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ppt/presProps.xml" ContentType="application/vnd.openxmlformats-officedocument.presentationml.presProps+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slide1"/>
    <p:sldId id="257" r:id="slide2"/>
  </p:sldIdLst>
  <p:sldSz cx="9144000" cy="51435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 snapToObjects="1">
      <p:cViewPr varScale="1">
        <p:scale>
          <a:sx n="118" d="100"/>
          <a:sy n="118" d="100"/>
        </p:scale>
        <p:origin x="470" y="8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
<Relationships xmlns="http://schemas.openxmlformats.org/package/2006/relationships">
<Relationship Id="rId3"
    Type="http://schemas.openxmlformats.org/officeDocument/2006/relationships/presProps"
    Target="presProps.xml" />
<Relationship Id="rId4"
    Type="http://schemas.openxmlformats.org/officeDocument/2006/relationships/viewProps"
    Target="viewProps.xml" />
<Relationship Id="rId5"
    Type="http://schemas.openxmlformats.org/officeDocument/2006/relationships/theme"
    Target="theme/theme1.xml" />
<Relationship Id="rId6"
    Type="http://schemas.openxmlformats.org/officeDocument/2006/relationships/tableStyles"
    Target="tableStyles.xml" />
<Relationship Id="rId1"
    Type="http://schemas.openxmlformats.org/officeDocument/2006/relationships/slideMaster"
    Target="slideMasters/slideMaster1.xml" />
    
    <Relationship Id="slide1" Type="http://schemas.openxmlformats.org/officeDocument/2006/relationships/slide" Target="slides/slide1.xml" />
    
    <Relationship Id="slide2" Type="http://schemas.openxmlformats.org/officeDocument/2006/relationships/slide" Target="slides/slide2.xml" />
    
</Relationships>
</file>

<file path=ppt/media/slide1Image.png>
</file>

<file path=ppt/media/slide2Image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807558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1092796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1222379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43142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606483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822449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90158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270277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9998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4072656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923693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CAD085-E8A6-8845-BD4E-CB4CCA059FC4}" type="datetimeFigureOut">
              <a:rPr lang="en-US" smtClean="0"/>
              <a:t>4/5/2023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1FF6DA9-008F-8B48-92A6-B652298478BF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099775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
<Relationships xmlns="http://schemas.openxmlformats.org/package/2006/relationships">
    <Relationship Id="rId1"
        Type="http://schemas.openxmlformats.org/officeDocument/2006/relationships/slideLayout"
        Target="../slideLayouts/slideLayout7.xml" />
    <Relationship Id="slide1Image"
        Type="http://schemas.openxmlformats.org/officeDocument/2006/relationships/image"
        Target="../media/slide1Image.png" />
    
    
    <Relationship Id="link1" Type="http://schemas.openxmlformats.org/officeDocument/2006/relationships/slide" Target="slide2.xml" />
    
    
    
    <Relationship Id="link2" Type="http://schemas.openxmlformats.org/officeDocument/2006/relationships/hyperlink" Target="https://www.google.com/maps/place/Smoked+Out+BBQ/@37.3848007,-121.9513887,17z/data=!3m1!4b1!4m6!3m5!1s0x808fc9182ad4d38d:0x8e2f39c3e927b296!8m2!3d37.3848007!4d-121.9492!16s%2Fg%2F11gjt85zvf" TargetMode="External" />
    
    
    
    <Relationship Id="navLink0" Type="http://schemas.openxmlformats.org/officeDocument/2006/relationships/slide" Target="slide1.xml" />
    
    
</Relationships>

</file>

<file path=ppt/slides/_rels/slide2.xml.rels><?xml version="1.0" encoding="UTF-8" standalone="yes"?>
<Relationships xmlns="http://schemas.openxmlformats.org/package/2006/relationships">
    <Relationship Id="rId1"
        Type="http://schemas.openxmlformats.org/officeDocument/2006/relationships/slideLayout"
        Target="../slideLayouts/slideLayout7.xml" />
    <Relationship Id="slide2Image"
        Type="http://schemas.openxmlformats.org/officeDocument/2006/relationships/image"
        Target="../media/slide2Image.png" />
    
    
    <Relationship Id="link1" Type="http://schemas.openxmlformats.org/officeDocument/2006/relationships/slide" Target="slide1.xml" />
    
    
    
    <Relationship Id="navLink0" Type="http://schemas.openxmlformats.org/officeDocument/2006/relationships/slide" Target="slide1.xml" />
    
    
    
    <Relationship Id="navLink1" Type="http://schemas.openxmlformats.org/officeDocument/2006/relationships/slide" Target="slide2.xml" />
    
    
</Relationships>
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root" descr="root"/>
          <p:cNvPicPr>
            <a:picLocks noChangeAspect="1"/>
          </p:cNvPicPr>
          <p:nvPr/>
        </p:nvPicPr>
        <p:blipFill>
          <a:blip r:embed="slide1Image"/>
          <a:stretch>
            <a:fillRect/>
          </a:stretch>
        </p:blipFill>
        <p:spPr>
          <a:xfrm>
            <a:off x="1467971" y="0"/>
            <a:ext cx="6208058" cy="5143500"/>
          </a:xfrm>
          <a:prstGeom prst="rect">
            <a:avLst/>
          </a:prstGeom>
        </p:spPr>
      </p:pic>
      <p:sp>
        <p:nvSpPr>
          <p:cNvPr id="95" name="root"/>
          <p:cNvSpPr txBox="1"/>
          <p:nvPr/>
        </p:nvSpPr>
        <p:spPr>
          <a:xfrm>
            <a:off x="4001" y="6239"/>
            <a:ext cx="9135998" cy="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>
            <a:lvl1pPr>
              <a:defRPr sz="2400"/>
            </a:lvl1pPr>
          </a:lstStyle>
          <a:p>
            <a:r>
              <a:rPr b="1"/>
              <a:t/>
            </a:r>
          </a:p>
        </p:txBody>
      </p:sp>
      <p:sp>
        <p:nvSpPr>
          <p:cNvPr id="0" name="root.layers.cat">
            <a:hlinkClick r:id="link1" action="ppaction://hlinksldjump" tooltip="root.layers.cat" history="1" invalidUrl="" tgtFrame="" highlightClick="0" endSnd="0"/>
          </p:cNvPr>
          <p:cNvSpPr/>
          <p:nvPr/>
        </p:nvSpPr>
        <p:spPr>
          <a:xfrm>
            <a:off x="2577353" y="1299882"/>
            <a:ext cx="2184780" cy="784280"/>
          </a:xfrm>
          <a:prstGeom prst="rect">
            <a:avLst/>
          </a:prstGeom>
          <a:solidFill>
            <a:srgbClr val="FFFFFF">
              <a:alpha val="0"/>
            </a:srgbClr>
          </a:solidFill>
          <a:ln w="12700">
            <a:miter lim="400000"/>
          </a:ln>
        </p:spPr>
      </p:sp>
      <p:sp>
        <p:nvSpPr>
          <p:cNvPr id="1" name="https://www.google.com/maps/place/Smoked+Out+BBQ/@37.3848007,-121.9513887,17z/data=!3m1!4b1!4m6!3m5!1s0x808fc9182ad4d38d:0x8e2f39c3e927b296!8m2!3d37.3848007!4d-121.9492!16s%2Fg%2F11gjt85zvf">
            <a:hlinkClick r:id="link2" action="" tooltip="https://www.google.com/maps/place/Smoked+Out+BBQ/@37.3848007,-121.9513887,17z/data=!3m1!4b1!4m6!3m5!1s0x808fc9182ad4d38d:0x8e2f39c3e927b296!8m2!3d37.3848007!4d-121.9492!16s%2Fg%2F11gjt85zvf" history="1" invalidUrl="" tgtFrame="" highlightClick="0" endSnd="0"/>
          </p:cNvPr>
          <p:cNvSpPr/>
          <p:nvPr/>
        </p:nvSpPr>
        <p:spPr>
          <a:xfrm>
            <a:off x="5390029" y="1299882"/>
            <a:ext cx="638628" cy="784280"/>
          </a:xfrm>
          <a:prstGeom prst="rect">
            <a:avLst/>
          </a:prstGeom>
          <a:solidFill>
            <a:srgbClr val="FFFFFF">
              <a:alpha val="0"/>
            </a:srgbClr>
          </a:solidFill>
          <a:ln w="12700">
            <a:miter lim="400000"/>
          </a:ln>
        </p:spPr>
      </p:sp>
    </p:spTree>
  </p:cSld>
  <p:clrMapOvr>
    <a:masterClrMapping/>
  </p:clrMapOvr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root.layers.cat" descr="root.layers.cat"/>
          <p:cNvPicPr>
            <a:picLocks noChangeAspect="1"/>
          </p:cNvPicPr>
          <p:nvPr/>
        </p:nvPicPr>
        <p:blipFill>
          <a:blip r:embed="slide2Image"/>
          <a:stretch>
            <a:fillRect/>
          </a:stretch>
        </p:blipFill>
        <p:spPr>
          <a:xfrm>
            <a:off x="2174606" y="0"/>
            <a:ext cx="4794788" cy="5143500"/>
          </a:xfrm>
          <a:prstGeom prst="rect">
            <a:avLst/>
          </a:prstGeom>
        </p:spPr>
      </p:pic>
      <p:sp>
        <p:nvSpPr>
          <p:cNvPr id="95" name="root.layers.cat"/>
          <p:cNvSpPr txBox="1"/>
          <p:nvPr/>
        </p:nvSpPr>
        <p:spPr>
          <a:xfrm>
            <a:off x="4001" y="6239"/>
            <a:ext cx="9135998" cy="0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xmlns="" val="1"/>
            </a:ext>
          </a:extLst>
        </p:spPr>
        <p:txBody>
          <a:bodyPr lIns="45719" rIns="45719">
            <a:spAutoFit/>
          </a:bodyPr>
          <a:lstStyle>
            <a:lvl1pPr>
              <a:defRPr sz="2400"/>
            </a:lvl1pPr>
          </a:lstStyle>
          <a:p>
            <a:r>
              <a:rPr b="1"/>
              <a:t/>
            </a:r>
          </a:p>
        </p:txBody>
      </p:sp>
      <p:sp>
        <p:nvSpPr>
          <p:cNvPr id="0" name="root">
            <a:hlinkClick r:id="link1" action="ppaction://hlinksldjump" tooltip="root" history="1" invalidUrl="" tgtFrame="" highlightClick="0" endSnd="0"/>
          </p:cNvPr>
          <p:cNvSpPr/>
          <p:nvPr/>
        </p:nvSpPr>
        <p:spPr>
          <a:xfrm>
            <a:off x="3253433" y="1264080"/>
            <a:ext cx="958848" cy="762720"/>
          </a:xfrm>
          <a:prstGeom prst="rect">
            <a:avLst/>
          </a:prstGeom>
          <a:solidFill>
            <a:srgbClr val="FFFFFF">
              <a:alpha val="0"/>
            </a:srgbClr>
          </a:solidFill>
          <a:ln w="12700">
            <a:miter lim="400000"/>
          </a:ln>
        </p:spPr>
      </p:sp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Office Theme">
  <a:themeElements>
    <a:clrScheme name="Office Theme">
      <a:dk1>
        <a:srgbClr val="000000"/>
      </a:dk1>
      <a:lt1>
        <a:srgbClr val="FFFFFF"/>
      </a:lt1>
      <a:dk2>
        <a:srgbClr val="A7A7A7"/>
      </a:dk2>
      <a:lt2>
        <a:srgbClr val="535353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00"/>
      </a:hlink>
      <a:folHlink>
        <a:srgbClr val="000000"/>
      </a:folHlink>
    </a:clrScheme>
    <a:fontScheme name="Office Theme">
      <a:majorFont>
        <a:latin typeface="Helvetica"/>
        <a:ea typeface="Helvetica"/>
        <a:cs typeface="Helvetica"/>
      </a:majorFont>
      <a:minorFont>
        <a:latin typeface="Calibri"/>
        <a:ea typeface="Calibri"/>
        <a:cs typeface="Calibri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3000" dir="5400000">
              <a:srgbClr val="000000">
                <a:alpha val="35000"/>
              </a:srgbClr>
            </a:outerShdw>
          </a:effectLst>
        </a:effectStyle>
        <a:effectStyle>
          <a:effectLst>
            <a:outerShdw sx="100000" sy="100000" kx="0" ky="0" algn="b" rotWithShape="0" blurRad="38100" dist="20000" dir="5400000">
              <a:srgbClr val="000000">
                <a:alpha val="38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3000" dir="5400000">
            <a:srgbClr val="000000">
              <a:alpha val="35000"/>
            </a:srgbClr>
          </a:outerShdw>
        </a:effectLst>
        <a:sp3d/>
      </a:spPr>
      <a:bodyPr rot="0" spcFirstLastPara="1" vertOverflow="overflow" horzOverflow="overflow" vert="horz" wrap="square" lIns="45719" tIns="45719" rIns="45719" bIns="45719" numCol="1" spcCol="38100" rtlCol="0" anchor="ctr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chemeClr val="accent1"/>
          </a:solidFill>
          <a:prstDash val="solid"/>
          <a:round/>
        </a:ln>
        <a:effectLst>
          <a:outerShdw sx="100000" sy="100000" kx="0" ky="0" algn="b" rotWithShape="0" blurRad="38100" dist="20000" dir="5400000">
            <a:srgbClr val="000000">
              <a:alpha val="38000"/>
            </a:srgbClr>
          </a:outerShdw>
        </a:effectLst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45719" tIns="45719" rIns="45719" bIns="45719" numCol="1" spcCol="38100" rtlCol="0" anchor="t" upright="0">
        <a:spAutoFit/>
      </a:bodyPr>
      <a:lstStyle>
        <a:defPPr marL="0" marR="0" indent="0" algn="l" defTabSz="4572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+mn-lt"/>
            <a:ea typeface="+mn-ea"/>
            <a:cs typeface="+mn-cs"/>
            <a:sym typeface="Calibri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>
  <TotalTime>1</TotalTime>
  <Words>0</Words>
  <Application>D2</Application>
  <PresentationFormat>On-screen Show (16:9)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Office Theme</vt:lpstr>
      <vt:lpstr>root</vt:lpstr>
      <vt:lpstr>root.layers.cat</vt:lpstr>
    </vt:vector>
  </TitlesOfParts>
  <LinksUpToDate>false</LinksUpToDate>
  <SharedDoc>false</SharedDoc>
  <HyperlinkBase/>
  <HyperlinksChanged>false</HyperlinksChanged>
  <AppVersion>0.6.8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out</dc:title>
  <dc:subject>out</dc:subject>
  <dc:creator>nca</dc:creator>
  <cp:keywords/>
  <dc:description>Presentation generated with D2 - https://d2lang.com</dc:description>
  <cp:lastModifiedBy>nca</cp:lastModifiedBy>
  <cp:revision>1</cp:revision>
  <dcterms:created xsi:type="dcterms:W3CDTF"/>
  <dcterms:modified xsi:type="dcterms:W3CDTF"/>
  <cp:category/>
</cp:coreProperties>
</file>

<file path=docProps/thumbnail.jpeg>
</file>