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8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9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103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104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105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106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107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108.xml" ContentType="application/vnd.openxmlformats-officedocument.presentationml.notesSlide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109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110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111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112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113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114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notesSlides/notesSlide115.xml" ContentType="application/vnd.openxmlformats-officedocument.presentationml.notesSlide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notesSlides/notesSlide116.xml" ContentType="application/vnd.openxmlformats-officedocument.presentationml.notesSlide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notesSlides/notesSlide121.xml" ContentType="application/vnd.openxmlformats-officedocument.presentationml.notesSlide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notesSlides/notesSlide122.xml" ContentType="application/vnd.openxmlformats-officedocument.presentationml.notesSlide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notesSlides/notesSlide123.xml" ContentType="application/vnd.openxmlformats-officedocument.presentationml.notesSlide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notesSlides/notesSlide124.xml" ContentType="application/vnd.openxmlformats-officedocument.presentationml.notesSlide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notesSlides/notesSlide125.xml" ContentType="application/vnd.openxmlformats-officedocument.presentationml.notesSlide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notesSlides/notesSlide126.xml" ContentType="application/vnd.openxmlformats-officedocument.presentationml.notesSlide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notesSlides/notesSlide127.xml" ContentType="application/vnd.openxmlformats-officedocument.presentationml.notesSlide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notesSlides/notesSlide128.xml" ContentType="application/vnd.openxmlformats-officedocument.presentationml.notesSlide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notesSlides/notesSlide129.xml" ContentType="application/vnd.openxmlformats-officedocument.presentationml.notesSlide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ppt/diagrams/data76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6.xml" ContentType="application/vnd.ms-office.drawingml.diagramDrawing+xml"/>
  <Override PartName="/ppt/diagrams/data77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7.xml" ContentType="application/vnd.ms-office.drawingml.diagramDrawing+xml"/>
  <Override PartName="/ppt/diagrams/data78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8.xml" ContentType="application/vnd.ms-office.drawingml.diagramDrawing+xml"/>
  <Override PartName="/ppt/diagrams/data79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9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diagrams/data80.xml" ContentType="application/vnd.openxmlformats-officedocument.drawingml.diagramData+xml"/>
  <Override PartName="/ppt/diagrams/layout80.xml" ContentType="application/vnd.openxmlformats-officedocument.drawingml.diagramLayout+xml"/>
  <Override PartName="/ppt/diagrams/quickStyle80.xml" ContentType="application/vnd.openxmlformats-officedocument.drawingml.diagramStyle+xml"/>
  <Override PartName="/ppt/diagrams/colors80.xml" ContentType="application/vnd.openxmlformats-officedocument.drawingml.diagramColors+xml"/>
  <Override PartName="/ppt/diagrams/drawing80.xml" ContentType="application/vnd.ms-office.drawingml.diagramDrawing+xml"/>
  <Override PartName="/ppt/diagrams/data81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81.xml" ContentType="application/vnd.openxmlformats-officedocument.drawingml.diagramStyle+xml"/>
  <Override PartName="/ppt/diagrams/colors81.xml" ContentType="application/vnd.openxmlformats-officedocument.drawingml.diagramColors+xml"/>
  <Override PartName="/ppt/diagrams/drawing81.xml" ContentType="application/vnd.ms-office.drawingml.diagramDrawing+xml"/>
  <Override PartName="/ppt/notesSlides/notesSlide132.xml" ContentType="application/vnd.openxmlformats-officedocument.presentationml.notesSlide+xml"/>
  <Override PartName="/ppt/diagrams/data82.xml" ContentType="application/vnd.openxmlformats-officedocument.drawingml.diagramData+xml"/>
  <Override PartName="/ppt/diagrams/layout82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2.xml" ContentType="application/vnd.openxmlformats-officedocument.drawingml.diagramColors+xml"/>
  <Override PartName="/ppt/diagrams/drawing82.xml" ContentType="application/vnd.ms-office.drawingml.diagramDrawing+xml"/>
  <Override PartName="/ppt/notesSlides/notesSlide133.xml" ContentType="application/vnd.openxmlformats-officedocument.presentationml.notesSlide+xml"/>
  <Override PartName="/ppt/diagrams/data83.xml" ContentType="application/vnd.openxmlformats-officedocument.drawingml.diagramData+xml"/>
  <Override PartName="/ppt/diagrams/layout83.xml" ContentType="application/vnd.openxmlformats-officedocument.drawingml.diagramLayout+xml"/>
  <Override PartName="/ppt/diagrams/quickStyle83.xml" ContentType="application/vnd.openxmlformats-officedocument.drawingml.diagramStyle+xml"/>
  <Override PartName="/ppt/diagrams/colors83.xml" ContentType="application/vnd.openxmlformats-officedocument.drawingml.diagramColors+xml"/>
  <Override PartName="/ppt/diagrams/drawing83.xml" ContentType="application/vnd.ms-office.drawingml.diagramDrawing+xml"/>
  <Override PartName="/ppt/diagrams/data84.xml" ContentType="application/vnd.openxmlformats-officedocument.drawingml.diagramData+xml"/>
  <Override PartName="/ppt/diagrams/layout84.xml" ContentType="application/vnd.openxmlformats-officedocument.drawingml.diagramLayout+xml"/>
  <Override PartName="/ppt/diagrams/quickStyle84.xml" ContentType="application/vnd.openxmlformats-officedocument.drawingml.diagramStyle+xml"/>
  <Override PartName="/ppt/diagrams/colors84.xml" ContentType="application/vnd.openxmlformats-officedocument.drawingml.diagramColors+xml"/>
  <Override PartName="/ppt/diagrams/drawing84.xml" ContentType="application/vnd.ms-office.drawingml.diagramDrawing+xml"/>
  <Override PartName="/ppt/diagrams/data85.xml" ContentType="application/vnd.openxmlformats-officedocument.drawingml.diagramData+xml"/>
  <Override PartName="/ppt/diagrams/layout85.xml" ContentType="application/vnd.openxmlformats-officedocument.drawingml.diagramLayout+xml"/>
  <Override PartName="/ppt/diagrams/quickStyle85.xml" ContentType="application/vnd.openxmlformats-officedocument.drawingml.diagramStyle+xml"/>
  <Override PartName="/ppt/diagrams/colors85.xml" ContentType="application/vnd.openxmlformats-officedocument.drawingml.diagramColors+xml"/>
  <Override PartName="/ppt/diagrams/drawing85.xml" ContentType="application/vnd.ms-office.drawingml.diagramDrawing+xml"/>
  <Override PartName="/ppt/diagrams/data86.xml" ContentType="application/vnd.openxmlformats-officedocument.drawingml.diagramData+xml"/>
  <Override PartName="/ppt/diagrams/layout86.xml" ContentType="application/vnd.openxmlformats-officedocument.drawingml.diagramLayout+xml"/>
  <Override PartName="/ppt/diagrams/quickStyle86.xml" ContentType="application/vnd.openxmlformats-officedocument.drawingml.diagramStyle+xml"/>
  <Override PartName="/ppt/diagrams/colors86.xml" ContentType="application/vnd.openxmlformats-officedocument.drawingml.diagramColors+xml"/>
  <Override PartName="/ppt/diagrams/drawing86.xml" ContentType="application/vnd.ms-office.drawingml.diagramDrawing+xml"/>
  <Override PartName="/ppt/diagrams/data87.xml" ContentType="application/vnd.openxmlformats-officedocument.drawingml.diagramData+xml"/>
  <Override PartName="/ppt/diagrams/layout87.xml" ContentType="application/vnd.openxmlformats-officedocument.drawingml.diagramLayout+xml"/>
  <Override PartName="/ppt/diagrams/quickStyle87.xml" ContentType="application/vnd.openxmlformats-officedocument.drawingml.diagramStyle+xml"/>
  <Override PartName="/ppt/diagrams/colors87.xml" ContentType="application/vnd.openxmlformats-officedocument.drawingml.diagramColors+xml"/>
  <Override PartName="/ppt/diagrams/drawing87.xml" ContentType="application/vnd.ms-office.drawingml.diagramDrawing+xml"/>
  <Override PartName="/ppt/diagrams/data88.xml" ContentType="application/vnd.openxmlformats-officedocument.drawingml.diagramData+xml"/>
  <Override PartName="/ppt/diagrams/layout88.xml" ContentType="application/vnd.openxmlformats-officedocument.drawingml.diagramLayout+xml"/>
  <Override PartName="/ppt/diagrams/quickStyle88.xml" ContentType="application/vnd.openxmlformats-officedocument.drawingml.diagramStyle+xml"/>
  <Override PartName="/ppt/diagrams/colors88.xml" ContentType="application/vnd.openxmlformats-officedocument.drawingml.diagramColors+xml"/>
  <Override PartName="/ppt/diagrams/drawing88.xml" ContentType="application/vnd.ms-office.drawingml.diagramDrawing+xml"/>
  <Override PartName="/ppt/diagrams/data89.xml" ContentType="application/vnd.openxmlformats-officedocument.drawingml.diagramData+xml"/>
  <Override PartName="/ppt/diagrams/layout89.xml" ContentType="application/vnd.openxmlformats-officedocument.drawingml.diagramLayout+xml"/>
  <Override PartName="/ppt/diagrams/quickStyle89.xml" ContentType="application/vnd.openxmlformats-officedocument.drawingml.diagramStyle+xml"/>
  <Override PartName="/ppt/diagrams/colors89.xml" ContentType="application/vnd.openxmlformats-officedocument.drawingml.diagramColors+xml"/>
  <Override PartName="/ppt/diagrams/drawing89.xml" ContentType="application/vnd.ms-office.drawingml.diagramDrawing+xml"/>
  <Override PartName="/ppt/diagrams/data90.xml" ContentType="application/vnd.openxmlformats-officedocument.drawingml.diagramData+xml"/>
  <Override PartName="/ppt/diagrams/layout90.xml" ContentType="application/vnd.openxmlformats-officedocument.drawingml.diagramLayout+xml"/>
  <Override PartName="/ppt/diagrams/quickStyle90.xml" ContentType="application/vnd.openxmlformats-officedocument.drawingml.diagramStyle+xml"/>
  <Override PartName="/ppt/diagrams/colors90.xml" ContentType="application/vnd.openxmlformats-officedocument.drawingml.diagramColors+xml"/>
  <Override PartName="/ppt/diagrams/drawing90.xml" ContentType="application/vnd.ms-office.drawingml.diagramDrawing+xml"/>
  <Override PartName="/ppt/diagrams/data91.xml" ContentType="application/vnd.openxmlformats-officedocument.drawingml.diagramData+xml"/>
  <Override PartName="/ppt/diagrams/layout91.xml" ContentType="application/vnd.openxmlformats-officedocument.drawingml.diagramLayout+xml"/>
  <Override PartName="/ppt/diagrams/quickStyle91.xml" ContentType="application/vnd.openxmlformats-officedocument.drawingml.diagramStyle+xml"/>
  <Override PartName="/ppt/diagrams/colors91.xml" ContentType="application/vnd.openxmlformats-officedocument.drawingml.diagramColors+xml"/>
  <Override PartName="/ppt/diagrams/drawing91.xml" ContentType="application/vnd.ms-office.drawingml.diagramDrawing+xml"/>
  <Override PartName="/ppt/diagrams/data92.xml" ContentType="application/vnd.openxmlformats-officedocument.drawingml.diagramData+xml"/>
  <Override PartName="/ppt/diagrams/layout92.xml" ContentType="application/vnd.openxmlformats-officedocument.drawingml.diagramLayout+xml"/>
  <Override PartName="/ppt/diagrams/quickStyle92.xml" ContentType="application/vnd.openxmlformats-officedocument.drawingml.diagramStyle+xml"/>
  <Override PartName="/ppt/diagrams/colors92.xml" ContentType="application/vnd.openxmlformats-officedocument.drawingml.diagramColors+xml"/>
  <Override PartName="/ppt/diagrams/drawing92.xml" ContentType="application/vnd.ms-office.drawingml.diagramDrawing+xml"/>
  <Override PartName="/ppt/diagrams/data93.xml" ContentType="application/vnd.openxmlformats-officedocument.drawingml.diagramData+xml"/>
  <Override PartName="/ppt/diagrams/layout93.xml" ContentType="application/vnd.openxmlformats-officedocument.drawingml.diagramLayout+xml"/>
  <Override PartName="/ppt/diagrams/quickStyle93.xml" ContentType="application/vnd.openxmlformats-officedocument.drawingml.diagramStyle+xml"/>
  <Override PartName="/ppt/diagrams/colors93.xml" ContentType="application/vnd.openxmlformats-officedocument.drawingml.diagramColors+xml"/>
  <Override PartName="/ppt/diagrams/drawing93.xml" ContentType="application/vnd.ms-office.drawingml.diagramDrawing+xml"/>
  <Override PartName="/ppt/diagrams/data94.xml" ContentType="application/vnd.openxmlformats-officedocument.drawingml.diagramData+xml"/>
  <Override PartName="/ppt/diagrams/layout94.xml" ContentType="application/vnd.openxmlformats-officedocument.drawingml.diagramLayout+xml"/>
  <Override PartName="/ppt/diagrams/quickStyle94.xml" ContentType="application/vnd.openxmlformats-officedocument.drawingml.diagramStyle+xml"/>
  <Override PartName="/ppt/diagrams/colors94.xml" ContentType="application/vnd.openxmlformats-officedocument.drawingml.diagramColors+xml"/>
  <Override PartName="/ppt/diagrams/drawing94.xml" ContentType="application/vnd.ms-office.drawingml.diagramDrawing+xml"/>
  <Override PartName="/ppt/diagrams/data95.xml" ContentType="application/vnd.openxmlformats-officedocument.drawingml.diagramData+xml"/>
  <Override PartName="/ppt/diagrams/layout95.xml" ContentType="application/vnd.openxmlformats-officedocument.drawingml.diagramLayout+xml"/>
  <Override PartName="/ppt/diagrams/quickStyle95.xml" ContentType="application/vnd.openxmlformats-officedocument.drawingml.diagramStyle+xml"/>
  <Override PartName="/ppt/diagrams/colors95.xml" ContentType="application/vnd.openxmlformats-officedocument.drawingml.diagramColors+xml"/>
  <Override PartName="/ppt/diagrams/drawing95.xml" ContentType="application/vnd.ms-office.drawingml.diagramDrawing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diagrams/data96.xml" ContentType="application/vnd.openxmlformats-officedocument.drawingml.diagramData+xml"/>
  <Override PartName="/ppt/diagrams/layout96.xml" ContentType="application/vnd.openxmlformats-officedocument.drawingml.diagramLayout+xml"/>
  <Override PartName="/ppt/diagrams/quickStyle96.xml" ContentType="application/vnd.openxmlformats-officedocument.drawingml.diagramStyle+xml"/>
  <Override PartName="/ppt/diagrams/colors96.xml" ContentType="application/vnd.openxmlformats-officedocument.drawingml.diagramColors+xml"/>
  <Override PartName="/ppt/diagrams/drawing96.xml" ContentType="application/vnd.ms-office.drawingml.diagramDrawing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3"/>
  </p:notesMasterIdLst>
  <p:sldIdLst>
    <p:sldId id="344" r:id="rId2"/>
    <p:sldId id="637" r:id="rId3"/>
    <p:sldId id="653" r:id="rId4"/>
    <p:sldId id="256" r:id="rId5"/>
    <p:sldId id="592" r:id="rId6"/>
    <p:sldId id="639" r:id="rId7"/>
    <p:sldId id="257" r:id="rId8"/>
    <p:sldId id="470" r:id="rId9"/>
    <p:sldId id="623" r:id="rId10"/>
    <p:sldId id="624" r:id="rId11"/>
    <p:sldId id="258" r:id="rId12"/>
    <p:sldId id="416" r:id="rId13"/>
    <p:sldId id="482" r:id="rId14"/>
    <p:sldId id="523" r:id="rId15"/>
    <p:sldId id="345" r:id="rId16"/>
    <p:sldId id="417" r:id="rId17"/>
    <p:sldId id="418" r:id="rId18"/>
    <p:sldId id="282" r:id="rId19"/>
    <p:sldId id="286" r:id="rId20"/>
    <p:sldId id="668" r:id="rId21"/>
    <p:sldId id="669" r:id="rId22"/>
    <p:sldId id="405" r:id="rId23"/>
    <p:sldId id="501" r:id="rId24"/>
    <p:sldId id="636" r:id="rId25"/>
    <p:sldId id="406" r:id="rId26"/>
    <p:sldId id="409" r:id="rId27"/>
    <p:sldId id="469" r:id="rId28"/>
    <p:sldId id="397" r:id="rId29"/>
    <p:sldId id="399" r:id="rId30"/>
    <p:sldId id="666" r:id="rId31"/>
    <p:sldId id="424" r:id="rId32"/>
    <p:sldId id="667" r:id="rId33"/>
    <p:sldId id="402" r:id="rId34"/>
    <p:sldId id="664" r:id="rId35"/>
    <p:sldId id="665" r:id="rId36"/>
    <p:sldId id="663" r:id="rId37"/>
    <p:sldId id="662" r:id="rId38"/>
    <p:sldId id="401" r:id="rId39"/>
    <p:sldId id="403" r:id="rId40"/>
    <p:sldId id="346" r:id="rId41"/>
    <p:sldId id="342" r:id="rId42"/>
    <p:sldId id="343" r:id="rId43"/>
    <p:sldId id="313" r:id="rId44"/>
    <p:sldId id="407" r:id="rId45"/>
    <p:sldId id="461" r:id="rId46"/>
    <p:sldId id="310" r:id="rId47"/>
    <p:sldId id="315" r:id="rId48"/>
    <p:sldId id="658" r:id="rId49"/>
    <p:sldId id="657" r:id="rId50"/>
    <p:sldId id="319" r:id="rId51"/>
    <p:sldId id="320" r:id="rId52"/>
    <p:sldId id="321" r:id="rId53"/>
    <p:sldId id="322" r:id="rId54"/>
    <p:sldId id="323" r:id="rId55"/>
    <p:sldId id="325" r:id="rId56"/>
    <p:sldId id="422" r:id="rId57"/>
    <p:sldId id="374" r:id="rId58"/>
    <p:sldId id="449" r:id="rId59"/>
    <p:sldId id="635" r:id="rId60"/>
    <p:sldId id="384" r:id="rId61"/>
    <p:sldId id="619" r:id="rId62"/>
    <p:sldId id="618" r:id="rId63"/>
    <p:sldId id="450" r:id="rId64"/>
    <p:sldId id="376" r:id="rId65"/>
    <p:sldId id="383" r:id="rId66"/>
    <p:sldId id="382" r:id="rId67"/>
    <p:sldId id="328" r:id="rId68"/>
    <p:sldId id="372" r:id="rId69"/>
    <p:sldId id="385" r:id="rId70"/>
    <p:sldId id="389" r:id="rId71"/>
    <p:sldId id="363" r:id="rId72"/>
    <p:sldId id="348" r:id="rId73"/>
    <p:sldId id="350" r:id="rId74"/>
    <p:sldId id="650" r:id="rId75"/>
    <p:sldId id="649" r:id="rId76"/>
    <p:sldId id="386" r:id="rId77"/>
    <p:sldId id="390" r:id="rId78"/>
    <p:sldId id="540" r:id="rId79"/>
    <p:sldId id="541" r:id="rId80"/>
    <p:sldId id="660" r:id="rId81"/>
    <p:sldId id="651" r:id="rId82"/>
    <p:sldId id="356" r:id="rId83"/>
    <p:sldId id="387" r:id="rId84"/>
    <p:sldId id="603" r:id="rId85"/>
    <p:sldId id="391" r:id="rId86"/>
    <p:sldId id="392" r:id="rId87"/>
    <p:sldId id="358" r:id="rId88"/>
    <p:sldId id="359" r:id="rId89"/>
    <p:sldId id="361" r:id="rId90"/>
    <p:sldId id="419" r:id="rId91"/>
    <p:sldId id="671" r:id="rId92"/>
    <p:sldId id="670" r:id="rId93"/>
    <p:sldId id="360" r:id="rId94"/>
    <p:sldId id="365" r:id="rId95"/>
    <p:sldId id="421" r:id="rId96"/>
    <p:sldId id="602" r:id="rId97"/>
    <p:sldId id="420" r:id="rId98"/>
    <p:sldId id="367" r:id="rId99"/>
    <p:sldId id="538" r:id="rId100"/>
    <p:sldId id="368" r:id="rId101"/>
    <p:sldId id="370" r:id="rId102"/>
    <p:sldId id="394" r:id="rId103"/>
    <p:sldId id="393" r:id="rId104"/>
    <p:sldId id="652" r:id="rId105"/>
    <p:sldId id="642" r:id="rId106"/>
    <p:sldId id="643" r:id="rId107"/>
    <p:sldId id="654" r:id="rId108"/>
    <p:sldId id="655" r:id="rId109"/>
    <p:sldId id="656" r:id="rId110"/>
    <p:sldId id="395" r:id="rId111"/>
    <p:sldId id="396" r:id="rId112"/>
    <p:sldId id="659" r:id="rId113"/>
    <p:sldId id="441" r:id="rId114"/>
    <p:sldId id="471" r:id="rId115"/>
    <p:sldId id="472" r:id="rId116"/>
    <p:sldId id="448" r:id="rId117"/>
    <p:sldId id="354" r:id="rId118"/>
    <p:sldId id="283" r:id="rId119"/>
    <p:sldId id="307" r:id="rId120"/>
    <p:sldId id="415" r:id="rId121"/>
    <p:sldId id="339" r:id="rId122"/>
    <p:sldId id="347" r:id="rId123"/>
    <p:sldId id="451" r:id="rId124"/>
    <p:sldId id="333" r:id="rId125"/>
    <p:sldId id="277" r:id="rId126"/>
    <p:sldId id="276" r:id="rId127"/>
    <p:sldId id="261" r:id="rId128"/>
    <p:sldId id="507" r:id="rId129"/>
    <p:sldId id="508" r:id="rId130"/>
    <p:sldId id="505" r:id="rId131"/>
    <p:sldId id="515" r:id="rId132"/>
    <p:sldId id="302" r:id="rId133"/>
    <p:sldId id="298" r:id="rId134"/>
    <p:sldId id="465" r:id="rId135"/>
    <p:sldId id="279" r:id="rId136"/>
    <p:sldId id="299" r:id="rId137"/>
    <p:sldId id="506" r:id="rId138"/>
    <p:sldId id="478" r:id="rId139"/>
    <p:sldId id="480" r:id="rId140"/>
    <p:sldId id="674" r:id="rId141"/>
    <p:sldId id="334" r:id="rId142"/>
    <p:sldId id="331" r:id="rId143"/>
    <p:sldId id="332" r:id="rId144"/>
    <p:sldId id="459" r:id="rId145"/>
    <p:sldId id="641" r:id="rId146"/>
    <p:sldId id="608" r:id="rId147"/>
    <p:sldId id="502" r:id="rId148"/>
    <p:sldId id="487" r:id="rId149"/>
    <p:sldId id="503" r:id="rId150"/>
    <p:sldId id="517" r:id="rId151"/>
    <p:sldId id="497" r:id="rId152"/>
    <p:sldId id="308" r:id="rId153"/>
    <p:sldId id="561" r:id="rId154"/>
    <p:sldId id="640" r:id="rId155"/>
    <p:sldId id="565" r:id="rId156"/>
    <p:sldId id="566" r:id="rId157"/>
    <p:sldId id="604" r:id="rId158"/>
    <p:sldId id="278" r:id="rId159"/>
    <p:sldId id="434" r:id="rId160"/>
    <p:sldId id="435" r:id="rId161"/>
    <p:sldId id="438" r:id="rId162"/>
    <p:sldId id="439" r:id="rId163"/>
    <p:sldId id="431" r:id="rId164"/>
    <p:sldId id="432" r:id="rId165"/>
    <p:sldId id="433" r:id="rId166"/>
    <p:sldId id="437" r:id="rId167"/>
    <p:sldId id="273" r:id="rId168"/>
    <p:sldId id="463" r:id="rId169"/>
    <p:sldId id="457" r:id="rId170"/>
    <p:sldId id="455" r:id="rId171"/>
    <p:sldId id="606" r:id="rId172"/>
    <p:sldId id="458" r:id="rId173"/>
    <p:sldId id="454" r:id="rId174"/>
    <p:sldId id="462" r:id="rId175"/>
    <p:sldId id="464" r:id="rId176"/>
    <p:sldId id="473" r:id="rId177"/>
    <p:sldId id="474" r:id="rId178"/>
    <p:sldId id="605" r:id="rId179"/>
    <p:sldId id="467" r:id="rId180"/>
    <p:sldId id="468" r:id="rId181"/>
    <p:sldId id="476" r:id="rId182"/>
    <p:sldId id="477" r:id="rId183"/>
    <p:sldId id="627" r:id="rId184"/>
    <p:sldId id="616" r:id="rId185"/>
    <p:sldId id="617" r:id="rId186"/>
    <p:sldId id="626" r:id="rId187"/>
    <p:sldId id="676" r:id="rId188"/>
    <p:sldId id="510" r:id="rId189"/>
    <p:sldId id="513" r:id="rId190"/>
    <p:sldId id="516" r:id="rId191"/>
    <p:sldId id="519" r:id="rId192"/>
    <p:sldId id="559" r:id="rId193"/>
    <p:sldId id="630" r:id="rId194"/>
    <p:sldId id="631" r:id="rId195"/>
    <p:sldId id="632" r:id="rId196"/>
    <p:sldId id="532" r:id="rId197"/>
    <p:sldId id="628" r:id="rId198"/>
    <p:sldId id="629" r:id="rId199"/>
    <p:sldId id="527" r:id="rId200"/>
    <p:sldId id="534" r:id="rId201"/>
    <p:sldId id="537" r:id="rId202"/>
    <p:sldId id="550" r:id="rId203"/>
    <p:sldId id="553" r:id="rId204"/>
    <p:sldId id="549" r:id="rId205"/>
    <p:sldId id="554" r:id="rId206"/>
    <p:sldId id="551" r:id="rId207"/>
    <p:sldId id="555" r:id="rId208"/>
    <p:sldId id="552" r:id="rId209"/>
    <p:sldId id="556" r:id="rId210"/>
    <p:sldId id="546" r:id="rId211"/>
    <p:sldId id="557" r:id="rId212"/>
    <p:sldId id="558" r:id="rId213"/>
    <p:sldId id="562" r:id="rId214"/>
    <p:sldId id="547" r:id="rId215"/>
    <p:sldId id="567" r:id="rId216"/>
    <p:sldId id="578" r:id="rId217"/>
    <p:sldId id="584" r:id="rId218"/>
    <p:sldId id="580" r:id="rId219"/>
    <p:sldId id="672" r:id="rId220"/>
    <p:sldId id="673" r:id="rId221"/>
    <p:sldId id="661" r:id="rId222"/>
    <p:sldId id="581" r:id="rId223"/>
    <p:sldId id="648" r:id="rId224"/>
    <p:sldId id="583" r:id="rId225"/>
    <p:sldId id="585" r:id="rId226"/>
    <p:sldId id="586" r:id="rId227"/>
    <p:sldId id="587" r:id="rId228"/>
    <p:sldId id="588" r:id="rId229"/>
    <p:sldId id="589" r:id="rId230"/>
    <p:sldId id="590" r:id="rId231"/>
    <p:sldId id="591" r:id="rId232"/>
    <p:sldId id="645" r:id="rId233"/>
    <p:sldId id="646" r:id="rId234"/>
    <p:sldId id="647" r:id="rId235"/>
    <p:sldId id="607" r:id="rId236"/>
    <p:sldId id="609" r:id="rId237"/>
    <p:sldId id="612" r:id="rId238"/>
    <p:sldId id="614" r:id="rId239"/>
    <p:sldId id="610" r:id="rId240"/>
    <p:sldId id="675" r:id="rId241"/>
    <p:sldId id="677" r:id="rId24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2947"/>
    <a:srgbClr val="FF0066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40" autoAdjust="0"/>
    <p:restoredTop sz="29493" autoAdjust="0"/>
  </p:normalViewPr>
  <p:slideViewPr>
    <p:cSldViewPr>
      <p:cViewPr>
        <p:scale>
          <a:sx n="66" d="100"/>
          <a:sy n="66" d="100"/>
        </p:scale>
        <p:origin x="-1596" y="-11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19824"/>
    </p:cViewPr>
  </p:sorterViewPr>
  <p:notesViewPr>
    <p:cSldViewPr>
      <p:cViewPr varScale="1">
        <p:scale>
          <a:sx n="88" d="100"/>
          <a:sy n="88" d="100"/>
        </p:scale>
        <p:origin x="-381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tableStyles" Target="tableStyle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viewProps" Target="viewProps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idd\doc\issue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idd\doc\issu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バグの数</c:v>
          </c:tx>
          <c:val>
            <c:numRef>
              <c:f>Sheet2!$E$8:$S$8</c:f>
              <c:numCache>
                <c:formatCode>General</c:formatCode>
                <c:ptCount val="15"/>
                <c:pt idx="0">
                  <c:v>76.500416272255308</c:v>
                </c:pt>
                <c:pt idx="1">
                  <c:v>94.638344993150866</c:v>
                </c:pt>
                <c:pt idx="2">
                  <c:v>137.43441782552321</c:v>
                </c:pt>
                <c:pt idx="3">
                  <c:v>118.23600995393313</c:v>
                </c:pt>
                <c:pt idx="4">
                  <c:v>80.73384842038385</c:v>
                </c:pt>
                <c:pt idx="5">
                  <c:v>51.485847670946683</c:v>
                </c:pt>
                <c:pt idx="6">
                  <c:v>55.861184129617619</c:v>
                </c:pt>
                <c:pt idx="7">
                  <c:v>15.548612733970536</c:v>
                </c:pt>
                <c:pt idx="8">
                  <c:v>0</c:v>
                </c:pt>
                <c:pt idx="9">
                  <c:v>11.892505538481558</c:v>
                </c:pt>
                <c:pt idx="10">
                  <c:v>16.912904629773532</c:v>
                </c:pt>
                <c:pt idx="11">
                  <c:v>8.2172159727653771</c:v>
                </c:pt>
                <c:pt idx="12">
                  <c:v>0</c:v>
                </c:pt>
                <c:pt idx="13">
                  <c:v>6.1237342532838435</c:v>
                </c:pt>
                <c:pt idx="14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297728"/>
        <c:axId val="180299264"/>
      </c:lineChart>
      <c:catAx>
        <c:axId val="18029772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ja-JP" sz="1600"/>
            </a:pPr>
            <a:endParaRPr lang="ja-JP"/>
          </a:p>
        </c:txPr>
        <c:crossAx val="180299264"/>
        <c:crosses val="autoZero"/>
        <c:auto val="1"/>
        <c:lblAlgn val="ctr"/>
        <c:lblOffset val="100"/>
        <c:noMultiLvlLbl val="0"/>
      </c:catAx>
      <c:valAx>
        <c:axId val="1802992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lang="ja-JP" sz="1600"/>
            </a:pPr>
            <a:endParaRPr lang="ja-JP"/>
          </a:p>
        </c:txPr>
        <c:crossAx val="1802977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val>
            <c:numRef>
              <c:f>Sheet3!$C$15:$Q$15</c:f>
              <c:numCache>
                <c:formatCode>General</c:formatCode>
                <c:ptCount val="15"/>
                <c:pt idx="0">
                  <c:v>67.201761115785501</c:v>
                </c:pt>
                <c:pt idx="1">
                  <c:v>133.33418022488905</c:v>
                </c:pt>
                <c:pt idx="2">
                  <c:v>239.13614827392482</c:v>
                </c:pt>
                <c:pt idx="3">
                  <c:v>303.11641227195457</c:v>
                </c:pt>
                <c:pt idx="4">
                  <c:v>361.20258278557031</c:v>
                </c:pt>
                <c:pt idx="5">
                  <c:v>387.83673116260621</c:v>
                </c:pt>
                <c:pt idx="6">
                  <c:v>425.5520725045331</c:v>
                </c:pt>
                <c:pt idx="7">
                  <c:v>434.36204772068334</c:v>
                </c:pt>
                <c:pt idx="8">
                  <c:v>434.36204772068334</c:v>
                </c:pt>
                <c:pt idx="9">
                  <c:v>441.3711807151862</c:v>
                </c:pt>
                <c:pt idx="10">
                  <c:v>450.15211848540105</c:v>
                </c:pt>
                <c:pt idx="11">
                  <c:v>456.42509257737555</c:v>
                </c:pt>
                <c:pt idx="12">
                  <c:v>456.42509257737555</c:v>
                </c:pt>
                <c:pt idx="13">
                  <c:v>463.15464311702488</c:v>
                </c:pt>
                <c:pt idx="14">
                  <c:v>463.15464311702488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347264"/>
        <c:axId val="180348800"/>
      </c:lineChart>
      <c:catAx>
        <c:axId val="18034726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ja-JP" sz="1600"/>
            </a:pPr>
            <a:endParaRPr lang="ja-JP"/>
          </a:p>
        </c:txPr>
        <c:crossAx val="180348800"/>
        <c:crosses val="autoZero"/>
        <c:auto val="1"/>
        <c:lblAlgn val="ctr"/>
        <c:lblOffset val="100"/>
        <c:noMultiLvlLbl val="0"/>
      </c:catAx>
      <c:valAx>
        <c:axId val="1803488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lang="ja-JP" sz="1600"/>
            </a:pPr>
            <a:endParaRPr lang="ja-JP"/>
          </a:p>
        </c:txPr>
        <c:crossAx val="1803472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_rels/data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colorful1#2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colorful1#2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colorful1#2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colorful1#2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colorful1#2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colorful1#2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colorful1#2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colorful1#2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colorful1#3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374B1F-D739-40AC-9B5A-85F2EEB5C9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02394439-4FA8-40AD-8FAB-CAB721898B5C}">
      <dgm:prSet phldrT="[テキスト]" custT="1"/>
      <dgm:spPr/>
      <dgm:t>
        <a:bodyPr/>
        <a:lstStyle/>
        <a:p>
          <a:r>
            <a:rPr kumimoji="1" lang="ja-JP" altLang="en-US" sz="1600" dirty="0" smtClean="0"/>
            <a:t>プロジェクト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マネージャ</a:t>
          </a:r>
          <a:endParaRPr kumimoji="1" lang="ja-JP" altLang="en-US" sz="1600" dirty="0"/>
        </a:p>
      </dgm:t>
    </dgm:pt>
    <dgm:pt modelId="{07F199AF-90C1-408E-967B-AECC0A9B6D82}" type="parTrans" cxnId="{33AE8CD1-7553-494D-84DA-2044359FFC23}">
      <dgm:prSet/>
      <dgm:spPr/>
      <dgm:t>
        <a:bodyPr/>
        <a:lstStyle/>
        <a:p>
          <a:endParaRPr kumimoji="1" lang="ja-JP" altLang="en-US" sz="1400"/>
        </a:p>
      </dgm:t>
    </dgm:pt>
    <dgm:pt modelId="{18001669-D5E5-4F1F-900F-5B2891DA1A7A}" type="sibTrans" cxnId="{33AE8CD1-7553-494D-84DA-2044359FFC23}">
      <dgm:prSet/>
      <dgm:spPr/>
      <dgm:t>
        <a:bodyPr/>
        <a:lstStyle/>
        <a:p>
          <a:endParaRPr kumimoji="1" lang="ja-JP" altLang="en-US" sz="1400"/>
        </a:p>
      </dgm:t>
    </dgm:pt>
    <dgm:pt modelId="{A8DF024E-BF71-45C7-8AB1-F1F2CED2CEEE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プロジェクトリード</a:t>
          </a:r>
          <a:endParaRPr kumimoji="1" lang="ja-JP" altLang="en-US" sz="1600" dirty="0"/>
        </a:p>
      </dgm:t>
    </dgm:pt>
    <dgm:pt modelId="{A8B62DB4-7AC6-4ECA-8329-2FA5EA8625EA}" type="parTrans" cxnId="{53F2165F-A47F-495B-BD7B-C1313C1A3C3E}">
      <dgm:prSet/>
      <dgm:spPr/>
      <dgm:t>
        <a:bodyPr/>
        <a:lstStyle/>
        <a:p>
          <a:endParaRPr kumimoji="1" lang="ja-JP" altLang="en-US" sz="1400"/>
        </a:p>
      </dgm:t>
    </dgm:pt>
    <dgm:pt modelId="{305567C4-5EA9-40FB-9292-CDE585389523}" type="sibTrans" cxnId="{53F2165F-A47F-495B-BD7B-C1313C1A3C3E}">
      <dgm:prSet/>
      <dgm:spPr/>
      <dgm:t>
        <a:bodyPr/>
        <a:lstStyle/>
        <a:p>
          <a:endParaRPr kumimoji="1" lang="ja-JP" altLang="en-US" sz="1400"/>
        </a:p>
      </dgm:t>
    </dgm:pt>
    <dgm:pt modelId="{052FF757-3702-4D1C-9AC9-633D041C83CF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開発者</a:t>
          </a:r>
          <a:endParaRPr kumimoji="1" lang="ja-JP" altLang="en-US" sz="1600" dirty="0"/>
        </a:p>
      </dgm:t>
    </dgm:pt>
    <dgm:pt modelId="{D31E70ED-7A32-4F19-96A1-67C5CEA05C57}" type="parTrans" cxnId="{2EB70104-1AEB-4157-83C5-345328F49645}">
      <dgm:prSet/>
      <dgm:spPr/>
      <dgm:t>
        <a:bodyPr/>
        <a:lstStyle/>
        <a:p>
          <a:endParaRPr kumimoji="1" lang="ja-JP" altLang="en-US" sz="1400"/>
        </a:p>
      </dgm:t>
    </dgm:pt>
    <dgm:pt modelId="{8116C9F3-8C89-48FA-A85C-5994568439CC}" type="sibTrans" cxnId="{2EB70104-1AEB-4157-83C5-345328F49645}">
      <dgm:prSet/>
      <dgm:spPr/>
      <dgm:t>
        <a:bodyPr/>
        <a:lstStyle/>
        <a:p>
          <a:endParaRPr kumimoji="1" lang="ja-JP" altLang="en-US" sz="1400"/>
        </a:p>
      </dgm:t>
    </dgm:pt>
    <dgm:pt modelId="{E7EC48CB-FFCA-4ADB-A11A-E03E7DF28FF9}" type="asst">
      <dgm:prSet phldrT="[テキスト]" custT="1"/>
      <dgm:spPr/>
      <dgm:t>
        <a:bodyPr/>
        <a:lstStyle/>
        <a:p>
          <a:r>
            <a:rPr kumimoji="1" lang="en-US" altLang="ja-JP" sz="1600" dirty="0" smtClean="0"/>
            <a:t>QA</a:t>
          </a:r>
          <a:endParaRPr kumimoji="1" lang="ja-JP" altLang="en-US" sz="1600" dirty="0"/>
        </a:p>
      </dgm:t>
    </dgm:pt>
    <dgm:pt modelId="{482C2BFD-2D71-4965-AF9D-D21E8224F008}" type="parTrans" cxnId="{EF7E3929-3AF0-4774-9217-EE815CEEFCDF}">
      <dgm:prSet/>
      <dgm:spPr/>
      <dgm:t>
        <a:bodyPr/>
        <a:lstStyle/>
        <a:p>
          <a:endParaRPr kumimoji="1" lang="ja-JP" altLang="en-US" sz="1400"/>
        </a:p>
      </dgm:t>
    </dgm:pt>
    <dgm:pt modelId="{2FF5B625-9D22-42E8-BB71-D47AFE2B1361}" type="sibTrans" cxnId="{EF7E3929-3AF0-4774-9217-EE815CEEFCDF}">
      <dgm:prSet/>
      <dgm:spPr/>
      <dgm:t>
        <a:bodyPr/>
        <a:lstStyle/>
        <a:p>
          <a:endParaRPr kumimoji="1" lang="ja-JP" altLang="en-US" sz="1400"/>
        </a:p>
      </dgm:t>
    </dgm:pt>
    <dgm:pt modelId="{FA5FB182-DEC0-4B3C-991B-4C43B6FE9353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アーキテクト</a:t>
          </a:r>
          <a:endParaRPr kumimoji="1" lang="ja-JP" altLang="en-US" sz="1600" dirty="0"/>
        </a:p>
      </dgm:t>
    </dgm:pt>
    <dgm:pt modelId="{E6362DD4-55E8-4828-BDE0-91DA3684FDB0}" type="parTrans" cxnId="{7CD18B0C-5FD2-45AA-93B8-765F0A677611}">
      <dgm:prSet/>
      <dgm:spPr/>
      <dgm:t>
        <a:bodyPr/>
        <a:lstStyle/>
        <a:p>
          <a:endParaRPr kumimoji="1" lang="ja-JP" altLang="en-US" sz="1400"/>
        </a:p>
      </dgm:t>
    </dgm:pt>
    <dgm:pt modelId="{CBB1DBAD-8031-4DAC-A9C2-4364D6C68938}" type="sibTrans" cxnId="{7CD18B0C-5FD2-45AA-93B8-765F0A677611}">
      <dgm:prSet/>
      <dgm:spPr/>
      <dgm:t>
        <a:bodyPr/>
        <a:lstStyle/>
        <a:p>
          <a:endParaRPr kumimoji="1" lang="ja-JP" altLang="en-US" sz="1400"/>
        </a:p>
      </dgm:t>
    </dgm:pt>
    <dgm:pt modelId="{B1553CA0-E55E-483B-9B06-225F0ACBC2BE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構成管理者</a:t>
          </a:r>
          <a:endParaRPr kumimoji="1" lang="ja-JP" altLang="en-US" sz="1600" dirty="0"/>
        </a:p>
      </dgm:t>
    </dgm:pt>
    <dgm:pt modelId="{69A300E1-574A-493F-9F75-6DFB74A870DE}" type="parTrans" cxnId="{7ACC7524-E600-40E4-8DB9-65A9FD11896D}">
      <dgm:prSet/>
      <dgm:spPr/>
      <dgm:t>
        <a:bodyPr/>
        <a:lstStyle/>
        <a:p>
          <a:endParaRPr kumimoji="1" lang="ja-JP" altLang="en-US" sz="1400"/>
        </a:p>
      </dgm:t>
    </dgm:pt>
    <dgm:pt modelId="{CC57A956-42F5-429D-85A5-48686255D9E5}" type="sibTrans" cxnId="{7ACC7524-E600-40E4-8DB9-65A9FD11896D}">
      <dgm:prSet/>
      <dgm:spPr/>
      <dgm:t>
        <a:bodyPr/>
        <a:lstStyle/>
        <a:p>
          <a:endParaRPr kumimoji="1" lang="ja-JP" altLang="en-US" sz="1400"/>
        </a:p>
      </dgm:t>
    </dgm:pt>
    <dgm:pt modelId="{F5863E69-55B0-47DD-B69F-62967B1DC393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ビルド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マスター</a:t>
          </a:r>
          <a:endParaRPr kumimoji="1" lang="ja-JP" altLang="en-US" sz="1600" dirty="0"/>
        </a:p>
      </dgm:t>
    </dgm:pt>
    <dgm:pt modelId="{8222A408-95E9-4930-B097-95721FAC52D5}" type="parTrans" cxnId="{1D0127F4-6702-4538-BA02-BA77ABCE0420}">
      <dgm:prSet/>
      <dgm:spPr/>
      <dgm:t>
        <a:bodyPr/>
        <a:lstStyle/>
        <a:p>
          <a:endParaRPr kumimoji="1" lang="ja-JP" altLang="en-US" sz="1400"/>
        </a:p>
      </dgm:t>
    </dgm:pt>
    <dgm:pt modelId="{046291CE-3068-4769-B395-8DC12A64E78A}" type="sibTrans" cxnId="{1D0127F4-6702-4538-BA02-BA77ABCE0420}">
      <dgm:prSet/>
      <dgm:spPr/>
      <dgm:t>
        <a:bodyPr/>
        <a:lstStyle/>
        <a:p>
          <a:endParaRPr kumimoji="1" lang="ja-JP" altLang="en-US" sz="1400"/>
        </a:p>
      </dgm:t>
    </dgm:pt>
    <dgm:pt modelId="{C3598170-8520-4DC3-8656-6E40621F17C2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開発者</a:t>
          </a:r>
          <a:endParaRPr kumimoji="1" lang="ja-JP" altLang="en-US" sz="1600" dirty="0"/>
        </a:p>
      </dgm:t>
    </dgm:pt>
    <dgm:pt modelId="{C37CEB9B-6C2F-4DF8-8082-D128FA8917B8}" type="parTrans" cxnId="{082FE66A-3518-4225-AF19-ABCAF4EE79F0}">
      <dgm:prSet/>
      <dgm:spPr/>
      <dgm:t>
        <a:bodyPr/>
        <a:lstStyle/>
        <a:p>
          <a:endParaRPr kumimoji="1" lang="ja-JP" altLang="en-US" sz="1400"/>
        </a:p>
      </dgm:t>
    </dgm:pt>
    <dgm:pt modelId="{4DADDFCA-0477-41B4-9976-DB777A32CEF5}" type="sibTrans" cxnId="{082FE66A-3518-4225-AF19-ABCAF4EE79F0}">
      <dgm:prSet/>
      <dgm:spPr/>
      <dgm:t>
        <a:bodyPr/>
        <a:lstStyle/>
        <a:p>
          <a:endParaRPr kumimoji="1" lang="ja-JP" altLang="en-US" sz="1400"/>
        </a:p>
      </dgm:t>
    </dgm:pt>
    <dgm:pt modelId="{B622ADA3-D9D3-4DEA-BE47-AD1EF1C44CB0}" type="asst">
      <dgm:prSet phldrT="[テキスト]" custT="1"/>
      <dgm:spPr/>
      <dgm:t>
        <a:bodyPr/>
        <a:lstStyle/>
        <a:p>
          <a:r>
            <a:rPr kumimoji="1" lang="en-US" altLang="ja-JP" sz="1600" dirty="0" smtClean="0"/>
            <a:t>QA</a:t>
          </a:r>
          <a:r>
            <a:rPr kumimoji="1" lang="ja-JP" altLang="en-US" sz="1600" dirty="0" smtClean="0"/>
            <a:t>リード</a:t>
          </a:r>
          <a:endParaRPr kumimoji="1" lang="ja-JP" altLang="en-US" sz="1600" dirty="0"/>
        </a:p>
      </dgm:t>
    </dgm:pt>
    <dgm:pt modelId="{04958F6C-A67F-41A7-AEC1-EB5AF7FDBC7F}" type="parTrans" cxnId="{72456727-E5FF-4330-8D8D-4615BAE02AAE}">
      <dgm:prSet/>
      <dgm:spPr/>
      <dgm:t>
        <a:bodyPr/>
        <a:lstStyle/>
        <a:p>
          <a:endParaRPr kumimoji="1" lang="ja-JP" altLang="en-US" sz="1400"/>
        </a:p>
      </dgm:t>
    </dgm:pt>
    <dgm:pt modelId="{3DA269B8-1ADF-4E9B-B245-ADDDA15247FE}" type="sibTrans" cxnId="{72456727-E5FF-4330-8D8D-4615BAE02AAE}">
      <dgm:prSet/>
      <dgm:spPr/>
      <dgm:t>
        <a:bodyPr/>
        <a:lstStyle/>
        <a:p>
          <a:endParaRPr kumimoji="1" lang="ja-JP" altLang="en-US" sz="1400"/>
        </a:p>
      </dgm:t>
    </dgm:pt>
    <dgm:pt modelId="{9062DB2B-2CDF-4852-822F-3E6C6138793C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ユーザ</a:t>
          </a:r>
          <a:endParaRPr kumimoji="1" lang="ja-JP" altLang="en-US" sz="1600" dirty="0"/>
        </a:p>
      </dgm:t>
    </dgm:pt>
    <dgm:pt modelId="{D357905C-EC6A-4195-849C-5D16D91502DE}" type="parTrans" cxnId="{4E6C1E6B-DEFB-4193-8609-1149E313FA6B}">
      <dgm:prSet/>
      <dgm:spPr/>
      <dgm:t>
        <a:bodyPr/>
        <a:lstStyle/>
        <a:p>
          <a:endParaRPr kumimoji="1" lang="ja-JP" altLang="en-US" sz="1400"/>
        </a:p>
      </dgm:t>
    </dgm:pt>
    <dgm:pt modelId="{E9A00F3C-1757-4979-915E-5E64E0A8C89E}" type="sibTrans" cxnId="{4E6C1E6B-DEFB-4193-8609-1149E313FA6B}">
      <dgm:prSet/>
      <dgm:spPr/>
      <dgm:t>
        <a:bodyPr/>
        <a:lstStyle/>
        <a:p>
          <a:endParaRPr kumimoji="1" lang="ja-JP" altLang="en-US" sz="1400"/>
        </a:p>
      </dgm:t>
    </dgm:pt>
    <dgm:pt modelId="{CBC6B616-20E4-49D8-9FDC-81B8BE4935AF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デブリード</a:t>
          </a:r>
          <a:endParaRPr kumimoji="1" lang="ja-JP" altLang="en-US" sz="1600" dirty="0"/>
        </a:p>
      </dgm:t>
    </dgm:pt>
    <dgm:pt modelId="{E2B0133F-9551-4D43-8003-7DFD9A949416}" type="parTrans" cxnId="{03771761-B293-4302-9FC4-99027DEE418F}">
      <dgm:prSet/>
      <dgm:spPr/>
      <dgm:t>
        <a:bodyPr/>
        <a:lstStyle/>
        <a:p>
          <a:endParaRPr kumimoji="1" lang="ja-JP" altLang="en-US" sz="1400"/>
        </a:p>
      </dgm:t>
    </dgm:pt>
    <dgm:pt modelId="{13ECD838-6165-4E68-8398-227C9FDA9153}" type="sibTrans" cxnId="{03771761-B293-4302-9FC4-99027DEE418F}">
      <dgm:prSet/>
      <dgm:spPr/>
      <dgm:t>
        <a:bodyPr/>
        <a:lstStyle/>
        <a:p>
          <a:endParaRPr kumimoji="1" lang="ja-JP" altLang="en-US" sz="1400"/>
        </a:p>
      </dgm:t>
    </dgm:pt>
    <dgm:pt modelId="{C40F222B-0571-4299-9478-5EDE9DA40114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テスター</a:t>
          </a:r>
          <a:endParaRPr kumimoji="1" lang="ja-JP" altLang="en-US" sz="1600" dirty="0"/>
        </a:p>
      </dgm:t>
    </dgm:pt>
    <dgm:pt modelId="{345D807D-ABCE-4D25-BDB8-22F4BF20060A}" type="parTrans" cxnId="{51E82B1E-077A-496A-BBF4-078815C2F193}">
      <dgm:prSet/>
      <dgm:spPr/>
      <dgm:t>
        <a:bodyPr/>
        <a:lstStyle/>
        <a:p>
          <a:endParaRPr kumimoji="1" lang="ja-JP" altLang="en-US" sz="1400"/>
        </a:p>
      </dgm:t>
    </dgm:pt>
    <dgm:pt modelId="{53D025B8-B42C-4A0A-B423-40D57462CAD0}" type="sibTrans" cxnId="{51E82B1E-077A-496A-BBF4-078815C2F193}">
      <dgm:prSet/>
      <dgm:spPr/>
      <dgm:t>
        <a:bodyPr/>
        <a:lstStyle/>
        <a:p>
          <a:endParaRPr kumimoji="1" lang="ja-JP" altLang="en-US" sz="1400"/>
        </a:p>
      </dgm:t>
    </dgm:pt>
    <dgm:pt modelId="{9FE91193-2F15-47DC-9BEE-FF13473A5B2F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バックアップ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エンジニア</a:t>
          </a:r>
          <a:endParaRPr kumimoji="1" lang="ja-JP" altLang="en-US" sz="1600" dirty="0"/>
        </a:p>
      </dgm:t>
    </dgm:pt>
    <dgm:pt modelId="{90F9BF02-83A5-4708-A08B-52ECE6BCBD57}" type="parTrans" cxnId="{93F8E73A-D5F1-4F5C-9545-6CB581521609}">
      <dgm:prSet/>
      <dgm:spPr/>
      <dgm:t>
        <a:bodyPr/>
        <a:lstStyle/>
        <a:p>
          <a:endParaRPr kumimoji="1" lang="ja-JP" altLang="en-US" sz="1400"/>
        </a:p>
      </dgm:t>
    </dgm:pt>
    <dgm:pt modelId="{DC913C52-8D71-4AEE-95A7-0EE56814B661}" type="sibTrans" cxnId="{93F8E73A-D5F1-4F5C-9545-6CB581521609}">
      <dgm:prSet/>
      <dgm:spPr/>
      <dgm:t>
        <a:bodyPr/>
        <a:lstStyle/>
        <a:p>
          <a:endParaRPr kumimoji="1" lang="ja-JP" altLang="en-US" sz="1400"/>
        </a:p>
      </dgm:t>
    </dgm:pt>
    <dgm:pt modelId="{A6DB4039-1DEB-4A2A-AEAB-F1735D605746}" type="pres">
      <dgm:prSet presAssocID="{5C374B1F-D739-40AC-9B5A-85F2EEB5C9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034A6278-7C91-40A1-9E17-EEB3A7F6656B}" type="pres">
      <dgm:prSet presAssocID="{02394439-4FA8-40AD-8FAB-CAB721898B5C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FC57445-C568-4690-A44F-FCDCA8BF79E1}" type="pres">
      <dgm:prSet presAssocID="{02394439-4FA8-40AD-8FAB-CAB721898B5C}" presName="rootComposite1" presStyleCnt="0"/>
      <dgm:spPr/>
      <dgm:t>
        <a:bodyPr/>
        <a:lstStyle/>
        <a:p>
          <a:endParaRPr lang="en-US"/>
        </a:p>
      </dgm:t>
    </dgm:pt>
    <dgm:pt modelId="{D1ADFFFC-99ED-4273-9203-DF6800BF8D7D}" type="pres">
      <dgm:prSet presAssocID="{02394439-4FA8-40AD-8FAB-CAB721898B5C}" presName="rootText1" presStyleLbl="node0" presStyleIdx="0" presStyleCnt="1" custScaleX="77782" custScaleY="79583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414D3BD2-87F6-4ED2-8FF5-AD8A8066185D}" type="pres">
      <dgm:prSet presAssocID="{02394439-4FA8-40AD-8FAB-CAB721898B5C}" presName="rootConnector1" presStyleLbl="node1" presStyleIdx="0" presStyleCnt="0"/>
      <dgm:spPr/>
      <dgm:t>
        <a:bodyPr/>
        <a:lstStyle/>
        <a:p>
          <a:endParaRPr kumimoji="1" lang="ja-JP" altLang="en-US"/>
        </a:p>
      </dgm:t>
    </dgm:pt>
    <dgm:pt modelId="{E8B3FBE2-51ED-4C4A-9808-40917AE0DFA8}" type="pres">
      <dgm:prSet presAssocID="{02394439-4FA8-40AD-8FAB-CAB721898B5C}" presName="hierChild2" presStyleCnt="0"/>
      <dgm:spPr/>
      <dgm:t>
        <a:bodyPr/>
        <a:lstStyle/>
        <a:p>
          <a:endParaRPr lang="en-US"/>
        </a:p>
      </dgm:t>
    </dgm:pt>
    <dgm:pt modelId="{4FB4B8C8-5F06-4728-93E9-6BC51E7D1CAE}" type="pres">
      <dgm:prSet presAssocID="{02394439-4FA8-40AD-8FAB-CAB721898B5C}" presName="hierChild3" presStyleCnt="0"/>
      <dgm:spPr/>
      <dgm:t>
        <a:bodyPr/>
        <a:lstStyle/>
        <a:p>
          <a:endParaRPr lang="en-US"/>
        </a:p>
      </dgm:t>
    </dgm:pt>
    <dgm:pt modelId="{32905D88-70F3-47ED-9B44-C5432B31DE45}" type="pres">
      <dgm:prSet presAssocID="{A8B62DB4-7AC6-4ECA-8329-2FA5EA8625EA}" presName="Name111" presStyleLbl="parChTrans1D2" presStyleIdx="0" presStyleCnt="4"/>
      <dgm:spPr/>
      <dgm:t>
        <a:bodyPr/>
        <a:lstStyle/>
        <a:p>
          <a:endParaRPr kumimoji="1" lang="ja-JP" altLang="en-US"/>
        </a:p>
      </dgm:t>
    </dgm:pt>
    <dgm:pt modelId="{E0613EDB-C348-49DB-B03E-E80E5AE2873C}" type="pres">
      <dgm:prSet presAssocID="{A8DF024E-BF71-45C7-8AB1-F1F2CED2CEEE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9E83D69-6DDC-49E3-97D3-94E4536A5E07}" type="pres">
      <dgm:prSet presAssocID="{A8DF024E-BF71-45C7-8AB1-F1F2CED2CEEE}" presName="rootComposite3" presStyleCnt="0"/>
      <dgm:spPr/>
      <dgm:t>
        <a:bodyPr/>
        <a:lstStyle/>
        <a:p>
          <a:endParaRPr lang="en-US"/>
        </a:p>
      </dgm:t>
    </dgm:pt>
    <dgm:pt modelId="{6B8E548A-17EB-4DB3-AA3A-CCD03BE37528}" type="pres">
      <dgm:prSet presAssocID="{A8DF024E-BF71-45C7-8AB1-F1F2CED2CEEE}" presName="rootText3" presStyleLbl="asst1" presStyleIdx="0" presStyleCnt="12" custScaleX="77782" custScaleY="79583" custLinFactNeighborX="95314" custLinFactNeighborY="-2600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F16F4272-368F-4D10-823D-00FFDE599939}" type="pres">
      <dgm:prSet presAssocID="{A8DF024E-BF71-45C7-8AB1-F1F2CED2CEEE}" presName="rootConnector3" presStyleLbl="asst1" presStyleIdx="0" presStyleCnt="12"/>
      <dgm:spPr/>
      <dgm:t>
        <a:bodyPr/>
        <a:lstStyle/>
        <a:p>
          <a:endParaRPr kumimoji="1" lang="ja-JP" altLang="en-US"/>
        </a:p>
      </dgm:t>
    </dgm:pt>
    <dgm:pt modelId="{6CB280A4-6CE3-4598-81A8-5DA6D6DC0F32}" type="pres">
      <dgm:prSet presAssocID="{A8DF024E-BF71-45C7-8AB1-F1F2CED2CEEE}" presName="hierChild6" presStyleCnt="0"/>
      <dgm:spPr/>
      <dgm:t>
        <a:bodyPr/>
        <a:lstStyle/>
        <a:p>
          <a:endParaRPr lang="en-US"/>
        </a:p>
      </dgm:t>
    </dgm:pt>
    <dgm:pt modelId="{CA3FA69C-4A3E-4F33-85C9-44523090A1C7}" type="pres">
      <dgm:prSet presAssocID="{A8DF024E-BF71-45C7-8AB1-F1F2CED2CEEE}" presName="hierChild7" presStyleCnt="0"/>
      <dgm:spPr/>
      <dgm:t>
        <a:bodyPr/>
        <a:lstStyle/>
        <a:p>
          <a:endParaRPr lang="en-US"/>
        </a:p>
      </dgm:t>
    </dgm:pt>
    <dgm:pt modelId="{F0AB69C2-7AB8-4543-8C36-ED9673C2042B}" type="pres">
      <dgm:prSet presAssocID="{D357905C-EC6A-4195-849C-5D16D91502DE}" presName="Name111" presStyleLbl="parChTrans1D2" presStyleIdx="1" presStyleCnt="4"/>
      <dgm:spPr/>
      <dgm:t>
        <a:bodyPr/>
        <a:lstStyle/>
        <a:p>
          <a:endParaRPr kumimoji="1" lang="ja-JP" altLang="en-US"/>
        </a:p>
      </dgm:t>
    </dgm:pt>
    <dgm:pt modelId="{3FA35366-2E1E-4823-BC11-521FCB5CEA46}" type="pres">
      <dgm:prSet presAssocID="{9062DB2B-2CDF-4852-822F-3E6C6138793C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118614D1-D57D-463C-A96A-A5D02CC1F27E}" type="pres">
      <dgm:prSet presAssocID="{9062DB2B-2CDF-4852-822F-3E6C6138793C}" presName="rootComposite3" presStyleCnt="0"/>
      <dgm:spPr/>
      <dgm:t>
        <a:bodyPr/>
        <a:lstStyle/>
        <a:p>
          <a:endParaRPr lang="en-US"/>
        </a:p>
      </dgm:t>
    </dgm:pt>
    <dgm:pt modelId="{C98F7FF1-0216-4710-8F8F-4183EE159DD8}" type="pres">
      <dgm:prSet presAssocID="{9062DB2B-2CDF-4852-822F-3E6C6138793C}" presName="rootText3" presStyleLbl="asst1" presStyleIdx="1" presStyleCnt="12" custScaleX="77782" custScaleY="79583" custLinFactX="-100000" custLinFactNeighborX="-145639" custLinFactNeighborY="-2600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9495057F-0671-4F79-9C7C-9FFBDD9EE9EB}" type="pres">
      <dgm:prSet presAssocID="{9062DB2B-2CDF-4852-822F-3E6C6138793C}" presName="rootConnector3" presStyleLbl="asst1" presStyleIdx="1" presStyleCnt="12"/>
      <dgm:spPr/>
      <dgm:t>
        <a:bodyPr/>
        <a:lstStyle/>
        <a:p>
          <a:endParaRPr kumimoji="1" lang="ja-JP" altLang="en-US"/>
        </a:p>
      </dgm:t>
    </dgm:pt>
    <dgm:pt modelId="{2903C164-C467-4E75-B70A-F694D09C1967}" type="pres">
      <dgm:prSet presAssocID="{9062DB2B-2CDF-4852-822F-3E6C6138793C}" presName="hierChild6" presStyleCnt="0"/>
      <dgm:spPr/>
      <dgm:t>
        <a:bodyPr/>
        <a:lstStyle/>
        <a:p>
          <a:endParaRPr lang="en-US"/>
        </a:p>
      </dgm:t>
    </dgm:pt>
    <dgm:pt modelId="{BF0849D0-A8C0-4079-94ED-3D2E4A5D88F5}" type="pres">
      <dgm:prSet presAssocID="{9062DB2B-2CDF-4852-822F-3E6C6138793C}" presName="hierChild7" presStyleCnt="0"/>
      <dgm:spPr/>
      <dgm:t>
        <a:bodyPr/>
        <a:lstStyle/>
        <a:p>
          <a:endParaRPr lang="en-US"/>
        </a:p>
      </dgm:t>
    </dgm:pt>
    <dgm:pt modelId="{041AF3F5-EE63-43F6-9D0D-7AF49DF7A405}" type="pres">
      <dgm:prSet presAssocID="{E2B0133F-9551-4D43-8003-7DFD9A949416}" presName="Name111" presStyleLbl="parChTrans1D2" presStyleIdx="2" presStyleCnt="4"/>
      <dgm:spPr/>
      <dgm:t>
        <a:bodyPr/>
        <a:lstStyle/>
        <a:p>
          <a:endParaRPr kumimoji="1" lang="ja-JP" altLang="en-US"/>
        </a:p>
      </dgm:t>
    </dgm:pt>
    <dgm:pt modelId="{67ADCE0A-B984-4777-B50C-5519D9ECEC02}" type="pres">
      <dgm:prSet presAssocID="{CBC6B616-20E4-49D8-9FDC-81B8BE4935AF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590A1BE4-486F-44D9-BD48-94514D934347}" type="pres">
      <dgm:prSet presAssocID="{CBC6B616-20E4-49D8-9FDC-81B8BE4935AF}" presName="rootComposite3" presStyleCnt="0"/>
      <dgm:spPr/>
      <dgm:t>
        <a:bodyPr/>
        <a:lstStyle/>
        <a:p>
          <a:endParaRPr lang="en-US"/>
        </a:p>
      </dgm:t>
    </dgm:pt>
    <dgm:pt modelId="{009D55C7-0052-46B3-8E26-91F3524A0A2B}" type="pres">
      <dgm:prSet presAssocID="{CBC6B616-20E4-49D8-9FDC-81B8BE4935AF}" presName="rootText3" presStyleLbl="asst1" presStyleIdx="2" presStyleCnt="12" custScaleX="77782" custScaleY="79583" custLinFactNeighborX="-17484" custLinFactNeighborY="2239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294D450-83CE-47DF-8352-D85366AB9F1C}" type="pres">
      <dgm:prSet presAssocID="{CBC6B616-20E4-49D8-9FDC-81B8BE4935AF}" presName="rootConnector3" presStyleLbl="asst1" presStyleIdx="2" presStyleCnt="12"/>
      <dgm:spPr/>
      <dgm:t>
        <a:bodyPr/>
        <a:lstStyle/>
        <a:p>
          <a:endParaRPr kumimoji="1" lang="ja-JP" altLang="en-US"/>
        </a:p>
      </dgm:t>
    </dgm:pt>
    <dgm:pt modelId="{AB38DE70-7703-451E-BC5A-3E809F4DC473}" type="pres">
      <dgm:prSet presAssocID="{CBC6B616-20E4-49D8-9FDC-81B8BE4935AF}" presName="hierChild6" presStyleCnt="0"/>
      <dgm:spPr/>
      <dgm:t>
        <a:bodyPr/>
        <a:lstStyle/>
        <a:p>
          <a:endParaRPr lang="en-US"/>
        </a:p>
      </dgm:t>
    </dgm:pt>
    <dgm:pt modelId="{057D1740-1C73-4F87-A98F-101160C47ADB}" type="pres">
      <dgm:prSet presAssocID="{CBC6B616-20E4-49D8-9FDC-81B8BE4935AF}" presName="hierChild7" presStyleCnt="0"/>
      <dgm:spPr/>
      <dgm:t>
        <a:bodyPr/>
        <a:lstStyle/>
        <a:p>
          <a:endParaRPr lang="en-US"/>
        </a:p>
      </dgm:t>
    </dgm:pt>
    <dgm:pt modelId="{4F55298B-EBFE-4C41-AAF8-D151F13EB66A}" type="pres">
      <dgm:prSet presAssocID="{E6362DD4-55E8-4828-BDE0-91DA3684FDB0}" presName="Name111" presStyleLbl="parChTrans1D3" presStyleIdx="0" presStyleCnt="8"/>
      <dgm:spPr/>
      <dgm:t>
        <a:bodyPr/>
        <a:lstStyle/>
        <a:p>
          <a:endParaRPr kumimoji="1" lang="ja-JP" altLang="en-US"/>
        </a:p>
      </dgm:t>
    </dgm:pt>
    <dgm:pt modelId="{0BCB1E15-8467-451B-8004-6B8184F2FE10}" type="pres">
      <dgm:prSet presAssocID="{FA5FB182-DEC0-4B3C-991B-4C43B6FE9353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D4AEC66D-EA7A-43FA-8410-A49DEB62B5B6}" type="pres">
      <dgm:prSet presAssocID="{FA5FB182-DEC0-4B3C-991B-4C43B6FE9353}" presName="rootComposite3" presStyleCnt="0"/>
      <dgm:spPr/>
      <dgm:t>
        <a:bodyPr/>
        <a:lstStyle/>
        <a:p>
          <a:endParaRPr lang="en-US"/>
        </a:p>
      </dgm:t>
    </dgm:pt>
    <dgm:pt modelId="{986FBFF6-4E24-4F02-8269-8D0E21C9BDEC}" type="pres">
      <dgm:prSet presAssocID="{FA5FB182-DEC0-4B3C-991B-4C43B6FE9353}" presName="rootText3" presStyleLbl="asst1" presStyleIdx="3" presStyleCnt="12" custScaleX="77782" custScaleY="79583" custLinFactNeighborX="-15569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7F99D773-4D3A-4CB1-9569-74644416C769}" type="pres">
      <dgm:prSet presAssocID="{FA5FB182-DEC0-4B3C-991B-4C43B6FE9353}" presName="rootConnector3" presStyleLbl="asst1" presStyleIdx="3" presStyleCnt="12"/>
      <dgm:spPr/>
      <dgm:t>
        <a:bodyPr/>
        <a:lstStyle/>
        <a:p>
          <a:endParaRPr kumimoji="1" lang="ja-JP" altLang="en-US"/>
        </a:p>
      </dgm:t>
    </dgm:pt>
    <dgm:pt modelId="{53FE24A9-E83B-45D9-BC60-A2489492FE62}" type="pres">
      <dgm:prSet presAssocID="{FA5FB182-DEC0-4B3C-991B-4C43B6FE9353}" presName="hierChild6" presStyleCnt="0"/>
      <dgm:spPr/>
      <dgm:t>
        <a:bodyPr/>
        <a:lstStyle/>
        <a:p>
          <a:endParaRPr lang="en-US"/>
        </a:p>
      </dgm:t>
    </dgm:pt>
    <dgm:pt modelId="{6B76B99F-7D75-4ADA-9E61-C340B6165AB2}" type="pres">
      <dgm:prSet presAssocID="{FA5FB182-DEC0-4B3C-991B-4C43B6FE9353}" presName="hierChild7" presStyleCnt="0"/>
      <dgm:spPr/>
      <dgm:t>
        <a:bodyPr/>
        <a:lstStyle/>
        <a:p>
          <a:endParaRPr lang="en-US"/>
        </a:p>
      </dgm:t>
    </dgm:pt>
    <dgm:pt modelId="{F5D12C12-F20E-46C6-A2F1-2BBCF531B201}" type="pres">
      <dgm:prSet presAssocID="{D31E70ED-7A32-4F19-96A1-67C5CEA05C57}" presName="Name111" presStyleLbl="parChTrans1D3" presStyleIdx="1" presStyleCnt="8"/>
      <dgm:spPr/>
      <dgm:t>
        <a:bodyPr/>
        <a:lstStyle/>
        <a:p>
          <a:endParaRPr kumimoji="1" lang="ja-JP" altLang="en-US"/>
        </a:p>
      </dgm:t>
    </dgm:pt>
    <dgm:pt modelId="{6E47ACCE-A71E-4BD8-B7BD-B45C87DD7B48}" type="pres">
      <dgm:prSet presAssocID="{052FF757-3702-4D1C-9AC9-633D041C83CF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953E57BC-8133-4308-9CAF-3F31CC33C05D}" type="pres">
      <dgm:prSet presAssocID="{052FF757-3702-4D1C-9AC9-633D041C83CF}" presName="rootComposite3" presStyleCnt="0"/>
      <dgm:spPr/>
      <dgm:t>
        <a:bodyPr/>
        <a:lstStyle/>
        <a:p>
          <a:endParaRPr lang="en-US"/>
        </a:p>
      </dgm:t>
    </dgm:pt>
    <dgm:pt modelId="{537DD003-1FF1-46B8-9AE7-E43DEAD25062}" type="pres">
      <dgm:prSet presAssocID="{052FF757-3702-4D1C-9AC9-633D041C83CF}" presName="rootText3" presStyleLbl="asst1" presStyleIdx="4" presStyleCnt="12" custScaleX="77782" custScaleY="79583" custLinFactNeighborX="-19398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FBE1E3FC-8226-4D8B-8679-894311C7D58F}" type="pres">
      <dgm:prSet presAssocID="{052FF757-3702-4D1C-9AC9-633D041C83CF}" presName="rootConnector3" presStyleLbl="asst1" presStyleIdx="4" presStyleCnt="12"/>
      <dgm:spPr/>
      <dgm:t>
        <a:bodyPr/>
        <a:lstStyle/>
        <a:p>
          <a:endParaRPr kumimoji="1" lang="ja-JP" altLang="en-US"/>
        </a:p>
      </dgm:t>
    </dgm:pt>
    <dgm:pt modelId="{B61F5E59-8F0F-4CEC-BED9-89C2195023A8}" type="pres">
      <dgm:prSet presAssocID="{052FF757-3702-4D1C-9AC9-633D041C83CF}" presName="hierChild6" presStyleCnt="0"/>
      <dgm:spPr/>
      <dgm:t>
        <a:bodyPr/>
        <a:lstStyle/>
        <a:p>
          <a:endParaRPr lang="en-US"/>
        </a:p>
      </dgm:t>
    </dgm:pt>
    <dgm:pt modelId="{0D1F4DEA-DADC-4696-A935-42D0D7162CA1}" type="pres">
      <dgm:prSet presAssocID="{052FF757-3702-4D1C-9AC9-633D041C83CF}" presName="hierChild7" presStyleCnt="0"/>
      <dgm:spPr/>
      <dgm:t>
        <a:bodyPr/>
        <a:lstStyle/>
        <a:p>
          <a:endParaRPr lang="en-US"/>
        </a:p>
      </dgm:t>
    </dgm:pt>
    <dgm:pt modelId="{6DB945CB-5FFA-4100-997F-07BB47DD52BE}" type="pres">
      <dgm:prSet presAssocID="{8222A408-95E9-4930-B097-95721FAC52D5}" presName="Name111" presStyleLbl="parChTrans1D3" presStyleIdx="2" presStyleCnt="8"/>
      <dgm:spPr/>
      <dgm:t>
        <a:bodyPr/>
        <a:lstStyle/>
        <a:p>
          <a:endParaRPr kumimoji="1" lang="ja-JP" altLang="en-US"/>
        </a:p>
      </dgm:t>
    </dgm:pt>
    <dgm:pt modelId="{3CB77A20-03A5-46AE-B6A0-FBD018B2AB89}" type="pres">
      <dgm:prSet presAssocID="{F5863E69-55B0-47DD-B69F-62967B1DC393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1A62F53-0DC1-4E76-A636-E4CF5E9B27A8}" type="pres">
      <dgm:prSet presAssocID="{F5863E69-55B0-47DD-B69F-62967B1DC393}" presName="rootComposite3" presStyleCnt="0"/>
      <dgm:spPr/>
      <dgm:t>
        <a:bodyPr/>
        <a:lstStyle/>
        <a:p>
          <a:endParaRPr lang="en-US"/>
        </a:p>
      </dgm:t>
    </dgm:pt>
    <dgm:pt modelId="{F290FC0D-F47F-41AD-A6AF-31F4EAEF7BC9}" type="pres">
      <dgm:prSet presAssocID="{F5863E69-55B0-47DD-B69F-62967B1DC393}" presName="rootText3" presStyleLbl="asst1" presStyleIdx="5" presStyleCnt="12" custScaleX="77782" custScaleY="79583" custLinFactNeighborX="-15569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13FF1AD0-68D4-4480-BA8A-BBF230519DBE}" type="pres">
      <dgm:prSet presAssocID="{F5863E69-55B0-47DD-B69F-62967B1DC393}" presName="rootConnector3" presStyleLbl="asst1" presStyleIdx="5" presStyleCnt="12"/>
      <dgm:spPr/>
      <dgm:t>
        <a:bodyPr/>
        <a:lstStyle/>
        <a:p>
          <a:endParaRPr kumimoji="1" lang="ja-JP" altLang="en-US"/>
        </a:p>
      </dgm:t>
    </dgm:pt>
    <dgm:pt modelId="{B7DC6CD0-29A9-40E9-94FA-5E959787CBE8}" type="pres">
      <dgm:prSet presAssocID="{F5863E69-55B0-47DD-B69F-62967B1DC393}" presName="hierChild6" presStyleCnt="0"/>
      <dgm:spPr/>
      <dgm:t>
        <a:bodyPr/>
        <a:lstStyle/>
        <a:p>
          <a:endParaRPr lang="en-US"/>
        </a:p>
      </dgm:t>
    </dgm:pt>
    <dgm:pt modelId="{D9614278-5637-41CE-8656-878761E4F3B4}" type="pres">
      <dgm:prSet presAssocID="{F5863E69-55B0-47DD-B69F-62967B1DC393}" presName="hierChild7" presStyleCnt="0"/>
      <dgm:spPr/>
      <dgm:t>
        <a:bodyPr/>
        <a:lstStyle/>
        <a:p>
          <a:endParaRPr lang="en-US"/>
        </a:p>
      </dgm:t>
    </dgm:pt>
    <dgm:pt modelId="{F881E51D-2D29-4BF5-976B-056E8E5A3984}" type="pres">
      <dgm:prSet presAssocID="{C37CEB9B-6C2F-4DF8-8082-D128FA8917B8}" presName="Name111" presStyleLbl="parChTrans1D3" presStyleIdx="3" presStyleCnt="8"/>
      <dgm:spPr/>
      <dgm:t>
        <a:bodyPr/>
        <a:lstStyle/>
        <a:p>
          <a:endParaRPr kumimoji="1" lang="ja-JP" altLang="en-US"/>
        </a:p>
      </dgm:t>
    </dgm:pt>
    <dgm:pt modelId="{8E60E2FD-80A2-41CE-A171-9AA8A7292E97}" type="pres">
      <dgm:prSet presAssocID="{C3598170-8520-4DC3-8656-6E40621F17C2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20C76E39-8A59-42E5-8B21-E04AA97C4C1C}" type="pres">
      <dgm:prSet presAssocID="{C3598170-8520-4DC3-8656-6E40621F17C2}" presName="rootComposite3" presStyleCnt="0"/>
      <dgm:spPr/>
      <dgm:t>
        <a:bodyPr/>
        <a:lstStyle/>
        <a:p>
          <a:endParaRPr lang="en-US"/>
        </a:p>
      </dgm:t>
    </dgm:pt>
    <dgm:pt modelId="{ED32BE0A-AD46-4D49-9AFB-7B706DAFD026}" type="pres">
      <dgm:prSet presAssocID="{C3598170-8520-4DC3-8656-6E40621F17C2}" presName="rootText3" presStyleLbl="asst1" presStyleIdx="6" presStyleCnt="12" custScaleX="77782" custScaleY="79583" custLinFactNeighborX="-19398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81A11CF1-4EF6-4720-A0B6-91A0C742DC8D}" type="pres">
      <dgm:prSet presAssocID="{C3598170-8520-4DC3-8656-6E40621F17C2}" presName="rootConnector3" presStyleLbl="asst1" presStyleIdx="6" presStyleCnt="12"/>
      <dgm:spPr/>
      <dgm:t>
        <a:bodyPr/>
        <a:lstStyle/>
        <a:p>
          <a:endParaRPr kumimoji="1" lang="ja-JP" altLang="en-US"/>
        </a:p>
      </dgm:t>
    </dgm:pt>
    <dgm:pt modelId="{AFE89582-D9AA-443D-B350-16E4CBEFAEBD}" type="pres">
      <dgm:prSet presAssocID="{C3598170-8520-4DC3-8656-6E40621F17C2}" presName="hierChild6" presStyleCnt="0"/>
      <dgm:spPr/>
      <dgm:t>
        <a:bodyPr/>
        <a:lstStyle/>
        <a:p>
          <a:endParaRPr lang="en-US"/>
        </a:p>
      </dgm:t>
    </dgm:pt>
    <dgm:pt modelId="{9FCCC744-F7D1-46A7-ACDC-E34814888734}" type="pres">
      <dgm:prSet presAssocID="{C3598170-8520-4DC3-8656-6E40621F17C2}" presName="hierChild7" presStyleCnt="0"/>
      <dgm:spPr/>
      <dgm:t>
        <a:bodyPr/>
        <a:lstStyle/>
        <a:p>
          <a:endParaRPr lang="en-US"/>
        </a:p>
      </dgm:t>
    </dgm:pt>
    <dgm:pt modelId="{E397FEB7-235E-4D69-8572-9EB004B6843C}" type="pres">
      <dgm:prSet presAssocID="{04958F6C-A67F-41A7-AEC1-EB5AF7FDBC7F}" presName="Name111" presStyleLbl="parChTrans1D2" presStyleIdx="3" presStyleCnt="4"/>
      <dgm:spPr/>
      <dgm:t>
        <a:bodyPr/>
        <a:lstStyle/>
        <a:p>
          <a:endParaRPr kumimoji="1" lang="ja-JP" altLang="en-US"/>
        </a:p>
      </dgm:t>
    </dgm:pt>
    <dgm:pt modelId="{9007BBFB-6572-44EA-B5EA-19FBE46D65CF}" type="pres">
      <dgm:prSet presAssocID="{B622ADA3-D9D3-4DEA-BE47-AD1EF1C44CB0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4BC96A0-C277-4819-8E3F-75F72C0C41EA}" type="pres">
      <dgm:prSet presAssocID="{B622ADA3-D9D3-4DEA-BE47-AD1EF1C44CB0}" presName="rootComposite3" presStyleCnt="0"/>
      <dgm:spPr/>
      <dgm:t>
        <a:bodyPr/>
        <a:lstStyle/>
        <a:p>
          <a:endParaRPr lang="en-US"/>
        </a:p>
      </dgm:t>
    </dgm:pt>
    <dgm:pt modelId="{FFE0CBD0-64D8-4BAB-8D0D-A239D03EACC5}" type="pres">
      <dgm:prSet presAssocID="{B622ADA3-D9D3-4DEA-BE47-AD1EF1C44CB0}" presName="rootText3" presStyleLbl="asst1" presStyleIdx="7" presStyleCnt="12" custScaleX="77782" custScaleY="79583" custLinFactNeighborX="8605" custLinFactNeighborY="2239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21B1968-4D63-4EAD-8E62-3D99D4B87160}" type="pres">
      <dgm:prSet presAssocID="{B622ADA3-D9D3-4DEA-BE47-AD1EF1C44CB0}" presName="rootConnector3" presStyleLbl="asst1" presStyleIdx="7" presStyleCnt="12"/>
      <dgm:spPr/>
      <dgm:t>
        <a:bodyPr/>
        <a:lstStyle/>
        <a:p>
          <a:endParaRPr kumimoji="1" lang="ja-JP" altLang="en-US"/>
        </a:p>
      </dgm:t>
    </dgm:pt>
    <dgm:pt modelId="{8278E8EE-B215-4778-AD54-25E1EBB0DBD1}" type="pres">
      <dgm:prSet presAssocID="{B622ADA3-D9D3-4DEA-BE47-AD1EF1C44CB0}" presName="hierChild6" presStyleCnt="0"/>
      <dgm:spPr/>
      <dgm:t>
        <a:bodyPr/>
        <a:lstStyle/>
        <a:p>
          <a:endParaRPr lang="en-US"/>
        </a:p>
      </dgm:t>
    </dgm:pt>
    <dgm:pt modelId="{2A7AEE5D-A8C9-4590-8FC6-84218FAF2089}" type="pres">
      <dgm:prSet presAssocID="{B622ADA3-D9D3-4DEA-BE47-AD1EF1C44CB0}" presName="hierChild7" presStyleCnt="0"/>
      <dgm:spPr/>
      <dgm:t>
        <a:bodyPr/>
        <a:lstStyle/>
        <a:p>
          <a:endParaRPr lang="en-US"/>
        </a:p>
      </dgm:t>
    </dgm:pt>
    <dgm:pt modelId="{63E2EE3C-00F0-419D-8B24-4833CFAB5D6D}" type="pres">
      <dgm:prSet presAssocID="{482C2BFD-2D71-4965-AF9D-D21E8224F008}" presName="Name111" presStyleLbl="parChTrans1D3" presStyleIdx="4" presStyleCnt="8"/>
      <dgm:spPr/>
      <dgm:t>
        <a:bodyPr/>
        <a:lstStyle/>
        <a:p>
          <a:endParaRPr kumimoji="1" lang="ja-JP" altLang="en-US"/>
        </a:p>
      </dgm:t>
    </dgm:pt>
    <dgm:pt modelId="{DA84CF30-482E-4C5D-9BB8-58A62E4EC213}" type="pres">
      <dgm:prSet presAssocID="{E7EC48CB-FFCA-4ADB-A11A-E03E7DF28FF9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CAFEB4A-E2B6-4EA1-B59C-A67E7083821E}" type="pres">
      <dgm:prSet presAssocID="{E7EC48CB-FFCA-4ADB-A11A-E03E7DF28FF9}" presName="rootComposite3" presStyleCnt="0"/>
      <dgm:spPr/>
      <dgm:t>
        <a:bodyPr/>
        <a:lstStyle/>
        <a:p>
          <a:endParaRPr lang="en-US"/>
        </a:p>
      </dgm:t>
    </dgm:pt>
    <dgm:pt modelId="{865C3E9E-FD1B-465E-B90E-9F299A41E366}" type="pres">
      <dgm:prSet presAssocID="{E7EC48CB-FFCA-4ADB-A11A-E03E7DF28FF9}" presName="rootText3" presStyleLbl="asst1" presStyleIdx="8" presStyleCnt="12" custScaleX="77782" custScaleY="79583" custLinFactNeighborX="1052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EC1CEDF-EFBF-423F-B2D2-C48F38A5D2CF}" type="pres">
      <dgm:prSet presAssocID="{E7EC48CB-FFCA-4ADB-A11A-E03E7DF28FF9}" presName="rootConnector3" presStyleLbl="asst1" presStyleIdx="8" presStyleCnt="12"/>
      <dgm:spPr/>
      <dgm:t>
        <a:bodyPr/>
        <a:lstStyle/>
        <a:p>
          <a:endParaRPr kumimoji="1" lang="ja-JP" altLang="en-US"/>
        </a:p>
      </dgm:t>
    </dgm:pt>
    <dgm:pt modelId="{22D28D52-4757-48CD-B181-4FCFEE23AE66}" type="pres">
      <dgm:prSet presAssocID="{E7EC48CB-FFCA-4ADB-A11A-E03E7DF28FF9}" presName="hierChild6" presStyleCnt="0"/>
      <dgm:spPr/>
      <dgm:t>
        <a:bodyPr/>
        <a:lstStyle/>
        <a:p>
          <a:endParaRPr lang="en-US"/>
        </a:p>
      </dgm:t>
    </dgm:pt>
    <dgm:pt modelId="{FAF39EBD-0372-4A72-9C8B-8336E3513965}" type="pres">
      <dgm:prSet presAssocID="{E7EC48CB-FFCA-4ADB-A11A-E03E7DF28FF9}" presName="hierChild7" presStyleCnt="0"/>
      <dgm:spPr/>
      <dgm:t>
        <a:bodyPr/>
        <a:lstStyle/>
        <a:p>
          <a:endParaRPr lang="en-US"/>
        </a:p>
      </dgm:t>
    </dgm:pt>
    <dgm:pt modelId="{DFB7F3BF-3026-42F5-8D3D-122AB5341D9F}" type="pres">
      <dgm:prSet presAssocID="{69A300E1-574A-493F-9F75-6DFB74A870DE}" presName="Name111" presStyleLbl="parChTrans1D3" presStyleIdx="5" presStyleCnt="8"/>
      <dgm:spPr/>
      <dgm:t>
        <a:bodyPr/>
        <a:lstStyle/>
        <a:p>
          <a:endParaRPr kumimoji="1" lang="ja-JP" altLang="en-US"/>
        </a:p>
      </dgm:t>
    </dgm:pt>
    <dgm:pt modelId="{7865B902-0B43-4CF8-B9BC-48437114EBDF}" type="pres">
      <dgm:prSet presAssocID="{B1553CA0-E55E-483B-9B06-225F0ACBC2BE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F596966-E5A7-450A-8FE1-B11A37566E77}" type="pres">
      <dgm:prSet presAssocID="{B1553CA0-E55E-483B-9B06-225F0ACBC2BE}" presName="rootComposite3" presStyleCnt="0"/>
      <dgm:spPr/>
      <dgm:t>
        <a:bodyPr/>
        <a:lstStyle/>
        <a:p>
          <a:endParaRPr lang="en-US"/>
        </a:p>
      </dgm:t>
    </dgm:pt>
    <dgm:pt modelId="{FC7E71B8-6BDD-42D3-9D39-1C41D260F40A}" type="pres">
      <dgm:prSet presAssocID="{B1553CA0-E55E-483B-9B06-225F0ACBC2BE}" presName="rootText3" presStyleLbl="asst1" presStyleIdx="9" presStyleCnt="12" custScaleX="77782" custScaleY="79583" custLinFactNeighborX="669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71B3F7CD-9CE6-467C-849D-A24173D6EF47}" type="pres">
      <dgm:prSet presAssocID="{B1553CA0-E55E-483B-9B06-225F0ACBC2BE}" presName="rootConnector3" presStyleLbl="asst1" presStyleIdx="9" presStyleCnt="12"/>
      <dgm:spPr/>
      <dgm:t>
        <a:bodyPr/>
        <a:lstStyle/>
        <a:p>
          <a:endParaRPr kumimoji="1" lang="ja-JP" altLang="en-US"/>
        </a:p>
      </dgm:t>
    </dgm:pt>
    <dgm:pt modelId="{8361DEC9-C935-494A-B202-85F1B7542F10}" type="pres">
      <dgm:prSet presAssocID="{B1553CA0-E55E-483B-9B06-225F0ACBC2BE}" presName="hierChild6" presStyleCnt="0"/>
      <dgm:spPr/>
      <dgm:t>
        <a:bodyPr/>
        <a:lstStyle/>
        <a:p>
          <a:endParaRPr lang="en-US"/>
        </a:p>
      </dgm:t>
    </dgm:pt>
    <dgm:pt modelId="{381BF9F7-34FF-44D5-8CFC-61B2052328D1}" type="pres">
      <dgm:prSet presAssocID="{B1553CA0-E55E-483B-9B06-225F0ACBC2BE}" presName="hierChild7" presStyleCnt="0"/>
      <dgm:spPr/>
      <dgm:t>
        <a:bodyPr/>
        <a:lstStyle/>
        <a:p>
          <a:endParaRPr lang="en-US"/>
        </a:p>
      </dgm:t>
    </dgm:pt>
    <dgm:pt modelId="{C2DFE619-4123-49A1-9B7E-49A17F309650}" type="pres">
      <dgm:prSet presAssocID="{345D807D-ABCE-4D25-BDB8-22F4BF20060A}" presName="Name111" presStyleLbl="parChTrans1D3" presStyleIdx="6" presStyleCnt="8"/>
      <dgm:spPr/>
      <dgm:t>
        <a:bodyPr/>
        <a:lstStyle/>
        <a:p>
          <a:endParaRPr kumimoji="1" lang="ja-JP" altLang="en-US"/>
        </a:p>
      </dgm:t>
    </dgm:pt>
    <dgm:pt modelId="{9ED61132-42A1-4609-AF59-513879B64599}" type="pres">
      <dgm:prSet presAssocID="{C40F222B-0571-4299-9478-5EDE9DA40114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09D6530-97C5-4D12-A57B-71D1D1B3613E}" type="pres">
      <dgm:prSet presAssocID="{C40F222B-0571-4299-9478-5EDE9DA40114}" presName="rootComposite3" presStyleCnt="0"/>
      <dgm:spPr/>
      <dgm:t>
        <a:bodyPr/>
        <a:lstStyle/>
        <a:p>
          <a:endParaRPr lang="en-US"/>
        </a:p>
      </dgm:t>
    </dgm:pt>
    <dgm:pt modelId="{0A4DE9F9-8C47-4DCD-8CA8-3FE46853B579}" type="pres">
      <dgm:prSet presAssocID="{C40F222B-0571-4299-9478-5EDE9DA40114}" presName="rootText3" presStyleLbl="asst1" presStyleIdx="10" presStyleCnt="12" custScaleX="77782" custScaleY="79583" custLinFactNeighborX="1052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4B680421-B06C-4E9D-857A-21D66DBA7511}" type="pres">
      <dgm:prSet presAssocID="{C40F222B-0571-4299-9478-5EDE9DA40114}" presName="rootConnector3" presStyleLbl="asst1" presStyleIdx="10" presStyleCnt="12"/>
      <dgm:spPr/>
      <dgm:t>
        <a:bodyPr/>
        <a:lstStyle/>
        <a:p>
          <a:endParaRPr kumimoji="1" lang="ja-JP" altLang="en-US"/>
        </a:p>
      </dgm:t>
    </dgm:pt>
    <dgm:pt modelId="{084C9D70-511A-4B48-9097-FAFD33FAE2FB}" type="pres">
      <dgm:prSet presAssocID="{C40F222B-0571-4299-9478-5EDE9DA40114}" presName="hierChild6" presStyleCnt="0"/>
      <dgm:spPr/>
      <dgm:t>
        <a:bodyPr/>
        <a:lstStyle/>
        <a:p>
          <a:endParaRPr lang="en-US"/>
        </a:p>
      </dgm:t>
    </dgm:pt>
    <dgm:pt modelId="{E954E94D-89B6-489D-82AA-73DB736452CD}" type="pres">
      <dgm:prSet presAssocID="{C40F222B-0571-4299-9478-5EDE9DA40114}" presName="hierChild7" presStyleCnt="0"/>
      <dgm:spPr/>
      <dgm:t>
        <a:bodyPr/>
        <a:lstStyle/>
        <a:p>
          <a:endParaRPr lang="en-US"/>
        </a:p>
      </dgm:t>
    </dgm:pt>
    <dgm:pt modelId="{EAB9E2C1-5800-44CC-8E97-782826ACA1AE}" type="pres">
      <dgm:prSet presAssocID="{90F9BF02-83A5-4708-A08B-52ECE6BCBD57}" presName="Name111" presStyleLbl="parChTrans1D3" presStyleIdx="7" presStyleCnt="8"/>
      <dgm:spPr/>
      <dgm:t>
        <a:bodyPr/>
        <a:lstStyle/>
        <a:p>
          <a:endParaRPr kumimoji="1" lang="ja-JP" altLang="en-US"/>
        </a:p>
      </dgm:t>
    </dgm:pt>
    <dgm:pt modelId="{DE455062-BD23-4311-8218-048EA087C86C}" type="pres">
      <dgm:prSet presAssocID="{9FE91193-2F15-47DC-9BEE-FF13473A5B2F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C37D05C-1D29-4176-B279-DB17C5145BCE}" type="pres">
      <dgm:prSet presAssocID="{9FE91193-2F15-47DC-9BEE-FF13473A5B2F}" presName="rootComposite3" presStyleCnt="0"/>
      <dgm:spPr/>
      <dgm:t>
        <a:bodyPr/>
        <a:lstStyle/>
        <a:p>
          <a:endParaRPr lang="en-US"/>
        </a:p>
      </dgm:t>
    </dgm:pt>
    <dgm:pt modelId="{94DB98ED-2188-45CE-A941-E1ED6A57A6A4}" type="pres">
      <dgm:prSet presAssocID="{9FE91193-2F15-47DC-9BEE-FF13473A5B2F}" presName="rootText3" presStyleLbl="asst1" presStyleIdx="11" presStyleCnt="12" custScaleX="77782" custScaleY="79583" custLinFactNeighborX="669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9798ECF0-DA22-4993-A89E-62AE0EF99028}" type="pres">
      <dgm:prSet presAssocID="{9FE91193-2F15-47DC-9BEE-FF13473A5B2F}" presName="rootConnector3" presStyleLbl="asst1" presStyleIdx="11" presStyleCnt="12"/>
      <dgm:spPr/>
      <dgm:t>
        <a:bodyPr/>
        <a:lstStyle/>
        <a:p>
          <a:endParaRPr kumimoji="1" lang="ja-JP" altLang="en-US"/>
        </a:p>
      </dgm:t>
    </dgm:pt>
    <dgm:pt modelId="{9AAFF2C8-90E8-4C08-8291-A97552E4BDE6}" type="pres">
      <dgm:prSet presAssocID="{9FE91193-2F15-47DC-9BEE-FF13473A5B2F}" presName="hierChild6" presStyleCnt="0"/>
      <dgm:spPr/>
      <dgm:t>
        <a:bodyPr/>
        <a:lstStyle/>
        <a:p>
          <a:endParaRPr lang="en-US"/>
        </a:p>
      </dgm:t>
    </dgm:pt>
    <dgm:pt modelId="{43DB11AF-B9D1-4DB2-98A0-1DC8B5EA54B4}" type="pres">
      <dgm:prSet presAssocID="{9FE91193-2F15-47DC-9BEE-FF13473A5B2F}" presName="hierChild7" presStyleCnt="0"/>
      <dgm:spPr/>
      <dgm:t>
        <a:bodyPr/>
        <a:lstStyle/>
        <a:p>
          <a:endParaRPr lang="en-US"/>
        </a:p>
      </dgm:t>
    </dgm:pt>
  </dgm:ptLst>
  <dgm:cxnLst>
    <dgm:cxn modelId="{8D5D16D2-923E-4E47-8BB2-3CDE52EA7357}" type="presOf" srcId="{F5863E69-55B0-47DD-B69F-62967B1DC393}" destId="{13FF1AD0-68D4-4480-BA8A-BBF230519DBE}" srcOrd="1" destOrd="0" presId="urn:microsoft.com/office/officeart/2005/8/layout/orgChart1"/>
    <dgm:cxn modelId="{C97CBDD7-49FF-404D-8EF3-DA6A59DD7777}" type="presOf" srcId="{CBC6B616-20E4-49D8-9FDC-81B8BE4935AF}" destId="{A294D450-83CE-47DF-8352-D85366AB9F1C}" srcOrd="1" destOrd="0" presId="urn:microsoft.com/office/officeart/2005/8/layout/orgChart1"/>
    <dgm:cxn modelId="{905B484B-CFE3-41CE-AAFB-32FAF524BBDE}" type="presOf" srcId="{E7EC48CB-FFCA-4ADB-A11A-E03E7DF28FF9}" destId="{AEC1CEDF-EFBF-423F-B2D2-C48F38A5D2CF}" srcOrd="1" destOrd="0" presId="urn:microsoft.com/office/officeart/2005/8/layout/orgChart1"/>
    <dgm:cxn modelId="{BE435740-DE56-4B97-A757-A5FA67EC5DCF}" type="presOf" srcId="{69A300E1-574A-493F-9F75-6DFB74A870DE}" destId="{DFB7F3BF-3026-42F5-8D3D-122AB5341D9F}" srcOrd="0" destOrd="0" presId="urn:microsoft.com/office/officeart/2005/8/layout/orgChart1"/>
    <dgm:cxn modelId="{A70B36A7-EBD3-43C9-ADAF-EC37676D36A5}" type="presOf" srcId="{052FF757-3702-4D1C-9AC9-633D041C83CF}" destId="{FBE1E3FC-8226-4D8B-8679-894311C7D58F}" srcOrd="1" destOrd="0" presId="urn:microsoft.com/office/officeart/2005/8/layout/orgChart1"/>
    <dgm:cxn modelId="{83E982D2-F744-4CF7-A2B6-E894A48CF7C3}" type="presOf" srcId="{C40F222B-0571-4299-9478-5EDE9DA40114}" destId="{4B680421-B06C-4E9D-857A-21D66DBA7511}" srcOrd="1" destOrd="0" presId="urn:microsoft.com/office/officeart/2005/8/layout/orgChart1"/>
    <dgm:cxn modelId="{3F8E4559-DDF2-403C-B30C-95CF5BBAF077}" type="presOf" srcId="{9FE91193-2F15-47DC-9BEE-FF13473A5B2F}" destId="{9798ECF0-DA22-4993-A89E-62AE0EF99028}" srcOrd="1" destOrd="0" presId="urn:microsoft.com/office/officeart/2005/8/layout/orgChart1"/>
    <dgm:cxn modelId="{1D0127F4-6702-4538-BA02-BA77ABCE0420}" srcId="{CBC6B616-20E4-49D8-9FDC-81B8BE4935AF}" destId="{F5863E69-55B0-47DD-B69F-62967B1DC393}" srcOrd="2" destOrd="0" parTransId="{8222A408-95E9-4930-B097-95721FAC52D5}" sibTransId="{046291CE-3068-4769-B395-8DC12A64E78A}"/>
    <dgm:cxn modelId="{08E40CF0-7B38-4D35-B2C9-A774C2753ABB}" type="presOf" srcId="{FA5FB182-DEC0-4B3C-991B-4C43B6FE9353}" destId="{7F99D773-4D3A-4CB1-9569-74644416C769}" srcOrd="1" destOrd="0" presId="urn:microsoft.com/office/officeart/2005/8/layout/orgChart1"/>
    <dgm:cxn modelId="{6BEF0014-E22C-44F6-B791-A1B4E1424EDB}" type="presOf" srcId="{C37CEB9B-6C2F-4DF8-8082-D128FA8917B8}" destId="{F881E51D-2D29-4BF5-976B-056E8E5A3984}" srcOrd="0" destOrd="0" presId="urn:microsoft.com/office/officeart/2005/8/layout/orgChart1"/>
    <dgm:cxn modelId="{70286D9A-4B51-4E98-9965-25740970C571}" type="presOf" srcId="{052FF757-3702-4D1C-9AC9-633D041C83CF}" destId="{537DD003-1FF1-46B8-9AE7-E43DEAD25062}" srcOrd="0" destOrd="0" presId="urn:microsoft.com/office/officeart/2005/8/layout/orgChart1"/>
    <dgm:cxn modelId="{2EB70104-1AEB-4157-83C5-345328F49645}" srcId="{CBC6B616-20E4-49D8-9FDC-81B8BE4935AF}" destId="{052FF757-3702-4D1C-9AC9-633D041C83CF}" srcOrd="1" destOrd="0" parTransId="{D31E70ED-7A32-4F19-96A1-67C5CEA05C57}" sibTransId="{8116C9F3-8C89-48FA-A85C-5994568439CC}"/>
    <dgm:cxn modelId="{394150D0-D369-403B-8623-606E6401233C}" type="presOf" srcId="{A8DF024E-BF71-45C7-8AB1-F1F2CED2CEEE}" destId="{F16F4272-368F-4D10-823D-00FFDE599939}" srcOrd="1" destOrd="0" presId="urn:microsoft.com/office/officeart/2005/8/layout/orgChart1"/>
    <dgm:cxn modelId="{7ABEBB8C-B7D2-40D1-A9FD-BB04A98C0059}" type="presOf" srcId="{A8DF024E-BF71-45C7-8AB1-F1F2CED2CEEE}" destId="{6B8E548A-17EB-4DB3-AA3A-CCD03BE37528}" srcOrd="0" destOrd="0" presId="urn:microsoft.com/office/officeart/2005/8/layout/orgChart1"/>
    <dgm:cxn modelId="{0F23AF20-AA66-45F3-A97F-763BD125AE04}" type="presOf" srcId="{D357905C-EC6A-4195-849C-5D16D91502DE}" destId="{F0AB69C2-7AB8-4543-8C36-ED9673C2042B}" srcOrd="0" destOrd="0" presId="urn:microsoft.com/office/officeart/2005/8/layout/orgChart1"/>
    <dgm:cxn modelId="{839E376B-8C7B-429A-8E57-5A6BD1109988}" type="presOf" srcId="{FA5FB182-DEC0-4B3C-991B-4C43B6FE9353}" destId="{986FBFF6-4E24-4F02-8269-8D0E21C9BDEC}" srcOrd="0" destOrd="0" presId="urn:microsoft.com/office/officeart/2005/8/layout/orgChart1"/>
    <dgm:cxn modelId="{FF35B92E-5A1C-4384-8265-5C20BD27935F}" type="presOf" srcId="{9062DB2B-2CDF-4852-822F-3E6C6138793C}" destId="{9495057F-0671-4F79-9C7C-9FFBDD9EE9EB}" srcOrd="1" destOrd="0" presId="urn:microsoft.com/office/officeart/2005/8/layout/orgChart1"/>
    <dgm:cxn modelId="{D62AEA43-1ED9-4228-8C7D-AF9503B5FD1D}" type="presOf" srcId="{E2B0133F-9551-4D43-8003-7DFD9A949416}" destId="{041AF3F5-EE63-43F6-9D0D-7AF49DF7A405}" srcOrd="0" destOrd="0" presId="urn:microsoft.com/office/officeart/2005/8/layout/orgChart1"/>
    <dgm:cxn modelId="{72456727-E5FF-4330-8D8D-4615BAE02AAE}" srcId="{02394439-4FA8-40AD-8FAB-CAB721898B5C}" destId="{B622ADA3-D9D3-4DEA-BE47-AD1EF1C44CB0}" srcOrd="3" destOrd="0" parTransId="{04958F6C-A67F-41A7-AEC1-EB5AF7FDBC7F}" sibTransId="{3DA269B8-1ADF-4E9B-B245-ADDDA15247FE}"/>
    <dgm:cxn modelId="{EDB3C700-71EC-4E57-94A8-CC68CCE94EB1}" type="presOf" srcId="{E7EC48CB-FFCA-4ADB-A11A-E03E7DF28FF9}" destId="{865C3E9E-FD1B-465E-B90E-9F299A41E366}" srcOrd="0" destOrd="0" presId="urn:microsoft.com/office/officeart/2005/8/layout/orgChart1"/>
    <dgm:cxn modelId="{0CD72183-2E56-4F26-B55A-723C43DBA03F}" type="presOf" srcId="{02394439-4FA8-40AD-8FAB-CAB721898B5C}" destId="{414D3BD2-87F6-4ED2-8FF5-AD8A8066185D}" srcOrd="1" destOrd="0" presId="urn:microsoft.com/office/officeart/2005/8/layout/orgChart1"/>
    <dgm:cxn modelId="{A4B2E43C-1E54-4D52-8EB7-5C1AE9FC23BD}" type="presOf" srcId="{C3598170-8520-4DC3-8656-6E40621F17C2}" destId="{81A11CF1-4EF6-4720-A0B6-91A0C742DC8D}" srcOrd="1" destOrd="0" presId="urn:microsoft.com/office/officeart/2005/8/layout/orgChart1"/>
    <dgm:cxn modelId="{03771761-B293-4302-9FC4-99027DEE418F}" srcId="{02394439-4FA8-40AD-8FAB-CAB721898B5C}" destId="{CBC6B616-20E4-49D8-9FDC-81B8BE4935AF}" srcOrd="2" destOrd="0" parTransId="{E2B0133F-9551-4D43-8003-7DFD9A949416}" sibTransId="{13ECD838-6165-4E68-8398-227C9FDA9153}"/>
    <dgm:cxn modelId="{082FE66A-3518-4225-AF19-ABCAF4EE79F0}" srcId="{CBC6B616-20E4-49D8-9FDC-81B8BE4935AF}" destId="{C3598170-8520-4DC3-8656-6E40621F17C2}" srcOrd="3" destOrd="0" parTransId="{C37CEB9B-6C2F-4DF8-8082-D128FA8917B8}" sibTransId="{4DADDFCA-0477-41B4-9976-DB777A32CEF5}"/>
    <dgm:cxn modelId="{4E6C1E6B-DEFB-4193-8609-1149E313FA6B}" srcId="{02394439-4FA8-40AD-8FAB-CAB721898B5C}" destId="{9062DB2B-2CDF-4852-822F-3E6C6138793C}" srcOrd="1" destOrd="0" parTransId="{D357905C-EC6A-4195-849C-5D16D91502DE}" sibTransId="{E9A00F3C-1757-4979-915E-5E64E0A8C89E}"/>
    <dgm:cxn modelId="{12641EC3-FA7E-4E72-A048-88A62B3157D9}" type="presOf" srcId="{C40F222B-0571-4299-9478-5EDE9DA40114}" destId="{0A4DE9F9-8C47-4DCD-8CA8-3FE46853B579}" srcOrd="0" destOrd="0" presId="urn:microsoft.com/office/officeart/2005/8/layout/orgChart1"/>
    <dgm:cxn modelId="{D140FDA5-0DDC-4324-B83A-196639E2A7FD}" type="presOf" srcId="{D31E70ED-7A32-4F19-96A1-67C5CEA05C57}" destId="{F5D12C12-F20E-46C6-A2F1-2BBCF531B201}" srcOrd="0" destOrd="0" presId="urn:microsoft.com/office/officeart/2005/8/layout/orgChart1"/>
    <dgm:cxn modelId="{28C62555-5E4E-4EBD-8901-72E3D8E7AAD7}" type="presOf" srcId="{B1553CA0-E55E-483B-9B06-225F0ACBC2BE}" destId="{71B3F7CD-9CE6-467C-849D-A24173D6EF47}" srcOrd="1" destOrd="0" presId="urn:microsoft.com/office/officeart/2005/8/layout/orgChart1"/>
    <dgm:cxn modelId="{53F2165F-A47F-495B-BD7B-C1313C1A3C3E}" srcId="{02394439-4FA8-40AD-8FAB-CAB721898B5C}" destId="{A8DF024E-BF71-45C7-8AB1-F1F2CED2CEEE}" srcOrd="0" destOrd="0" parTransId="{A8B62DB4-7AC6-4ECA-8329-2FA5EA8625EA}" sibTransId="{305567C4-5EA9-40FB-9292-CDE585389523}"/>
    <dgm:cxn modelId="{05FB7A47-6B52-4FB1-8999-2F0C2223A3FE}" type="presOf" srcId="{5C374B1F-D739-40AC-9B5A-85F2EEB5C9DE}" destId="{A6DB4039-1DEB-4A2A-AEAB-F1735D605746}" srcOrd="0" destOrd="0" presId="urn:microsoft.com/office/officeart/2005/8/layout/orgChart1"/>
    <dgm:cxn modelId="{A3AF6700-FCDF-4F7E-B9EF-A2515F961D7E}" type="presOf" srcId="{C3598170-8520-4DC3-8656-6E40621F17C2}" destId="{ED32BE0A-AD46-4D49-9AFB-7B706DAFD026}" srcOrd="0" destOrd="0" presId="urn:microsoft.com/office/officeart/2005/8/layout/orgChart1"/>
    <dgm:cxn modelId="{04FC44DC-98E5-46A6-ACE6-B67FFDD094A9}" type="presOf" srcId="{04958F6C-A67F-41A7-AEC1-EB5AF7FDBC7F}" destId="{E397FEB7-235E-4D69-8572-9EB004B6843C}" srcOrd="0" destOrd="0" presId="urn:microsoft.com/office/officeart/2005/8/layout/orgChart1"/>
    <dgm:cxn modelId="{A1227CA1-C672-4ECC-88E5-308816C9AEF9}" type="presOf" srcId="{E6362DD4-55E8-4828-BDE0-91DA3684FDB0}" destId="{4F55298B-EBFE-4C41-AAF8-D151F13EB66A}" srcOrd="0" destOrd="0" presId="urn:microsoft.com/office/officeart/2005/8/layout/orgChart1"/>
    <dgm:cxn modelId="{A63A88E2-C8D6-4177-B08B-878DBDFC1C46}" type="presOf" srcId="{F5863E69-55B0-47DD-B69F-62967B1DC393}" destId="{F290FC0D-F47F-41AD-A6AF-31F4EAEF7BC9}" srcOrd="0" destOrd="0" presId="urn:microsoft.com/office/officeart/2005/8/layout/orgChart1"/>
    <dgm:cxn modelId="{629CEB8D-0C71-4711-9EF2-E8C9FA280FC2}" type="presOf" srcId="{345D807D-ABCE-4D25-BDB8-22F4BF20060A}" destId="{C2DFE619-4123-49A1-9B7E-49A17F309650}" srcOrd="0" destOrd="0" presId="urn:microsoft.com/office/officeart/2005/8/layout/orgChart1"/>
    <dgm:cxn modelId="{93F8E73A-D5F1-4F5C-9545-6CB581521609}" srcId="{B622ADA3-D9D3-4DEA-BE47-AD1EF1C44CB0}" destId="{9FE91193-2F15-47DC-9BEE-FF13473A5B2F}" srcOrd="3" destOrd="0" parTransId="{90F9BF02-83A5-4708-A08B-52ECE6BCBD57}" sibTransId="{DC913C52-8D71-4AEE-95A7-0EE56814B661}"/>
    <dgm:cxn modelId="{2C3E6E2B-2DA8-4D0B-A143-697AAC399348}" type="presOf" srcId="{90F9BF02-83A5-4708-A08B-52ECE6BCBD57}" destId="{EAB9E2C1-5800-44CC-8E97-782826ACA1AE}" srcOrd="0" destOrd="0" presId="urn:microsoft.com/office/officeart/2005/8/layout/orgChart1"/>
    <dgm:cxn modelId="{51E82B1E-077A-496A-BBF4-078815C2F193}" srcId="{B622ADA3-D9D3-4DEA-BE47-AD1EF1C44CB0}" destId="{C40F222B-0571-4299-9478-5EDE9DA40114}" srcOrd="2" destOrd="0" parTransId="{345D807D-ABCE-4D25-BDB8-22F4BF20060A}" sibTransId="{53D025B8-B42C-4A0A-B423-40D57462CAD0}"/>
    <dgm:cxn modelId="{D8C60F3A-D940-46EC-920C-624485AE9869}" type="presOf" srcId="{9FE91193-2F15-47DC-9BEE-FF13473A5B2F}" destId="{94DB98ED-2188-45CE-A941-E1ED6A57A6A4}" srcOrd="0" destOrd="0" presId="urn:microsoft.com/office/officeart/2005/8/layout/orgChart1"/>
    <dgm:cxn modelId="{3B42AC30-B38D-4C74-99B5-EDD780872039}" type="presOf" srcId="{8222A408-95E9-4930-B097-95721FAC52D5}" destId="{6DB945CB-5FFA-4100-997F-07BB47DD52BE}" srcOrd="0" destOrd="0" presId="urn:microsoft.com/office/officeart/2005/8/layout/orgChart1"/>
    <dgm:cxn modelId="{51B171C3-13B0-4395-B961-FFA5EB6068DE}" type="presOf" srcId="{CBC6B616-20E4-49D8-9FDC-81B8BE4935AF}" destId="{009D55C7-0052-46B3-8E26-91F3524A0A2B}" srcOrd="0" destOrd="0" presId="urn:microsoft.com/office/officeart/2005/8/layout/orgChart1"/>
    <dgm:cxn modelId="{E5709662-473B-4FED-96FE-F59F8A172C3D}" type="presOf" srcId="{482C2BFD-2D71-4965-AF9D-D21E8224F008}" destId="{63E2EE3C-00F0-419D-8B24-4833CFAB5D6D}" srcOrd="0" destOrd="0" presId="urn:microsoft.com/office/officeart/2005/8/layout/orgChart1"/>
    <dgm:cxn modelId="{69C8BCE5-B293-47D4-885D-F4D00A171D29}" type="presOf" srcId="{02394439-4FA8-40AD-8FAB-CAB721898B5C}" destId="{D1ADFFFC-99ED-4273-9203-DF6800BF8D7D}" srcOrd="0" destOrd="0" presId="urn:microsoft.com/office/officeart/2005/8/layout/orgChart1"/>
    <dgm:cxn modelId="{FAAFF1CA-D27B-4AD1-BA93-28DABA248E0F}" type="presOf" srcId="{A8B62DB4-7AC6-4ECA-8329-2FA5EA8625EA}" destId="{32905D88-70F3-47ED-9B44-C5432B31DE45}" srcOrd="0" destOrd="0" presId="urn:microsoft.com/office/officeart/2005/8/layout/orgChart1"/>
    <dgm:cxn modelId="{45DACB8D-2A29-418D-A238-C919C9FCE8C5}" type="presOf" srcId="{B1553CA0-E55E-483B-9B06-225F0ACBC2BE}" destId="{FC7E71B8-6BDD-42D3-9D39-1C41D260F40A}" srcOrd="0" destOrd="0" presId="urn:microsoft.com/office/officeart/2005/8/layout/orgChart1"/>
    <dgm:cxn modelId="{8C522A90-80FA-48EF-851D-0E170748A9F4}" type="presOf" srcId="{9062DB2B-2CDF-4852-822F-3E6C6138793C}" destId="{C98F7FF1-0216-4710-8F8F-4183EE159DD8}" srcOrd="0" destOrd="0" presId="urn:microsoft.com/office/officeart/2005/8/layout/orgChart1"/>
    <dgm:cxn modelId="{7CD18B0C-5FD2-45AA-93B8-765F0A677611}" srcId="{CBC6B616-20E4-49D8-9FDC-81B8BE4935AF}" destId="{FA5FB182-DEC0-4B3C-991B-4C43B6FE9353}" srcOrd="0" destOrd="0" parTransId="{E6362DD4-55E8-4828-BDE0-91DA3684FDB0}" sibTransId="{CBB1DBAD-8031-4DAC-A9C2-4364D6C68938}"/>
    <dgm:cxn modelId="{EF7E3929-3AF0-4774-9217-EE815CEEFCDF}" srcId="{B622ADA3-D9D3-4DEA-BE47-AD1EF1C44CB0}" destId="{E7EC48CB-FFCA-4ADB-A11A-E03E7DF28FF9}" srcOrd="0" destOrd="0" parTransId="{482C2BFD-2D71-4965-AF9D-D21E8224F008}" sibTransId="{2FF5B625-9D22-42E8-BB71-D47AFE2B1361}"/>
    <dgm:cxn modelId="{7ACC7524-E600-40E4-8DB9-65A9FD11896D}" srcId="{B622ADA3-D9D3-4DEA-BE47-AD1EF1C44CB0}" destId="{B1553CA0-E55E-483B-9B06-225F0ACBC2BE}" srcOrd="1" destOrd="0" parTransId="{69A300E1-574A-493F-9F75-6DFB74A870DE}" sibTransId="{CC57A956-42F5-429D-85A5-48686255D9E5}"/>
    <dgm:cxn modelId="{33AE8CD1-7553-494D-84DA-2044359FFC23}" srcId="{5C374B1F-D739-40AC-9B5A-85F2EEB5C9DE}" destId="{02394439-4FA8-40AD-8FAB-CAB721898B5C}" srcOrd="0" destOrd="0" parTransId="{07F199AF-90C1-408E-967B-AECC0A9B6D82}" sibTransId="{18001669-D5E5-4F1F-900F-5B2891DA1A7A}"/>
    <dgm:cxn modelId="{C346BF07-9DB2-4037-81E7-59897CD66DC1}" type="presOf" srcId="{B622ADA3-D9D3-4DEA-BE47-AD1EF1C44CB0}" destId="{A21B1968-4D63-4EAD-8E62-3D99D4B87160}" srcOrd="1" destOrd="0" presId="urn:microsoft.com/office/officeart/2005/8/layout/orgChart1"/>
    <dgm:cxn modelId="{2DF0C524-B175-4785-A591-18D5D66F5DFF}" type="presOf" srcId="{B622ADA3-D9D3-4DEA-BE47-AD1EF1C44CB0}" destId="{FFE0CBD0-64D8-4BAB-8D0D-A239D03EACC5}" srcOrd="0" destOrd="0" presId="urn:microsoft.com/office/officeart/2005/8/layout/orgChart1"/>
    <dgm:cxn modelId="{CF8C318E-7D0B-4823-BA42-0C93BFD51C5D}" type="presParOf" srcId="{A6DB4039-1DEB-4A2A-AEAB-F1735D605746}" destId="{034A6278-7C91-40A1-9E17-EEB3A7F6656B}" srcOrd="0" destOrd="0" presId="urn:microsoft.com/office/officeart/2005/8/layout/orgChart1"/>
    <dgm:cxn modelId="{B9BA60D2-0F10-464C-A1AD-C28E78D60420}" type="presParOf" srcId="{034A6278-7C91-40A1-9E17-EEB3A7F6656B}" destId="{0FC57445-C568-4690-A44F-FCDCA8BF79E1}" srcOrd="0" destOrd="0" presId="urn:microsoft.com/office/officeart/2005/8/layout/orgChart1"/>
    <dgm:cxn modelId="{700F03A8-BDE0-4D78-B0BE-C01ED45C593A}" type="presParOf" srcId="{0FC57445-C568-4690-A44F-FCDCA8BF79E1}" destId="{D1ADFFFC-99ED-4273-9203-DF6800BF8D7D}" srcOrd="0" destOrd="0" presId="urn:microsoft.com/office/officeart/2005/8/layout/orgChart1"/>
    <dgm:cxn modelId="{B57A02B6-06EB-4148-A62B-A6FE520E3E6B}" type="presParOf" srcId="{0FC57445-C568-4690-A44F-FCDCA8BF79E1}" destId="{414D3BD2-87F6-4ED2-8FF5-AD8A8066185D}" srcOrd="1" destOrd="0" presId="urn:microsoft.com/office/officeart/2005/8/layout/orgChart1"/>
    <dgm:cxn modelId="{D4E31522-EE99-4304-8A77-2D637867F616}" type="presParOf" srcId="{034A6278-7C91-40A1-9E17-EEB3A7F6656B}" destId="{E8B3FBE2-51ED-4C4A-9808-40917AE0DFA8}" srcOrd="1" destOrd="0" presId="urn:microsoft.com/office/officeart/2005/8/layout/orgChart1"/>
    <dgm:cxn modelId="{BEF3BFD7-8124-44F7-9A64-D8AC49F32EBF}" type="presParOf" srcId="{034A6278-7C91-40A1-9E17-EEB3A7F6656B}" destId="{4FB4B8C8-5F06-4728-93E9-6BC51E7D1CAE}" srcOrd="2" destOrd="0" presId="urn:microsoft.com/office/officeart/2005/8/layout/orgChart1"/>
    <dgm:cxn modelId="{CD05E385-D4A8-4CF7-9097-D970DE585D7D}" type="presParOf" srcId="{4FB4B8C8-5F06-4728-93E9-6BC51E7D1CAE}" destId="{32905D88-70F3-47ED-9B44-C5432B31DE45}" srcOrd="0" destOrd="0" presId="urn:microsoft.com/office/officeart/2005/8/layout/orgChart1"/>
    <dgm:cxn modelId="{10C51352-E7A8-485F-8847-3AEFD8BAB5AD}" type="presParOf" srcId="{4FB4B8C8-5F06-4728-93E9-6BC51E7D1CAE}" destId="{E0613EDB-C348-49DB-B03E-E80E5AE2873C}" srcOrd="1" destOrd="0" presId="urn:microsoft.com/office/officeart/2005/8/layout/orgChart1"/>
    <dgm:cxn modelId="{AFC48E9D-05D4-48D6-B449-BACCFF59AF58}" type="presParOf" srcId="{E0613EDB-C348-49DB-B03E-E80E5AE2873C}" destId="{B9E83D69-6DDC-49E3-97D3-94E4536A5E07}" srcOrd="0" destOrd="0" presId="urn:microsoft.com/office/officeart/2005/8/layout/orgChart1"/>
    <dgm:cxn modelId="{E2DD6F32-A092-4F5F-82E2-824E261D9DB6}" type="presParOf" srcId="{B9E83D69-6DDC-49E3-97D3-94E4536A5E07}" destId="{6B8E548A-17EB-4DB3-AA3A-CCD03BE37528}" srcOrd="0" destOrd="0" presId="urn:microsoft.com/office/officeart/2005/8/layout/orgChart1"/>
    <dgm:cxn modelId="{3B485EC2-32C6-46D1-B05B-CB555B565FB6}" type="presParOf" srcId="{B9E83D69-6DDC-49E3-97D3-94E4536A5E07}" destId="{F16F4272-368F-4D10-823D-00FFDE599939}" srcOrd="1" destOrd="0" presId="urn:microsoft.com/office/officeart/2005/8/layout/orgChart1"/>
    <dgm:cxn modelId="{9C6E1B5C-2585-492D-8060-54609458973B}" type="presParOf" srcId="{E0613EDB-C348-49DB-B03E-E80E5AE2873C}" destId="{6CB280A4-6CE3-4598-81A8-5DA6D6DC0F32}" srcOrd="1" destOrd="0" presId="urn:microsoft.com/office/officeart/2005/8/layout/orgChart1"/>
    <dgm:cxn modelId="{683DD3C4-EE28-4E33-AF76-A1F024087576}" type="presParOf" srcId="{E0613EDB-C348-49DB-B03E-E80E5AE2873C}" destId="{CA3FA69C-4A3E-4F33-85C9-44523090A1C7}" srcOrd="2" destOrd="0" presId="urn:microsoft.com/office/officeart/2005/8/layout/orgChart1"/>
    <dgm:cxn modelId="{69DEE308-A528-4793-BD19-7D2DBCBAF88D}" type="presParOf" srcId="{4FB4B8C8-5F06-4728-93E9-6BC51E7D1CAE}" destId="{F0AB69C2-7AB8-4543-8C36-ED9673C2042B}" srcOrd="2" destOrd="0" presId="urn:microsoft.com/office/officeart/2005/8/layout/orgChart1"/>
    <dgm:cxn modelId="{158EB3F3-EB79-49C1-8624-926F6E8C92D4}" type="presParOf" srcId="{4FB4B8C8-5F06-4728-93E9-6BC51E7D1CAE}" destId="{3FA35366-2E1E-4823-BC11-521FCB5CEA46}" srcOrd="3" destOrd="0" presId="urn:microsoft.com/office/officeart/2005/8/layout/orgChart1"/>
    <dgm:cxn modelId="{05595021-69BB-4EC2-81EE-116B8943EDB1}" type="presParOf" srcId="{3FA35366-2E1E-4823-BC11-521FCB5CEA46}" destId="{118614D1-D57D-463C-A96A-A5D02CC1F27E}" srcOrd="0" destOrd="0" presId="urn:microsoft.com/office/officeart/2005/8/layout/orgChart1"/>
    <dgm:cxn modelId="{8ABA1BD2-04DD-4259-855F-A07BEE1518CA}" type="presParOf" srcId="{118614D1-D57D-463C-A96A-A5D02CC1F27E}" destId="{C98F7FF1-0216-4710-8F8F-4183EE159DD8}" srcOrd="0" destOrd="0" presId="urn:microsoft.com/office/officeart/2005/8/layout/orgChart1"/>
    <dgm:cxn modelId="{40079B01-4ED6-4FCC-8D47-E5711E9BF0C1}" type="presParOf" srcId="{118614D1-D57D-463C-A96A-A5D02CC1F27E}" destId="{9495057F-0671-4F79-9C7C-9FFBDD9EE9EB}" srcOrd="1" destOrd="0" presId="urn:microsoft.com/office/officeart/2005/8/layout/orgChart1"/>
    <dgm:cxn modelId="{ACECEC25-6CD5-477D-851A-D953F612C994}" type="presParOf" srcId="{3FA35366-2E1E-4823-BC11-521FCB5CEA46}" destId="{2903C164-C467-4E75-B70A-F694D09C1967}" srcOrd="1" destOrd="0" presId="urn:microsoft.com/office/officeart/2005/8/layout/orgChart1"/>
    <dgm:cxn modelId="{3714BCAD-2E4F-4956-A57E-E7B28B6552BE}" type="presParOf" srcId="{3FA35366-2E1E-4823-BC11-521FCB5CEA46}" destId="{BF0849D0-A8C0-4079-94ED-3D2E4A5D88F5}" srcOrd="2" destOrd="0" presId="urn:microsoft.com/office/officeart/2005/8/layout/orgChart1"/>
    <dgm:cxn modelId="{65C743A7-DD4E-4189-A80F-58C2F1C97D08}" type="presParOf" srcId="{4FB4B8C8-5F06-4728-93E9-6BC51E7D1CAE}" destId="{041AF3F5-EE63-43F6-9D0D-7AF49DF7A405}" srcOrd="4" destOrd="0" presId="urn:microsoft.com/office/officeart/2005/8/layout/orgChart1"/>
    <dgm:cxn modelId="{8A9A1F2D-E5D5-46C8-B9FC-7F71ABA1D0A1}" type="presParOf" srcId="{4FB4B8C8-5F06-4728-93E9-6BC51E7D1CAE}" destId="{67ADCE0A-B984-4777-B50C-5519D9ECEC02}" srcOrd="5" destOrd="0" presId="urn:microsoft.com/office/officeart/2005/8/layout/orgChart1"/>
    <dgm:cxn modelId="{60262DA6-509F-49B9-AC1E-F232BD707C29}" type="presParOf" srcId="{67ADCE0A-B984-4777-B50C-5519D9ECEC02}" destId="{590A1BE4-486F-44D9-BD48-94514D934347}" srcOrd="0" destOrd="0" presId="urn:microsoft.com/office/officeart/2005/8/layout/orgChart1"/>
    <dgm:cxn modelId="{B34B2D06-08C9-4803-8AD7-1CBE3DEFBEF7}" type="presParOf" srcId="{590A1BE4-486F-44D9-BD48-94514D934347}" destId="{009D55C7-0052-46B3-8E26-91F3524A0A2B}" srcOrd="0" destOrd="0" presId="urn:microsoft.com/office/officeart/2005/8/layout/orgChart1"/>
    <dgm:cxn modelId="{88FFA625-E917-465C-BB60-9CDBAA220282}" type="presParOf" srcId="{590A1BE4-486F-44D9-BD48-94514D934347}" destId="{A294D450-83CE-47DF-8352-D85366AB9F1C}" srcOrd="1" destOrd="0" presId="urn:microsoft.com/office/officeart/2005/8/layout/orgChart1"/>
    <dgm:cxn modelId="{3035BED2-ECA1-4C20-A82E-41D7EE02A8B4}" type="presParOf" srcId="{67ADCE0A-B984-4777-B50C-5519D9ECEC02}" destId="{AB38DE70-7703-451E-BC5A-3E809F4DC473}" srcOrd="1" destOrd="0" presId="urn:microsoft.com/office/officeart/2005/8/layout/orgChart1"/>
    <dgm:cxn modelId="{53F24DE5-D923-439B-A582-9E86EDA9DBB9}" type="presParOf" srcId="{67ADCE0A-B984-4777-B50C-5519D9ECEC02}" destId="{057D1740-1C73-4F87-A98F-101160C47ADB}" srcOrd="2" destOrd="0" presId="urn:microsoft.com/office/officeart/2005/8/layout/orgChart1"/>
    <dgm:cxn modelId="{C0C95578-D6DD-43A3-8C7B-4DCB3360E613}" type="presParOf" srcId="{057D1740-1C73-4F87-A98F-101160C47ADB}" destId="{4F55298B-EBFE-4C41-AAF8-D151F13EB66A}" srcOrd="0" destOrd="0" presId="urn:microsoft.com/office/officeart/2005/8/layout/orgChart1"/>
    <dgm:cxn modelId="{6DE85E51-C794-42B7-B24D-949CA299667F}" type="presParOf" srcId="{057D1740-1C73-4F87-A98F-101160C47ADB}" destId="{0BCB1E15-8467-451B-8004-6B8184F2FE10}" srcOrd="1" destOrd="0" presId="urn:microsoft.com/office/officeart/2005/8/layout/orgChart1"/>
    <dgm:cxn modelId="{E55CAB7E-729B-429F-ABAC-4DA4DB017C43}" type="presParOf" srcId="{0BCB1E15-8467-451B-8004-6B8184F2FE10}" destId="{D4AEC66D-EA7A-43FA-8410-A49DEB62B5B6}" srcOrd="0" destOrd="0" presId="urn:microsoft.com/office/officeart/2005/8/layout/orgChart1"/>
    <dgm:cxn modelId="{CDABE406-C098-4820-A87D-049635DF8AE1}" type="presParOf" srcId="{D4AEC66D-EA7A-43FA-8410-A49DEB62B5B6}" destId="{986FBFF6-4E24-4F02-8269-8D0E21C9BDEC}" srcOrd="0" destOrd="0" presId="urn:microsoft.com/office/officeart/2005/8/layout/orgChart1"/>
    <dgm:cxn modelId="{3854A679-A9C7-4390-BB6A-FA407EC03E66}" type="presParOf" srcId="{D4AEC66D-EA7A-43FA-8410-A49DEB62B5B6}" destId="{7F99D773-4D3A-4CB1-9569-74644416C769}" srcOrd="1" destOrd="0" presId="urn:microsoft.com/office/officeart/2005/8/layout/orgChart1"/>
    <dgm:cxn modelId="{98936690-6ECA-4BE0-AE13-293551A23A73}" type="presParOf" srcId="{0BCB1E15-8467-451B-8004-6B8184F2FE10}" destId="{53FE24A9-E83B-45D9-BC60-A2489492FE62}" srcOrd="1" destOrd="0" presId="urn:microsoft.com/office/officeart/2005/8/layout/orgChart1"/>
    <dgm:cxn modelId="{167B5600-F9BE-4008-B50B-9D8DA668C51B}" type="presParOf" srcId="{0BCB1E15-8467-451B-8004-6B8184F2FE10}" destId="{6B76B99F-7D75-4ADA-9E61-C340B6165AB2}" srcOrd="2" destOrd="0" presId="urn:microsoft.com/office/officeart/2005/8/layout/orgChart1"/>
    <dgm:cxn modelId="{955A29DD-74F5-48BE-9E23-C17A4672700F}" type="presParOf" srcId="{057D1740-1C73-4F87-A98F-101160C47ADB}" destId="{F5D12C12-F20E-46C6-A2F1-2BBCF531B201}" srcOrd="2" destOrd="0" presId="urn:microsoft.com/office/officeart/2005/8/layout/orgChart1"/>
    <dgm:cxn modelId="{4023F1C0-9A0B-4D57-A454-C717AED06971}" type="presParOf" srcId="{057D1740-1C73-4F87-A98F-101160C47ADB}" destId="{6E47ACCE-A71E-4BD8-B7BD-B45C87DD7B48}" srcOrd="3" destOrd="0" presId="urn:microsoft.com/office/officeart/2005/8/layout/orgChart1"/>
    <dgm:cxn modelId="{CE97DD5B-1F89-424B-95EC-F1D9EE99A699}" type="presParOf" srcId="{6E47ACCE-A71E-4BD8-B7BD-B45C87DD7B48}" destId="{953E57BC-8133-4308-9CAF-3F31CC33C05D}" srcOrd="0" destOrd="0" presId="urn:microsoft.com/office/officeart/2005/8/layout/orgChart1"/>
    <dgm:cxn modelId="{EE49700A-EAFE-401C-A9E3-D0C35591CB1A}" type="presParOf" srcId="{953E57BC-8133-4308-9CAF-3F31CC33C05D}" destId="{537DD003-1FF1-46B8-9AE7-E43DEAD25062}" srcOrd="0" destOrd="0" presId="urn:microsoft.com/office/officeart/2005/8/layout/orgChart1"/>
    <dgm:cxn modelId="{AA824EFA-60C7-4401-9AB0-2FA25DD5BCA0}" type="presParOf" srcId="{953E57BC-8133-4308-9CAF-3F31CC33C05D}" destId="{FBE1E3FC-8226-4D8B-8679-894311C7D58F}" srcOrd="1" destOrd="0" presId="urn:microsoft.com/office/officeart/2005/8/layout/orgChart1"/>
    <dgm:cxn modelId="{C1599E40-98A0-48FC-BE22-9A10940CCED5}" type="presParOf" srcId="{6E47ACCE-A71E-4BD8-B7BD-B45C87DD7B48}" destId="{B61F5E59-8F0F-4CEC-BED9-89C2195023A8}" srcOrd="1" destOrd="0" presId="urn:microsoft.com/office/officeart/2005/8/layout/orgChart1"/>
    <dgm:cxn modelId="{9C6C65C1-7EE8-4462-8228-0771CD1A55C6}" type="presParOf" srcId="{6E47ACCE-A71E-4BD8-B7BD-B45C87DD7B48}" destId="{0D1F4DEA-DADC-4696-A935-42D0D7162CA1}" srcOrd="2" destOrd="0" presId="urn:microsoft.com/office/officeart/2005/8/layout/orgChart1"/>
    <dgm:cxn modelId="{1F97AEF9-5462-434F-A60A-BFA569DF26CC}" type="presParOf" srcId="{057D1740-1C73-4F87-A98F-101160C47ADB}" destId="{6DB945CB-5FFA-4100-997F-07BB47DD52BE}" srcOrd="4" destOrd="0" presId="urn:microsoft.com/office/officeart/2005/8/layout/orgChart1"/>
    <dgm:cxn modelId="{530E7106-3DD4-42D1-8479-CB00BB8F8BC5}" type="presParOf" srcId="{057D1740-1C73-4F87-A98F-101160C47ADB}" destId="{3CB77A20-03A5-46AE-B6A0-FBD018B2AB89}" srcOrd="5" destOrd="0" presId="urn:microsoft.com/office/officeart/2005/8/layout/orgChart1"/>
    <dgm:cxn modelId="{7FE5A3B5-64D6-45B7-B69C-310D648034EB}" type="presParOf" srcId="{3CB77A20-03A5-46AE-B6A0-FBD018B2AB89}" destId="{41A62F53-0DC1-4E76-A636-E4CF5E9B27A8}" srcOrd="0" destOrd="0" presId="urn:microsoft.com/office/officeart/2005/8/layout/orgChart1"/>
    <dgm:cxn modelId="{6E41604E-3A2A-4D7E-9E6F-059A473B5AF0}" type="presParOf" srcId="{41A62F53-0DC1-4E76-A636-E4CF5E9B27A8}" destId="{F290FC0D-F47F-41AD-A6AF-31F4EAEF7BC9}" srcOrd="0" destOrd="0" presId="urn:microsoft.com/office/officeart/2005/8/layout/orgChart1"/>
    <dgm:cxn modelId="{FE86B07A-1AD4-436D-815F-8B2F307B2A94}" type="presParOf" srcId="{41A62F53-0DC1-4E76-A636-E4CF5E9B27A8}" destId="{13FF1AD0-68D4-4480-BA8A-BBF230519DBE}" srcOrd="1" destOrd="0" presId="urn:microsoft.com/office/officeart/2005/8/layout/orgChart1"/>
    <dgm:cxn modelId="{8BE6D8F0-71B5-4546-A67D-00BBB5FA40C3}" type="presParOf" srcId="{3CB77A20-03A5-46AE-B6A0-FBD018B2AB89}" destId="{B7DC6CD0-29A9-40E9-94FA-5E959787CBE8}" srcOrd="1" destOrd="0" presId="urn:microsoft.com/office/officeart/2005/8/layout/orgChart1"/>
    <dgm:cxn modelId="{050F724B-149D-4AC2-B8FF-8813D3E116FA}" type="presParOf" srcId="{3CB77A20-03A5-46AE-B6A0-FBD018B2AB89}" destId="{D9614278-5637-41CE-8656-878761E4F3B4}" srcOrd="2" destOrd="0" presId="urn:microsoft.com/office/officeart/2005/8/layout/orgChart1"/>
    <dgm:cxn modelId="{B9235FC4-4426-43EB-8986-936D34FC0967}" type="presParOf" srcId="{057D1740-1C73-4F87-A98F-101160C47ADB}" destId="{F881E51D-2D29-4BF5-976B-056E8E5A3984}" srcOrd="6" destOrd="0" presId="urn:microsoft.com/office/officeart/2005/8/layout/orgChart1"/>
    <dgm:cxn modelId="{F180D4CB-5EB3-4DCC-99A6-612913C78E02}" type="presParOf" srcId="{057D1740-1C73-4F87-A98F-101160C47ADB}" destId="{8E60E2FD-80A2-41CE-A171-9AA8A7292E97}" srcOrd="7" destOrd="0" presId="urn:microsoft.com/office/officeart/2005/8/layout/orgChart1"/>
    <dgm:cxn modelId="{BC7D709A-85BF-40C7-B8D8-72F53DC0090A}" type="presParOf" srcId="{8E60E2FD-80A2-41CE-A171-9AA8A7292E97}" destId="{20C76E39-8A59-42E5-8B21-E04AA97C4C1C}" srcOrd="0" destOrd="0" presId="urn:microsoft.com/office/officeart/2005/8/layout/orgChart1"/>
    <dgm:cxn modelId="{F189D137-2FEB-41F8-A30D-0B3501435C45}" type="presParOf" srcId="{20C76E39-8A59-42E5-8B21-E04AA97C4C1C}" destId="{ED32BE0A-AD46-4D49-9AFB-7B706DAFD026}" srcOrd="0" destOrd="0" presId="urn:microsoft.com/office/officeart/2005/8/layout/orgChart1"/>
    <dgm:cxn modelId="{87A8EC49-AE9D-4F19-B837-589CE5F01872}" type="presParOf" srcId="{20C76E39-8A59-42E5-8B21-E04AA97C4C1C}" destId="{81A11CF1-4EF6-4720-A0B6-91A0C742DC8D}" srcOrd="1" destOrd="0" presId="urn:microsoft.com/office/officeart/2005/8/layout/orgChart1"/>
    <dgm:cxn modelId="{AFC24457-D442-4BD9-B5CD-3D87FE3615AC}" type="presParOf" srcId="{8E60E2FD-80A2-41CE-A171-9AA8A7292E97}" destId="{AFE89582-D9AA-443D-B350-16E4CBEFAEBD}" srcOrd="1" destOrd="0" presId="urn:microsoft.com/office/officeart/2005/8/layout/orgChart1"/>
    <dgm:cxn modelId="{DF1192BA-6517-41B9-AABB-AE814F2A98DC}" type="presParOf" srcId="{8E60E2FD-80A2-41CE-A171-9AA8A7292E97}" destId="{9FCCC744-F7D1-46A7-ACDC-E34814888734}" srcOrd="2" destOrd="0" presId="urn:microsoft.com/office/officeart/2005/8/layout/orgChart1"/>
    <dgm:cxn modelId="{11CB1A0B-2919-4163-9A60-6E2A684C1CB7}" type="presParOf" srcId="{4FB4B8C8-5F06-4728-93E9-6BC51E7D1CAE}" destId="{E397FEB7-235E-4D69-8572-9EB004B6843C}" srcOrd="6" destOrd="0" presId="urn:microsoft.com/office/officeart/2005/8/layout/orgChart1"/>
    <dgm:cxn modelId="{050C6876-4DC8-4DD0-BB06-959B2D3EC6AC}" type="presParOf" srcId="{4FB4B8C8-5F06-4728-93E9-6BC51E7D1CAE}" destId="{9007BBFB-6572-44EA-B5EA-19FBE46D65CF}" srcOrd="7" destOrd="0" presId="urn:microsoft.com/office/officeart/2005/8/layout/orgChart1"/>
    <dgm:cxn modelId="{6F384894-FA8F-46CF-B04A-72A52E481CAF}" type="presParOf" srcId="{9007BBFB-6572-44EA-B5EA-19FBE46D65CF}" destId="{A4BC96A0-C277-4819-8E3F-75F72C0C41EA}" srcOrd="0" destOrd="0" presId="urn:microsoft.com/office/officeart/2005/8/layout/orgChart1"/>
    <dgm:cxn modelId="{5021722D-16F2-4CF0-85EE-83E8DC855261}" type="presParOf" srcId="{A4BC96A0-C277-4819-8E3F-75F72C0C41EA}" destId="{FFE0CBD0-64D8-4BAB-8D0D-A239D03EACC5}" srcOrd="0" destOrd="0" presId="urn:microsoft.com/office/officeart/2005/8/layout/orgChart1"/>
    <dgm:cxn modelId="{F21DA6C1-0592-48EC-A230-FF208236DFEC}" type="presParOf" srcId="{A4BC96A0-C277-4819-8E3F-75F72C0C41EA}" destId="{A21B1968-4D63-4EAD-8E62-3D99D4B87160}" srcOrd="1" destOrd="0" presId="urn:microsoft.com/office/officeart/2005/8/layout/orgChart1"/>
    <dgm:cxn modelId="{EC3FF0BB-5AEC-4FC2-BC27-5AE5239E7534}" type="presParOf" srcId="{9007BBFB-6572-44EA-B5EA-19FBE46D65CF}" destId="{8278E8EE-B215-4778-AD54-25E1EBB0DBD1}" srcOrd="1" destOrd="0" presId="urn:microsoft.com/office/officeart/2005/8/layout/orgChart1"/>
    <dgm:cxn modelId="{E7F1954D-8065-44C3-BE1F-C0AAC05C43CC}" type="presParOf" srcId="{9007BBFB-6572-44EA-B5EA-19FBE46D65CF}" destId="{2A7AEE5D-A8C9-4590-8FC6-84218FAF2089}" srcOrd="2" destOrd="0" presId="urn:microsoft.com/office/officeart/2005/8/layout/orgChart1"/>
    <dgm:cxn modelId="{2670370F-7F8B-4D85-AC20-82ED62980F20}" type="presParOf" srcId="{2A7AEE5D-A8C9-4590-8FC6-84218FAF2089}" destId="{63E2EE3C-00F0-419D-8B24-4833CFAB5D6D}" srcOrd="0" destOrd="0" presId="urn:microsoft.com/office/officeart/2005/8/layout/orgChart1"/>
    <dgm:cxn modelId="{6757130E-B6E7-41E1-8ADF-8CE937B0F688}" type="presParOf" srcId="{2A7AEE5D-A8C9-4590-8FC6-84218FAF2089}" destId="{DA84CF30-482E-4C5D-9BB8-58A62E4EC213}" srcOrd="1" destOrd="0" presId="urn:microsoft.com/office/officeart/2005/8/layout/orgChart1"/>
    <dgm:cxn modelId="{C852576E-B3A4-42B8-8081-8535447E0783}" type="presParOf" srcId="{DA84CF30-482E-4C5D-9BB8-58A62E4EC213}" destId="{CCAFEB4A-E2B6-4EA1-B59C-A67E7083821E}" srcOrd="0" destOrd="0" presId="urn:microsoft.com/office/officeart/2005/8/layout/orgChart1"/>
    <dgm:cxn modelId="{7623F68B-97BC-47BE-A21E-AED8CD3B22EB}" type="presParOf" srcId="{CCAFEB4A-E2B6-4EA1-B59C-A67E7083821E}" destId="{865C3E9E-FD1B-465E-B90E-9F299A41E366}" srcOrd="0" destOrd="0" presId="urn:microsoft.com/office/officeart/2005/8/layout/orgChart1"/>
    <dgm:cxn modelId="{1F31487F-3BD9-47A7-820B-AE987AEAC1E6}" type="presParOf" srcId="{CCAFEB4A-E2B6-4EA1-B59C-A67E7083821E}" destId="{AEC1CEDF-EFBF-423F-B2D2-C48F38A5D2CF}" srcOrd="1" destOrd="0" presId="urn:microsoft.com/office/officeart/2005/8/layout/orgChart1"/>
    <dgm:cxn modelId="{D2FB6D59-EFAC-4E84-AB73-0E67D10A0313}" type="presParOf" srcId="{DA84CF30-482E-4C5D-9BB8-58A62E4EC213}" destId="{22D28D52-4757-48CD-B181-4FCFEE23AE66}" srcOrd="1" destOrd="0" presId="urn:microsoft.com/office/officeart/2005/8/layout/orgChart1"/>
    <dgm:cxn modelId="{69FA2B38-59F9-4A72-9CCD-C0EA41781C28}" type="presParOf" srcId="{DA84CF30-482E-4C5D-9BB8-58A62E4EC213}" destId="{FAF39EBD-0372-4A72-9C8B-8336E3513965}" srcOrd="2" destOrd="0" presId="urn:microsoft.com/office/officeart/2005/8/layout/orgChart1"/>
    <dgm:cxn modelId="{8191C9CA-AC97-418C-9621-CEA579A48D84}" type="presParOf" srcId="{2A7AEE5D-A8C9-4590-8FC6-84218FAF2089}" destId="{DFB7F3BF-3026-42F5-8D3D-122AB5341D9F}" srcOrd="2" destOrd="0" presId="urn:microsoft.com/office/officeart/2005/8/layout/orgChart1"/>
    <dgm:cxn modelId="{781AF31D-EDBA-487A-8CB0-FA5EFE90FD17}" type="presParOf" srcId="{2A7AEE5D-A8C9-4590-8FC6-84218FAF2089}" destId="{7865B902-0B43-4CF8-B9BC-48437114EBDF}" srcOrd="3" destOrd="0" presId="urn:microsoft.com/office/officeart/2005/8/layout/orgChart1"/>
    <dgm:cxn modelId="{11238E6D-9DE4-44D9-9793-A3CEC277544F}" type="presParOf" srcId="{7865B902-0B43-4CF8-B9BC-48437114EBDF}" destId="{6F596966-E5A7-450A-8FE1-B11A37566E77}" srcOrd="0" destOrd="0" presId="urn:microsoft.com/office/officeart/2005/8/layout/orgChart1"/>
    <dgm:cxn modelId="{8F438F4B-8118-4DB4-BC6E-4695C6550E96}" type="presParOf" srcId="{6F596966-E5A7-450A-8FE1-B11A37566E77}" destId="{FC7E71B8-6BDD-42D3-9D39-1C41D260F40A}" srcOrd="0" destOrd="0" presId="urn:microsoft.com/office/officeart/2005/8/layout/orgChart1"/>
    <dgm:cxn modelId="{525B12DA-21BF-4B37-9A08-87E3E56E1C7D}" type="presParOf" srcId="{6F596966-E5A7-450A-8FE1-B11A37566E77}" destId="{71B3F7CD-9CE6-467C-849D-A24173D6EF47}" srcOrd="1" destOrd="0" presId="urn:microsoft.com/office/officeart/2005/8/layout/orgChart1"/>
    <dgm:cxn modelId="{93BF6E6B-85F2-405A-9068-D55E3EC31FB2}" type="presParOf" srcId="{7865B902-0B43-4CF8-B9BC-48437114EBDF}" destId="{8361DEC9-C935-494A-B202-85F1B7542F10}" srcOrd="1" destOrd="0" presId="urn:microsoft.com/office/officeart/2005/8/layout/orgChart1"/>
    <dgm:cxn modelId="{EC54BA7B-13C6-4055-8657-A9E1C078066C}" type="presParOf" srcId="{7865B902-0B43-4CF8-B9BC-48437114EBDF}" destId="{381BF9F7-34FF-44D5-8CFC-61B2052328D1}" srcOrd="2" destOrd="0" presId="urn:microsoft.com/office/officeart/2005/8/layout/orgChart1"/>
    <dgm:cxn modelId="{427971D1-C992-4DCD-919F-B92F8F799369}" type="presParOf" srcId="{2A7AEE5D-A8C9-4590-8FC6-84218FAF2089}" destId="{C2DFE619-4123-49A1-9B7E-49A17F309650}" srcOrd="4" destOrd="0" presId="urn:microsoft.com/office/officeart/2005/8/layout/orgChart1"/>
    <dgm:cxn modelId="{33F03165-81E4-49D2-9327-10193B5EA451}" type="presParOf" srcId="{2A7AEE5D-A8C9-4590-8FC6-84218FAF2089}" destId="{9ED61132-42A1-4609-AF59-513879B64599}" srcOrd="5" destOrd="0" presId="urn:microsoft.com/office/officeart/2005/8/layout/orgChart1"/>
    <dgm:cxn modelId="{C627B2B7-7710-46A9-8C52-AAE851040E90}" type="presParOf" srcId="{9ED61132-42A1-4609-AF59-513879B64599}" destId="{709D6530-97C5-4D12-A57B-71D1D1B3613E}" srcOrd="0" destOrd="0" presId="urn:microsoft.com/office/officeart/2005/8/layout/orgChart1"/>
    <dgm:cxn modelId="{71C57FC2-2F44-4709-928C-089B00DBE469}" type="presParOf" srcId="{709D6530-97C5-4D12-A57B-71D1D1B3613E}" destId="{0A4DE9F9-8C47-4DCD-8CA8-3FE46853B579}" srcOrd="0" destOrd="0" presId="urn:microsoft.com/office/officeart/2005/8/layout/orgChart1"/>
    <dgm:cxn modelId="{21074BE9-F444-495D-A265-A5406BF4B55C}" type="presParOf" srcId="{709D6530-97C5-4D12-A57B-71D1D1B3613E}" destId="{4B680421-B06C-4E9D-857A-21D66DBA7511}" srcOrd="1" destOrd="0" presId="urn:microsoft.com/office/officeart/2005/8/layout/orgChart1"/>
    <dgm:cxn modelId="{79D718DF-7AFD-4E2E-898D-825577533CC1}" type="presParOf" srcId="{9ED61132-42A1-4609-AF59-513879B64599}" destId="{084C9D70-511A-4B48-9097-FAFD33FAE2FB}" srcOrd="1" destOrd="0" presId="urn:microsoft.com/office/officeart/2005/8/layout/orgChart1"/>
    <dgm:cxn modelId="{4D6D45D8-A30B-4DBC-9096-BC4DE3CFFBEC}" type="presParOf" srcId="{9ED61132-42A1-4609-AF59-513879B64599}" destId="{E954E94D-89B6-489D-82AA-73DB736452CD}" srcOrd="2" destOrd="0" presId="urn:microsoft.com/office/officeart/2005/8/layout/orgChart1"/>
    <dgm:cxn modelId="{69D4962E-315C-47EB-A48F-10E381952E25}" type="presParOf" srcId="{2A7AEE5D-A8C9-4590-8FC6-84218FAF2089}" destId="{EAB9E2C1-5800-44CC-8E97-782826ACA1AE}" srcOrd="6" destOrd="0" presId="urn:microsoft.com/office/officeart/2005/8/layout/orgChart1"/>
    <dgm:cxn modelId="{A2D0EC21-AE5D-4545-AF80-5D925AC45DDC}" type="presParOf" srcId="{2A7AEE5D-A8C9-4590-8FC6-84218FAF2089}" destId="{DE455062-BD23-4311-8218-048EA087C86C}" srcOrd="7" destOrd="0" presId="urn:microsoft.com/office/officeart/2005/8/layout/orgChart1"/>
    <dgm:cxn modelId="{5098C4C4-570F-4CBE-8B9C-497562B1421A}" type="presParOf" srcId="{DE455062-BD23-4311-8218-048EA087C86C}" destId="{CC37D05C-1D29-4176-B279-DB17C5145BCE}" srcOrd="0" destOrd="0" presId="urn:microsoft.com/office/officeart/2005/8/layout/orgChart1"/>
    <dgm:cxn modelId="{5B8F89D4-3E37-44F2-8CC9-5109A33C6CF2}" type="presParOf" srcId="{CC37D05C-1D29-4176-B279-DB17C5145BCE}" destId="{94DB98ED-2188-45CE-A941-E1ED6A57A6A4}" srcOrd="0" destOrd="0" presId="urn:microsoft.com/office/officeart/2005/8/layout/orgChart1"/>
    <dgm:cxn modelId="{B44F3887-6292-493F-B017-E61BA1AF7FFE}" type="presParOf" srcId="{CC37D05C-1D29-4176-B279-DB17C5145BCE}" destId="{9798ECF0-DA22-4993-A89E-62AE0EF99028}" srcOrd="1" destOrd="0" presId="urn:microsoft.com/office/officeart/2005/8/layout/orgChart1"/>
    <dgm:cxn modelId="{90AE491F-652D-4190-A428-5ABB280B4050}" type="presParOf" srcId="{DE455062-BD23-4311-8218-048EA087C86C}" destId="{9AAFF2C8-90E8-4C08-8291-A97552E4BDE6}" srcOrd="1" destOrd="0" presId="urn:microsoft.com/office/officeart/2005/8/layout/orgChart1"/>
    <dgm:cxn modelId="{B05F4A43-9F7C-4230-998F-B7EA97E1E98C}" type="presParOf" srcId="{DE455062-BD23-4311-8218-048EA087C86C}" destId="{43DB11AF-B9D1-4DB2-98A0-1DC8B5EA54B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F69BBF-989F-41E3-9E5F-E93FB1B23C1C}">
      <dgm:prSet phldrT="[テキスト]" custT="1"/>
      <dgm:spPr/>
      <dgm:t>
        <a:bodyPr/>
        <a:lstStyle/>
        <a:p>
          <a:r>
            <a:rPr lang="ja-JP" altLang="en-US" sz="1600" dirty="0" smtClean="0"/>
            <a:t>コンパイル</a:t>
          </a:r>
          <a:endParaRPr lang="en-US" sz="1600" dirty="0"/>
        </a:p>
      </dgm:t>
    </dgm:pt>
    <dgm:pt modelId="{8387E5A7-7B6D-4F75-84BB-4850C899F83A}" type="parTrans" cxnId="{3EF8FEA3-AF75-49C0-AFAF-28906F742231}">
      <dgm:prSet/>
      <dgm:spPr/>
      <dgm:t>
        <a:bodyPr/>
        <a:lstStyle/>
        <a:p>
          <a:endParaRPr lang="en-US"/>
        </a:p>
      </dgm:t>
    </dgm:pt>
    <dgm:pt modelId="{6A5C4268-E47F-495C-9EA2-2882C415E256}" type="sibTrans" cxnId="{3EF8FEA3-AF75-49C0-AFAF-28906F742231}">
      <dgm:prSet/>
      <dgm:spPr/>
      <dgm:t>
        <a:bodyPr/>
        <a:lstStyle/>
        <a:p>
          <a:endParaRPr lang="en-US"/>
        </a:p>
      </dgm:t>
    </dgm:pt>
    <dgm:pt modelId="{1C96C7E0-93A1-4F80-B75A-05453A6FCCBD}">
      <dgm:prSet/>
      <dgm:spPr/>
      <dgm:t>
        <a:bodyPr/>
        <a:lstStyle/>
        <a:p>
          <a:r>
            <a:rPr lang="en-US" altLang="en-US" dirty="0" err="1" smtClean="0"/>
            <a:t>JavaC</a:t>
          </a:r>
          <a:endParaRPr lang="en-US" altLang="en-US" dirty="0" smtClean="0"/>
        </a:p>
      </dgm:t>
    </dgm:pt>
    <dgm:pt modelId="{A20E6D51-5D4F-4A89-86F6-B5F11B4757F7}" type="parTrans" cxnId="{78C18D56-C1FF-437E-8C65-9727F37E00E9}">
      <dgm:prSet/>
      <dgm:spPr/>
      <dgm:t>
        <a:bodyPr/>
        <a:lstStyle/>
        <a:p>
          <a:endParaRPr lang="en-US"/>
        </a:p>
      </dgm:t>
    </dgm:pt>
    <dgm:pt modelId="{E5817A67-4D52-4048-9EC0-3EA6B710DA98}" type="sibTrans" cxnId="{78C18D56-C1FF-437E-8C65-9727F37E00E9}">
      <dgm:prSet/>
      <dgm:spPr/>
      <dgm:t>
        <a:bodyPr/>
        <a:lstStyle/>
        <a:p>
          <a:endParaRPr lang="en-US"/>
        </a:p>
      </dgm:t>
    </dgm:pt>
    <dgm:pt modelId="{4440A35D-EE97-44AC-AE00-804EA4026D81}">
      <dgm:prSet/>
      <dgm:spPr/>
      <dgm:t>
        <a:bodyPr/>
        <a:lstStyle/>
        <a:p>
          <a:r>
            <a:rPr lang="en-US" altLang="en-US" dirty="0" err="1" smtClean="0"/>
            <a:t>JspC</a:t>
          </a:r>
          <a:endParaRPr lang="en-US" altLang="en-US" dirty="0" smtClean="0"/>
        </a:p>
      </dgm:t>
    </dgm:pt>
    <dgm:pt modelId="{91B27BF5-0554-47D2-9AD8-07F08A4421D9}" type="parTrans" cxnId="{F3D42297-A1AA-46F5-BA38-23EDF87417E7}">
      <dgm:prSet/>
      <dgm:spPr/>
      <dgm:t>
        <a:bodyPr/>
        <a:lstStyle/>
        <a:p>
          <a:endParaRPr lang="en-US"/>
        </a:p>
      </dgm:t>
    </dgm:pt>
    <dgm:pt modelId="{4CADF68A-E4D5-48C3-A2F2-9A4C9F66E599}" type="sibTrans" cxnId="{F3D42297-A1AA-46F5-BA38-23EDF87417E7}">
      <dgm:prSet/>
      <dgm:spPr/>
      <dgm:t>
        <a:bodyPr/>
        <a:lstStyle/>
        <a:p>
          <a:endParaRPr lang="en-US"/>
        </a:p>
      </dgm:t>
    </dgm:pt>
    <dgm:pt modelId="{C4A3A92B-7506-4A72-818F-0D9CA72A2C67}">
      <dgm:prSet custT="1"/>
      <dgm:spPr/>
      <dgm:t>
        <a:bodyPr/>
        <a:lstStyle/>
        <a:p>
          <a:r>
            <a:rPr lang="ja-JP" altLang="en-US" sz="1600" dirty="0" smtClean="0"/>
            <a:t>ドキュメント</a:t>
          </a:r>
          <a:endParaRPr lang="en-US" altLang="en-US" sz="1600" dirty="0" smtClean="0"/>
        </a:p>
      </dgm:t>
    </dgm:pt>
    <dgm:pt modelId="{A97A5B43-A8C1-4C99-84B7-40CD85312290}" type="parTrans" cxnId="{AA8569C8-0AE7-411F-9004-CA1903941FF8}">
      <dgm:prSet/>
      <dgm:spPr/>
      <dgm:t>
        <a:bodyPr/>
        <a:lstStyle/>
        <a:p>
          <a:endParaRPr lang="en-US"/>
        </a:p>
      </dgm:t>
    </dgm:pt>
    <dgm:pt modelId="{24E7633B-44C8-48C9-86BF-B75CB46F032B}" type="sibTrans" cxnId="{AA8569C8-0AE7-411F-9004-CA1903941FF8}">
      <dgm:prSet/>
      <dgm:spPr/>
      <dgm:t>
        <a:bodyPr/>
        <a:lstStyle/>
        <a:p>
          <a:endParaRPr lang="en-US"/>
        </a:p>
      </dgm:t>
    </dgm:pt>
    <dgm:pt modelId="{BF27A7C2-2323-480E-BE43-62C32C15CF72}">
      <dgm:prSet/>
      <dgm:spPr/>
      <dgm:t>
        <a:bodyPr/>
        <a:lstStyle/>
        <a:p>
          <a:r>
            <a:rPr lang="en-US" altLang="en-US" dirty="0" err="1" smtClean="0"/>
            <a:t>Javadoc</a:t>
          </a:r>
          <a:endParaRPr lang="en-US" altLang="en-US" dirty="0" smtClean="0"/>
        </a:p>
      </dgm:t>
    </dgm:pt>
    <dgm:pt modelId="{F92D32EA-E26E-47B0-859F-E6655C0928BF}" type="parTrans" cxnId="{4443EC5D-2975-40F4-B7EB-4ED3F261E1DA}">
      <dgm:prSet/>
      <dgm:spPr/>
      <dgm:t>
        <a:bodyPr/>
        <a:lstStyle/>
        <a:p>
          <a:endParaRPr lang="en-US"/>
        </a:p>
      </dgm:t>
    </dgm:pt>
    <dgm:pt modelId="{319C6001-1A4E-44A5-BE7F-CF9FFB9981A9}" type="sibTrans" cxnId="{4443EC5D-2975-40F4-B7EB-4ED3F261E1DA}">
      <dgm:prSet/>
      <dgm:spPr/>
      <dgm:t>
        <a:bodyPr/>
        <a:lstStyle/>
        <a:p>
          <a:endParaRPr lang="en-US"/>
        </a:p>
      </dgm:t>
    </dgm:pt>
    <dgm:pt modelId="{6F1F1E6A-000E-4DAD-B4CD-848CD6C3AF94}">
      <dgm:prSet custT="1"/>
      <dgm:spPr/>
      <dgm:t>
        <a:bodyPr/>
        <a:lstStyle/>
        <a:p>
          <a:r>
            <a:rPr lang="ja-JP" altLang="en-US" sz="1600" dirty="0" smtClean="0"/>
            <a:t>テスト</a:t>
          </a:r>
          <a:endParaRPr lang="en-US" altLang="en-US" sz="1800" dirty="0" smtClean="0"/>
        </a:p>
      </dgm:t>
    </dgm:pt>
    <dgm:pt modelId="{68BBAD62-4323-4F0C-A514-ABC250A46375}" type="parTrans" cxnId="{544AA606-DB13-4F5F-BCE1-1F5BD6AAE458}">
      <dgm:prSet/>
      <dgm:spPr/>
      <dgm:t>
        <a:bodyPr/>
        <a:lstStyle/>
        <a:p>
          <a:endParaRPr lang="en-US"/>
        </a:p>
      </dgm:t>
    </dgm:pt>
    <dgm:pt modelId="{A4DAE549-4DC0-423D-A25E-4162368F39CC}" type="sibTrans" cxnId="{544AA606-DB13-4F5F-BCE1-1F5BD6AAE458}">
      <dgm:prSet/>
      <dgm:spPr/>
      <dgm:t>
        <a:bodyPr/>
        <a:lstStyle/>
        <a:p>
          <a:endParaRPr lang="en-US"/>
        </a:p>
      </dgm:t>
    </dgm:pt>
    <dgm:pt modelId="{236E9B50-3C93-4CE8-B8E0-0769B8035979}">
      <dgm:prSet/>
      <dgm:spPr/>
      <dgm:t>
        <a:bodyPr/>
        <a:lstStyle/>
        <a:p>
          <a:r>
            <a:rPr lang="en-US" altLang="en-US" dirty="0" err="1" smtClean="0"/>
            <a:t>Junit</a:t>
          </a:r>
          <a:endParaRPr lang="en-US" altLang="en-US" dirty="0" smtClean="0"/>
        </a:p>
      </dgm:t>
    </dgm:pt>
    <dgm:pt modelId="{FE5EF22C-EE94-44EC-AF58-3D9F8EDB2909}" type="parTrans" cxnId="{27E0DD26-52F0-4C9C-B51F-3ED4C539AA66}">
      <dgm:prSet/>
      <dgm:spPr/>
      <dgm:t>
        <a:bodyPr/>
        <a:lstStyle/>
        <a:p>
          <a:endParaRPr lang="en-US"/>
        </a:p>
      </dgm:t>
    </dgm:pt>
    <dgm:pt modelId="{642DC169-A66A-4092-8AD2-04ECCF7465AF}" type="sibTrans" cxnId="{27E0DD26-52F0-4C9C-B51F-3ED4C539AA66}">
      <dgm:prSet/>
      <dgm:spPr/>
      <dgm:t>
        <a:bodyPr/>
        <a:lstStyle/>
        <a:p>
          <a:endParaRPr lang="en-US"/>
        </a:p>
      </dgm:t>
    </dgm:pt>
    <dgm:pt modelId="{F52451B4-2608-485C-9198-989313C1794B}">
      <dgm:prSet/>
      <dgm:spPr/>
      <dgm:t>
        <a:bodyPr/>
        <a:lstStyle/>
        <a:p>
          <a:r>
            <a:rPr lang="en-US" altLang="en-US" dirty="0" err="1" smtClean="0"/>
            <a:t>JunitReport</a:t>
          </a:r>
          <a:endParaRPr lang="en-US" altLang="en-US" dirty="0" smtClean="0"/>
        </a:p>
      </dgm:t>
    </dgm:pt>
    <dgm:pt modelId="{F9F5F6C9-CBA7-484C-B9A2-D7311DFAA4EE}" type="parTrans" cxnId="{79ADB683-4047-433D-A54F-BF88915B3C26}">
      <dgm:prSet/>
      <dgm:spPr/>
      <dgm:t>
        <a:bodyPr/>
        <a:lstStyle/>
        <a:p>
          <a:endParaRPr lang="en-US"/>
        </a:p>
      </dgm:t>
    </dgm:pt>
    <dgm:pt modelId="{8FDB79E5-F4CE-4ECD-94B7-7C2E851C7DB0}" type="sibTrans" cxnId="{79ADB683-4047-433D-A54F-BF88915B3C26}">
      <dgm:prSet/>
      <dgm:spPr/>
      <dgm:t>
        <a:bodyPr/>
        <a:lstStyle/>
        <a:p>
          <a:endParaRPr lang="en-US"/>
        </a:p>
      </dgm:t>
    </dgm:pt>
    <dgm:pt modelId="{9182135A-0B7F-4925-8239-54AAF6BDD815}">
      <dgm:prSet custT="1"/>
      <dgm:spPr/>
      <dgm:t>
        <a:bodyPr/>
        <a:lstStyle/>
        <a:p>
          <a:r>
            <a:rPr lang="ja-JP" altLang="en-US" sz="1600" dirty="0" smtClean="0"/>
            <a:t>メール</a:t>
          </a:r>
          <a:endParaRPr lang="en-US" altLang="en-US" sz="1600" dirty="0" smtClean="0"/>
        </a:p>
      </dgm:t>
    </dgm:pt>
    <dgm:pt modelId="{07E0BCBA-A91E-4EBE-8F6F-BDF5137AD39E}" type="parTrans" cxnId="{F2E4403A-92A8-4AB2-9628-B0D5096C03EE}">
      <dgm:prSet/>
      <dgm:spPr/>
      <dgm:t>
        <a:bodyPr/>
        <a:lstStyle/>
        <a:p>
          <a:endParaRPr lang="en-US"/>
        </a:p>
      </dgm:t>
    </dgm:pt>
    <dgm:pt modelId="{8F38BBB5-E0F9-4367-8CEC-660FF8150F20}" type="sibTrans" cxnId="{F2E4403A-92A8-4AB2-9628-B0D5096C03EE}">
      <dgm:prSet/>
      <dgm:spPr/>
      <dgm:t>
        <a:bodyPr/>
        <a:lstStyle/>
        <a:p>
          <a:endParaRPr lang="en-US"/>
        </a:p>
      </dgm:t>
    </dgm:pt>
    <dgm:pt modelId="{5C084F41-27BC-431F-B4BD-C879D4C8A5C1}">
      <dgm:prSet/>
      <dgm:spPr/>
      <dgm:t>
        <a:bodyPr/>
        <a:lstStyle/>
        <a:p>
          <a:r>
            <a:rPr lang="en-US" altLang="en-US" dirty="0" smtClean="0"/>
            <a:t>Mail</a:t>
          </a:r>
        </a:p>
      </dgm:t>
    </dgm:pt>
    <dgm:pt modelId="{24045C42-6A91-4BC5-B173-A6D97CAF00A2}" type="parTrans" cxnId="{B46C3F8F-4CB8-4D44-9D06-3E89AD6C9D96}">
      <dgm:prSet/>
      <dgm:spPr/>
      <dgm:t>
        <a:bodyPr/>
        <a:lstStyle/>
        <a:p>
          <a:endParaRPr lang="en-US"/>
        </a:p>
      </dgm:t>
    </dgm:pt>
    <dgm:pt modelId="{5F7A7B95-08A1-4C96-AAFE-0CA1CE5F2B1F}" type="sibTrans" cxnId="{B46C3F8F-4CB8-4D44-9D06-3E89AD6C9D96}">
      <dgm:prSet/>
      <dgm:spPr/>
      <dgm:t>
        <a:bodyPr/>
        <a:lstStyle/>
        <a:p>
          <a:endParaRPr lang="en-US"/>
        </a:p>
      </dgm:t>
    </dgm:pt>
    <dgm:pt modelId="{059BBA34-5B86-4296-82A7-0C44291C3B96}">
      <dgm:prSet/>
      <dgm:spPr/>
      <dgm:t>
        <a:bodyPr/>
        <a:lstStyle/>
        <a:p>
          <a:r>
            <a:rPr lang="en-US" altLang="en-US" dirty="0" smtClean="0"/>
            <a:t>Depend</a:t>
          </a:r>
        </a:p>
      </dgm:t>
    </dgm:pt>
    <dgm:pt modelId="{261ED504-CAAD-4177-AB40-809BC5B71EBE}" type="parTrans" cxnId="{649AB1BD-DAFF-4C41-90F1-CA7C50E1AF69}">
      <dgm:prSet/>
      <dgm:spPr/>
      <dgm:t>
        <a:bodyPr/>
        <a:lstStyle/>
        <a:p>
          <a:endParaRPr kumimoji="1" lang="ja-JP" altLang="en-US"/>
        </a:p>
      </dgm:t>
    </dgm:pt>
    <dgm:pt modelId="{A302323D-71BA-4B2C-B5E9-70701F8DA3EF}" type="sibTrans" cxnId="{649AB1BD-DAFF-4C41-90F1-CA7C50E1AF69}">
      <dgm:prSet/>
      <dgm:spPr/>
      <dgm:t>
        <a:bodyPr/>
        <a:lstStyle/>
        <a:p>
          <a:endParaRPr kumimoji="1" lang="ja-JP" alt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BC03F261-DC22-4A41-89E1-931211BAD73E}" type="pres">
      <dgm:prSet presAssocID="{D2F69BBF-989F-41E3-9E5F-E93FB1B23C1C}" presName="composite" presStyleCnt="0"/>
      <dgm:spPr/>
    </dgm:pt>
    <dgm:pt modelId="{00864509-9DB9-44DE-9F1E-9C19A23EB973}" type="pres">
      <dgm:prSet presAssocID="{D2F69BBF-989F-41E3-9E5F-E93FB1B23C1C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0076D-EC23-43C4-A581-F6E1AC1B467D}" type="pres">
      <dgm:prSet presAssocID="{D2F69BBF-989F-41E3-9E5F-E93FB1B23C1C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DA5EA-1322-4275-B0E3-1ECE6EA9964D}" type="pres">
      <dgm:prSet presAssocID="{6A5C4268-E47F-495C-9EA2-2882C415E256}" presName="space" presStyleCnt="0"/>
      <dgm:spPr/>
    </dgm:pt>
    <dgm:pt modelId="{03B9907A-E982-432D-95B7-7F769DA56320}" type="pres">
      <dgm:prSet presAssocID="{C4A3A92B-7506-4A72-818F-0D9CA72A2C67}" presName="composite" presStyleCnt="0"/>
      <dgm:spPr/>
    </dgm:pt>
    <dgm:pt modelId="{648A9981-33D4-43AF-B3C6-28B4958BD17D}" type="pres">
      <dgm:prSet presAssocID="{C4A3A92B-7506-4A72-818F-0D9CA72A2C67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D18829-4905-425F-B2B6-53DEC4F3EFD9}" type="pres">
      <dgm:prSet presAssocID="{C4A3A92B-7506-4A72-818F-0D9CA72A2C67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CC1012-551F-4418-B6DC-0293ED633EA9}" type="pres">
      <dgm:prSet presAssocID="{24E7633B-44C8-48C9-86BF-B75CB46F032B}" presName="space" presStyleCnt="0"/>
      <dgm:spPr/>
    </dgm:pt>
    <dgm:pt modelId="{044E0508-7EF1-4FA8-A3CD-683A681AA502}" type="pres">
      <dgm:prSet presAssocID="{6F1F1E6A-000E-4DAD-B4CD-848CD6C3AF94}" presName="composite" presStyleCnt="0"/>
      <dgm:spPr/>
    </dgm:pt>
    <dgm:pt modelId="{C12D1D5B-810E-4978-81B4-8FFC0056944D}" type="pres">
      <dgm:prSet presAssocID="{6F1F1E6A-000E-4DAD-B4CD-848CD6C3AF94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4FB19C3-416C-41E9-84C3-0442406E94DA}" type="pres">
      <dgm:prSet presAssocID="{6F1F1E6A-000E-4DAD-B4CD-848CD6C3AF94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CCE29B-2C48-418B-A2B6-FDD7F991BC8F}" type="pres">
      <dgm:prSet presAssocID="{A4DAE549-4DC0-423D-A25E-4162368F39CC}" presName="space" presStyleCnt="0"/>
      <dgm:spPr/>
    </dgm:pt>
    <dgm:pt modelId="{770ED5B0-D8B5-4F09-8EC5-3AAC1A6C24D0}" type="pres">
      <dgm:prSet presAssocID="{9182135A-0B7F-4925-8239-54AAF6BDD815}" presName="composite" presStyleCnt="0"/>
      <dgm:spPr/>
    </dgm:pt>
    <dgm:pt modelId="{81F2358A-B5E0-4EAF-9A5F-24C1F1756F3D}" type="pres">
      <dgm:prSet presAssocID="{9182135A-0B7F-4925-8239-54AAF6BDD815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5051277-D396-4813-BA38-1D726E90CB7B}" type="pres">
      <dgm:prSet presAssocID="{9182135A-0B7F-4925-8239-54AAF6BDD815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97B78F6-529D-4E07-BD63-BC91E596E782}" type="presOf" srcId="{1C96C7E0-93A1-4F80-B75A-05453A6FCCBD}" destId="{1F80076D-EC23-43C4-A581-F6E1AC1B467D}" srcOrd="0" destOrd="1" presId="urn:microsoft.com/office/officeart/2005/8/layout/hList1"/>
    <dgm:cxn modelId="{78C18D56-C1FF-437E-8C65-9727F37E00E9}" srcId="{D2F69BBF-989F-41E3-9E5F-E93FB1B23C1C}" destId="{1C96C7E0-93A1-4F80-B75A-05453A6FCCBD}" srcOrd="1" destOrd="0" parTransId="{A20E6D51-5D4F-4A89-86F6-B5F11B4757F7}" sibTransId="{E5817A67-4D52-4048-9EC0-3EA6B710DA98}"/>
    <dgm:cxn modelId="{6DDB93D2-6E2B-440A-9CB7-C95B217F5EFA}" type="presOf" srcId="{9182135A-0B7F-4925-8239-54AAF6BDD815}" destId="{81F2358A-B5E0-4EAF-9A5F-24C1F1756F3D}" srcOrd="0" destOrd="0" presId="urn:microsoft.com/office/officeart/2005/8/layout/hList1"/>
    <dgm:cxn modelId="{79ADB683-4047-433D-A54F-BF88915B3C26}" srcId="{6F1F1E6A-000E-4DAD-B4CD-848CD6C3AF94}" destId="{F52451B4-2608-485C-9198-989313C1794B}" srcOrd="1" destOrd="0" parTransId="{F9F5F6C9-CBA7-484C-B9A2-D7311DFAA4EE}" sibTransId="{8FDB79E5-F4CE-4ECD-94B7-7C2E851C7DB0}"/>
    <dgm:cxn modelId="{27E0DD26-52F0-4C9C-B51F-3ED4C539AA66}" srcId="{6F1F1E6A-000E-4DAD-B4CD-848CD6C3AF94}" destId="{236E9B50-3C93-4CE8-B8E0-0769B8035979}" srcOrd="0" destOrd="0" parTransId="{FE5EF22C-EE94-44EC-AF58-3D9F8EDB2909}" sibTransId="{642DC169-A66A-4092-8AD2-04ECCF7465AF}"/>
    <dgm:cxn modelId="{F60F365A-178E-46E0-8007-37FC65BC217D}" type="presOf" srcId="{C4A3A92B-7506-4A72-818F-0D9CA72A2C67}" destId="{648A9981-33D4-43AF-B3C6-28B4958BD17D}" srcOrd="0" destOrd="0" presId="urn:microsoft.com/office/officeart/2005/8/layout/hList1"/>
    <dgm:cxn modelId="{13AD63B9-E65E-435B-ADC9-DCD1AEB2BBD2}" type="presOf" srcId="{BF27A7C2-2323-480E-BE43-62C32C15CF72}" destId="{37D18829-4905-425F-B2B6-53DEC4F3EFD9}" srcOrd="0" destOrd="0" presId="urn:microsoft.com/office/officeart/2005/8/layout/hList1"/>
    <dgm:cxn modelId="{83E61189-EAE2-40E8-B332-D64A9CEE5618}" type="presOf" srcId="{4440A35D-EE97-44AC-AE00-804EA4026D81}" destId="{1F80076D-EC23-43C4-A581-F6E1AC1B467D}" srcOrd="0" destOrd="2" presId="urn:microsoft.com/office/officeart/2005/8/layout/hList1"/>
    <dgm:cxn modelId="{F3D42297-A1AA-46F5-BA38-23EDF87417E7}" srcId="{D2F69BBF-989F-41E3-9E5F-E93FB1B23C1C}" destId="{4440A35D-EE97-44AC-AE00-804EA4026D81}" srcOrd="2" destOrd="0" parTransId="{91B27BF5-0554-47D2-9AD8-07F08A4421D9}" sibTransId="{4CADF68A-E4D5-48C3-A2F2-9A4C9F66E599}"/>
    <dgm:cxn modelId="{0977C994-7495-4FC2-BC72-F7A6D6C2CD36}" type="presOf" srcId="{D2F69BBF-989F-41E3-9E5F-E93FB1B23C1C}" destId="{00864509-9DB9-44DE-9F1E-9C19A23EB973}" srcOrd="0" destOrd="0" presId="urn:microsoft.com/office/officeart/2005/8/layout/hList1"/>
    <dgm:cxn modelId="{3EF8FEA3-AF75-49C0-AFAF-28906F742231}" srcId="{FFF57D6A-2BD2-4C18-833A-5F798CF278E3}" destId="{D2F69BBF-989F-41E3-9E5F-E93FB1B23C1C}" srcOrd="0" destOrd="0" parTransId="{8387E5A7-7B6D-4F75-84BB-4850C899F83A}" sibTransId="{6A5C4268-E47F-495C-9EA2-2882C415E256}"/>
    <dgm:cxn modelId="{AA8569C8-0AE7-411F-9004-CA1903941FF8}" srcId="{FFF57D6A-2BD2-4C18-833A-5F798CF278E3}" destId="{C4A3A92B-7506-4A72-818F-0D9CA72A2C67}" srcOrd="1" destOrd="0" parTransId="{A97A5B43-A8C1-4C99-84B7-40CD85312290}" sibTransId="{24E7633B-44C8-48C9-86BF-B75CB46F032B}"/>
    <dgm:cxn modelId="{F2E4403A-92A8-4AB2-9628-B0D5096C03EE}" srcId="{FFF57D6A-2BD2-4C18-833A-5F798CF278E3}" destId="{9182135A-0B7F-4925-8239-54AAF6BDD815}" srcOrd="3" destOrd="0" parTransId="{07E0BCBA-A91E-4EBE-8F6F-BDF5137AD39E}" sibTransId="{8F38BBB5-E0F9-4367-8CEC-660FF8150F20}"/>
    <dgm:cxn modelId="{33F088AE-904E-472C-B556-E56EBAD7B092}" type="presOf" srcId="{6F1F1E6A-000E-4DAD-B4CD-848CD6C3AF94}" destId="{C12D1D5B-810E-4978-81B4-8FFC0056944D}" srcOrd="0" destOrd="0" presId="urn:microsoft.com/office/officeart/2005/8/layout/hList1"/>
    <dgm:cxn modelId="{1FA83BC0-F755-4DA5-82D9-6522DF376EC9}" type="presOf" srcId="{236E9B50-3C93-4CE8-B8E0-0769B8035979}" destId="{44FB19C3-416C-41E9-84C3-0442406E94DA}" srcOrd="0" destOrd="0" presId="urn:microsoft.com/office/officeart/2005/8/layout/hList1"/>
    <dgm:cxn modelId="{195BAC21-6480-4DB0-A84C-99888FF59523}" type="presOf" srcId="{FFF57D6A-2BD2-4C18-833A-5F798CF278E3}" destId="{1E7E92B3-A8C4-4F06-88BB-735BC2D4E847}" srcOrd="0" destOrd="0" presId="urn:microsoft.com/office/officeart/2005/8/layout/hList1"/>
    <dgm:cxn modelId="{544AA606-DB13-4F5F-BCE1-1F5BD6AAE458}" srcId="{FFF57D6A-2BD2-4C18-833A-5F798CF278E3}" destId="{6F1F1E6A-000E-4DAD-B4CD-848CD6C3AF94}" srcOrd="2" destOrd="0" parTransId="{68BBAD62-4323-4F0C-A514-ABC250A46375}" sibTransId="{A4DAE549-4DC0-423D-A25E-4162368F39CC}"/>
    <dgm:cxn modelId="{C7B349EB-00F6-4959-A913-7FC4C7A41E4D}" type="presOf" srcId="{F52451B4-2608-485C-9198-989313C1794B}" destId="{44FB19C3-416C-41E9-84C3-0442406E94DA}" srcOrd="0" destOrd="1" presId="urn:microsoft.com/office/officeart/2005/8/layout/hList1"/>
    <dgm:cxn modelId="{4443EC5D-2975-40F4-B7EB-4ED3F261E1DA}" srcId="{C4A3A92B-7506-4A72-818F-0D9CA72A2C67}" destId="{BF27A7C2-2323-480E-BE43-62C32C15CF72}" srcOrd="0" destOrd="0" parTransId="{F92D32EA-E26E-47B0-859F-E6655C0928BF}" sibTransId="{319C6001-1A4E-44A5-BE7F-CF9FFB9981A9}"/>
    <dgm:cxn modelId="{562A6C53-22DC-4E6A-A8C4-777AE953D0B3}" type="presOf" srcId="{5C084F41-27BC-431F-B4BD-C879D4C8A5C1}" destId="{F5051277-D396-4813-BA38-1D726E90CB7B}" srcOrd="0" destOrd="0" presId="urn:microsoft.com/office/officeart/2005/8/layout/hList1"/>
    <dgm:cxn modelId="{649AB1BD-DAFF-4C41-90F1-CA7C50E1AF69}" srcId="{D2F69BBF-989F-41E3-9E5F-E93FB1B23C1C}" destId="{059BBA34-5B86-4296-82A7-0C44291C3B96}" srcOrd="0" destOrd="0" parTransId="{261ED504-CAAD-4177-AB40-809BC5B71EBE}" sibTransId="{A302323D-71BA-4B2C-B5E9-70701F8DA3EF}"/>
    <dgm:cxn modelId="{B46C3F8F-4CB8-4D44-9D06-3E89AD6C9D96}" srcId="{9182135A-0B7F-4925-8239-54AAF6BDD815}" destId="{5C084F41-27BC-431F-B4BD-C879D4C8A5C1}" srcOrd="0" destOrd="0" parTransId="{24045C42-6A91-4BC5-B173-A6D97CAF00A2}" sibTransId="{5F7A7B95-08A1-4C96-AAFE-0CA1CE5F2B1F}"/>
    <dgm:cxn modelId="{176AD5B9-6FBE-4564-A94F-977E1F08A5C3}" type="presOf" srcId="{059BBA34-5B86-4296-82A7-0C44291C3B96}" destId="{1F80076D-EC23-43C4-A581-F6E1AC1B467D}" srcOrd="0" destOrd="0" presId="urn:microsoft.com/office/officeart/2005/8/layout/hList1"/>
    <dgm:cxn modelId="{A69633BE-2CA4-4F1C-AD2F-E1BDA6AE04A5}" type="presParOf" srcId="{1E7E92B3-A8C4-4F06-88BB-735BC2D4E847}" destId="{BC03F261-DC22-4A41-89E1-931211BAD73E}" srcOrd="0" destOrd="0" presId="urn:microsoft.com/office/officeart/2005/8/layout/hList1"/>
    <dgm:cxn modelId="{453BDE9D-CC03-4DA6-A2B5-C4947A4F2863}" type="presParOf" srcId="{BC03F261-DC22-4A41-89E1-931211BAD73E}" destId="{00864509-9DB9-44DE-9F1E-9C19A23EB973}" srcOrd="0" destOrd="0" presId="urn:microsoft.com/office/officeart/2005/8/layout/hList1"/>
    <dgm:cxn modelId="{611B4CB4-60A7-4549-8AC1-22CEE1E0403A}" type="presParOf" srcId="{BC03F261-DC22-4A41-89E1-931211BAD73E}" destId="{1F80076D-EC23-43C4-A581-F6E1AC1B467D}" srcOrd="1" destOrd="0" presId="urn:microsoft.com/office/officeart/2005/8/layout/hList1"/>
    <dgm:cxn modelId="{12C7302A-D0D2-405E-BF33-393D67DA92CA}" type="presParOf" srcId="{1E7E92B3-A8C4-4F06-88BB-735BC2D4E847}" destId="{282DA5EA-1322-4275-B0E3-1ECE6EA9964D}" srcOrd="1" destOrd="0" presId="urn:microsoft.com/office/officeart/2005/8/layout/hList1"/>
    <dgm:cxn modelId="{AE46D5CA-CD71-4E82-A23A-C257981B76CF}" type="presParOf" srcId="{1E7E92B3-A8C4-4F06-88BB-735BC2D4E847}" destId="{03B9907A-E982-432D-95B7-7F769DA56320}" srcOrd="2" destOrd="0" presId="urn:microsoft.com/office/officeart/2005/8/layout/hList1"/>
    <dgm:cxn modelId="{151F6AE1-687B-498B-B09B-ED83B1AA2DE4}" type="presParOf" srcId="{03B9907A-E982-432D-95B7-7F769DA56320}" destId="{648A9981-33D4-43AF-B3C6-28B4958BD17D}" srcOrd="0" destOrd="0" presId="urn:microsoft.com/office/officeart/2005/8/layout/hList1"/>
    <dgm:cxn modelId="{38676D9E-7857-43E3-AEC6-33742E2BD9A4}" type="presParOf" srcId="{03B9907A-E982-432D-95B7-7F769DA56320}" destId="{37D18829-4905-425F-B2B6-53DEC4F3EFD9}" srcOrd="1" destOrd="0" presId="urn:microsoft.com/office/officeart/2005/8/layout/hList1"/>
    <dgm:cxn modelId="{734D550D-C405-4D3B-9DAD-6D391AF6F208}" type="presParOf" srcId="{1E7E92B3-A8C4-4F06-88BB-735BC2D4E847}" destId="{2DCC1012-551F-4418-B6DC-0293ED633EA9}" srcOrd="3" destOrd="0" presId="urn:microsoft.com/office/officeart/2005/8/layout/hList1"/>
    <dgm:cxn modelId="{162EF074-D5F8-4371-9019-392B6C43E3BF}" type="presParOf" srcId="{1E7E92B3-A8C4-4F06-88BB-735BC2D4E847}" destId="{044E0508-7EF1-4FA8-A3CD-683A681AA502}" srcOrd="4" destOrd="0" presId="urn:microsoft.com/office/officeart/2005/8/layout/hList1"/>
    <dgm:cxn modelId="{11FA2CC1-6EC9-490A-BA5A-262EC42FE26E}" type="presParOf" srcId="{044E0508-7EF1-4FA8-A3CD-683A681AA502}" destId="{C12D1D5B-810E-4978-81B4-8FFC0056944D}" srcOrd="0" destOrd="0" presId="urn:microsoft.com/office/officeart/2005/8/layout/hList1"/>
    <dgm:cxn modelId="{2E4AED86-94A0-4703-A8A8-AC9B174CEB3C}" type="presParOf" srcId="{044E0508-7EF1-4FA8-A3CD-683A681AA502}" destId="{44FB19C3-416C-41E9-84C3-0442406E94DA}" srcOrd="1" destOrd="0" presId="urn:microsoft.com/office/officeart/2005/8/layout/hList1"/>
    <dgm:cxn modelId="{AF52DCE0-1329-43E0-8655-10CA888BCD42}" type="presParOf" srcId="{1E7E92B3-A8C4-4F06-88BB-735BC2D4E847}" destId="{D7CCE29B-2C48-418B-A2B6-FDD7F991BC8F}" srcOrd="5" destOrd="0" presId="urn:microsoft.com/office/officeart/2005/8/layout/hList1"/>
    <dgm:cxn modelId="{CC3B80BE-D52A-41FD-8205-77AF62987408}" type="presParOf" srcId="{1E7E92B3-A8C4-4F06-88BB-735BC2D4E847}" destId="{770ED5B0-D8B5-4F09-8EC5-3AAC1A6C24D0}" srcOrd="6" destOrd="0" presId="urn:microsoft.com/office/officeart/2005/8/layout/hList1"/>
    <dgm:cxn modelId="{87397218-086D-4BBE-926B-C08FC245928D}" type="presParOf" srcId="{770ED5B0-D8B5-4F09-8EC5-3AAC1A6C24D0}" destId="{81F2358A-B5E0-4EAF-9A5F-24C1F1756F3D}" srcOrd="0" destOrd="0" presId="urn:microsoft.com/office/officeart/2005/8/layout/hList1"/>
    <dgm:cxn modelId="{222A1BD8-7EBA-4376-9B17-CD657BF0C476}" type="presParOf" srcId="{770ED5B0-D8B5-4F09-8EC5-3AAC1A6C24D0}" destId="{F5051277-D396-4813-BA38-1D726E90CB7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F69BBF-989F-41E3-9E5F-E93FB1B23C1C}">
      <dgm:prSet phldrT="[テキスト]" custT="1"/>
      <dgm:spPr/>
      <dgm:t>
        <a:bodyPr/>
        <a:lstStyle/>
        <a:p>
          <a:r>
            <a:rPr lang="ja-JP" altLang="en-US" sz="1600" dirty="0" smtClean="0"/>
            <a:t>アーカイブ</a:t>
          </a:r>
          <a:endParaRPr lang="en-US" sz="1600" dirty="0"/>
        </a:p>
      </dgm:t>
    </dgm:pt>
    <dgm:pt modelId="{8387E5A7-7B6D-4F75-84BB-4850C899F83A}" type="parTrans" cxnId="{3EF8FEA3-AF75-49C0-AFAF-28906F742231}">
      <dgm:prSet/>
      <dgm:spPr/>
      <dgm:t>
        <a:bodyPr/>
        <a:lstStyle/>
        <a:p>
          <a:endParaRPr lang="en-US"/>
        </a:p>
      </dgm:t>
    </dgm:pt>
    <dgm:pt modelId="{6A5C4268-E47F-495C-9EA2-2882C415E256}" type="sibTrans" cxnId="{3EF8FEA3-AF75-49C0-AFAF-28906F742231}">
      <dgm:prSet/>
      <dgm:spPr/>
      <dgm:t>
        <a:bodyPr/>
        <a:lstStyle/>
        <a:p>
          <a:endParaRPr lang="en-US"/>
        </a:p>
      </dgm:t>
    </dgm:pt>
    <dgm:pt modelId="{1DF16C81-03F5-49E6-8CB2-E45911A5301F}">
      <dgm:prSet/>
      <dgm:spPr/>
      <dgm:t>
        <a:bodyPr/>
        <a:lstStyle/>
        <a:p>
          <a:r>
            <a:rPr lang="en-US" altLang="en-US" dirty="0" smtClean="0"/>
            <a:t>Jar</a:t>
          </a:r>
        </a:p>
      </dgm:t>
    </dgm:pt>
    <dgm:pt modelId="{51273CCA-98F9-4FBE-8C13-ABC4E645DBCC}" type="parTrans" cxnId="{425AC283-5C5B-4E3F-9169-CF13839E1DA2}">
      <dgm:prSet/>
      <dgm:spPr/>
      <dgm:t>
        <a:bodyPr/>
        <a:lstStyle/>
        <a:p>
          <a:endParaRPr lang="en-US"/>
        </a:p>
      </dgm:t>
    </dgm:pt>
    <dgm:pt modelId="{A745B0F4-6D16-4AE9-B8F8-4964C9BDD6B6}" type="sibTrans" cxnId="{425AC283-5C5B-4E3F-9169-CF13839E1DA2}">
      <dgm:prSet/>
      <dgm:spPr/>
      <dgm:t>
        <a:bodyPr/>
        <a:lstStyle/>
        <a:p>
          <a:endParaRPr lang="en-US"/>
        </a:p>
      </dgm:t>
    </dgm:pt>
    <dgm:pt modelId="{E461DA3F-8F60-4DA1-992E-F6DEB85B5454}">
      <dgm:prSet/>
      <dgm:spPr/>
      <dgm:t>
        <a:bodyPr/>
        <a:lstStyle/>
        <a:p>
          <a:r>
            <a:rPr lang="en-US" altLang="en-US" dirty="0" smtClean="0"/>
            <a:t>War</a:t>
          </a:r>
        </a:p>
      </dgm:t>
    </dgm:pt>
    <dgm:pt modelId="{C70A6291-4F4C-411A-9DF4-0D84C1804CA4}" type="parTrans" cxnId="{2DAF6AA0-E1A9-4BDE-8BE2-208FA84A50A1}">
      <dgm:prSet/>
      <dgm:spPr/>
      <dgm:t>
        <a:bodyPr/>
        <a:lstStyle/>
        <a:p>
          <a:endParaRPr lang="en-US"/>
        </a:p>
      </dgm:t>
    </dgm:pt>
    <dgm:pt modelId="{7E423660-0E83-4626-A7F3-C7C5A7804FC6}" type="sibTrans" cxnId="{2DAF6AA0-E1A9-4BDE-8BE2-208FA84A50A1}">
      <dgm:prSet/>
      <dgm:spPr/>
      <dgm:t>
        <a:bodyPr/>
        <a:lstStyle/>
        <a:p>
          <a:endParaRPr lang="en-US"/>
        </a:p>
      </dgm:t>
    </dgm:pt>
    <dgm:pt modelId="{92433F3B-9592-42A0-8BCF-C54E962985C1}">
      <dgm:prSet custT="1"/>
      <dgm:spPr/>
      <dgm:t>
        <a:bodyPr/>
        <a:lstStyle/>
        <a:p>
          <a:r>
            <a:rPr lang="ja-JP" altLang="en-US" sz="1600" dirty="0" smtClean="0"/>
            <a:t>実行</a:t>
          </a:r>
          <a:endParaRPr lang="en-US" altLang="en-US" sz="1600" dirty="0" smtClean="0"/>
        </a:p>
      </dgm:t>
    </dgm:pt>
    <dgm:pt modelId="{BD30B0CD-A8FF-43DA-9861-170CD7E5EDAF}" type="parTrans" cxnId="{FC422A32-6CB7-4B8F-AD06-7478D55E4E19}">
      <dgm:prSet/>
      <dgm:spPr/>
      <dgm:t>
        <a:bodyPr/>
        <a:lstStyle/>
        <a:p>
          <a:endParaRPr lang="en-US"/>
        </a:p>
      </dgm:t>
    </dgm:pt>
    <dgm:pt modelId="{B1A3C40A-0DF1-41FB-9A87-8FD59D40065A}" type="sibTrans" cxnId="{FC422A32-6CB7-4B8F-AD06-7478D55E4E19}">
      <dgm:prSet/>
      <dgm:spPr/>
      <dgm:t>
        <a:bodyPr/>
        <a:lstStyle/>
        <a:p>
          <a:endParaRPr lang="en-US"/>
        </a:p>
      </dgm:t>
    </dgm:pt>
    <dgm:pt modelId="{2E72CADE-B90B-4B37-AC58-AFCD51CCF268}">
      <dgm:prSet/>
      <dgm:spPr/>
      <dgm:t>
        <a:bodyPr/>
        <a:lstStyle/>
        <a:p>
          <a:r>
            <a:rPr lang="en-US" altLang="en-US" dirty="0" err="1" smtClean="0"/>
            <a:t>DependSet</a:t>
          </a:r>
          <a:endParaRPr lang="en-US" altLang="en-US" dirty="0" smtClean="0"/>
        </a:p>
      </dgm:t>
    </dgm:pt>
    <dgm:pt modelId="{9AA2A46E-D47A-4BF4-BF46-0734ED05EEE1}" type="parTrans" cxnId="{E242E2F6-55FE-435D-B6BF-DFB38A344AE8}">
      <dgm:prSet/>
      <dgm:spPr/>
      <dgm:t>
        <a:bodyPr/>
        <a:lstStyle/>
        <a:p>
          <a:endParaRPr lang="en-US"/>
        </a:p>
      </dgm:t>
    </dgm:pt>
    <dgm:pt modelId="{29DCDE42-27B6-4357-B17C-C32E76A2E01F}" type="sibTrans" cxnId="{E242E2F6-55FE-435D-B6BF-DFB38A344AE8}">
      <dgm:prSet/>
      <dgm:spPr/>
      <dgm:t>
        <a:bodyPr/>
        <a:lstStyle/>
        <a:p>
          <a:endParaRPr lang="en-US"/>
        </a:p>
      </dgm:t>
    </dgm:pt>
    <dgm:pt modelId="{817BF026-5760-437B-A4A7-4E2C0F894DF4}">
      <dgm:prSet/>
      <dgm:spPr/>
      <dgm:t>
        <a:bodyPr/>
        <a:lstStyle/>
        <a:p>
          <a:r>
            <a:rPr lang="en-US" altLang="en-US" dirty="0" smtClean="0"/>
            <a:t>Exec</a:t>
          </a:r>
        </a:p>
      </dgm:t>
    </dgm:pt>
    <dgm:pt modelId="{EE07C485-4098-49A8-916E-9324BB47F63C}" type="parTrans" cxnId="{27B28426-65AD-44DC-B7A7-96E2E1E028CF}">
      <dgm:prSet/>
      <dgm:spPr/>
      <dgm:t>
        <a:bodyPr/>
        <a:lstStyle/>
        <a:p>
          <a:endParaRPr lang="en-US"/>
        </a:p>
      </dgm:t>
    </dgm:pt>
    <dgm:pt modelId="{75D57ECB-92F5-459D-90E9-C202096149BB}" type="sibTrans" cxnId="{27B28426-65AD-44DC-B7A7-96E2E1E028CF}">
      <dgm:prSet/>
      <dgm:spPr/>
      <dgm:t>
        <a:bodyPr/>
        <a:lstStyle/>
        <a:p>
          <a:endParaRPr lang="en-US"/>
        </a:p>
      </dgm:t>
    </dgm:pt>
    <dgm:pt modelId="{DF594CC3-2561-4098-AAC7-DF9C4F6B07CA}">
      <dgm:prSet/>
      <dgm:spPr/>
      <dgm:t>
        <a:bodyPr/>
        <a:lstStyle/>
        <a:p>
          <a:r>
            <a:rPr lang="en-US" altLang="en-US" dirty="0" smtClean="0"/>
            <a:t>Java</a:t>
          </a:r>
        </a:p>
      </dgm:t>
    </dgm:pt>
    <dgm:pt modelId="{120EF8AA-3948-4891-9F19-52349B2C704C}" type="parTrans" cxnId="{A2F60502-4EA0-459A-B279-D918C6D81FF7}">
      <dgm:prSet/>
      <dgm:spPr/>
      <dgm:t>
        <a:bodyPr/>
        <a:lstStyle/>
        <a:p>
          <a:endParaRPr lang="en-US"/>
        </a:p>
      </dgm:t>
    </dgm:pt>
    <dgm:pt modelId="{17D4B430-ACE0-439B-9023-6E5374597AC9}" type="sibTrans" cxnId="{A2F60502-4EA0-459A-B279-D918C6D81FF7}">
      <dgm:prSet/>
      <dgm:spPr/>
      <dgm:t>
        <a:bodyPr/>
        <a:lstStyle/>
        <a:p>
          <a:endParaRPr lang="en-US"/>
        </a:p>
      </dgm:t>
    </dgm:pt>
    <dgm:pt modelId="{CC6FB04F-BB0A-4A51-8DEA-BC90DEFB4E21}">
      <dgm:prSet custT="1"/>
      <dgm:spPr/>
      <dgm:t>
        <a:bodyPr/>
        <a:lstStyle/>
        <a:p>
          <a:r>
            <a:rPr lang="ja-JP" altLang="en-US" sz="1600" dirty="0" smtClean="0"/>
            <a:t>プロパティ</a:t>
          </a:r>
          <a:endParaRPr lang="en-US" altLang="en-US" sz="1600" dirty="0" smtClean="0"/>
        </a:p>
      </dgm:t>
    </dgm:pt>
    <dgm:pt modelId="{70D0DF74-FC9F-47DF-8923-951736E8E90A}" type="parTrans" cxnId="{9DD9DD67-E76C-43D9-A156-E594F72D83BA}">
      <dgm:prSet/>
      <dgm:spPr/>
      <dgm:t>
        <a:bodyPr/>
        <a:lstStyle/>
        <a:p>
          <a:endParaRPr lang="en-US"/>
        </a:p>
      </dgm:t>
    </dgm:pt>
    <dgm:pt modelId="{060CFD83-6371-4EEC-BB05-AAE52C6C0C48}" type="sibTrans" cxnId="{9DD9DD67-E76C-43D9-A156-E594F72D83BA}">
      <dgm:prSet/>
      <dgm:spPr/>
      <dgm:t>
        <a:bodyPr/>
        <a:lstStyle/>
        <a:p>
          <a:endParaRPr lang="en-US"/>
        </a:p>
      </dgm:t>
    </dgm:pt>
    <dgm:pt modelId="{28B4C746-AB8A-46FF-8A59-DF7BAE662722}">
      <dgm:prSet/>
      <dgm:spPr/>
      <dgm:t>
        <a:bodyPr/>
        <a:lstStyle/>
        <a:p>
          <a:r>
            <a:rPr lang="en-US" altLang="en-US" dirty="0" err="1" smtClean="0"/>
            <a:t>BuildNumber</a:t>
          </a:r>
          <a:endParaRPr lang="en-US" altLang="en-US" dirty="0" smtClean="0"/>
        </a:p>
      </dgm:t>
    </dgm:pt>
    <dgm:pt modelId="{028666BA-9038-4183-A3AC-B4C0ABF1D57A}" type="parTrans" cxnId="{B04BF137-86AD-4EDC-9481-3E3C9ED531F4}">
      <dgm:prSet/>
      <dgm:spPr/>
      <dgm:t>
        <a:bodyPr/>
        <a:lstStyle/>
        <a:p>
          <a:endParaRPr lang="en-US"/>
        </a:p>
      </dgm:t>
    </dgm:pt>
    <dgm:pt modelId="{FBCF3923-A83D-4FA4-8FD1-9B8648C7DFD7}" type="sibTrans" cxnId="{B04BF137-86AD-4EDC-9481-3E3C9ED531F4}">
      <dgm:prSet/>
      <dgm:spPr/>
      <dgm:t>
        <a:bodyPr/>
        <a:lstStyle/>
        <a:p>
          <a:endParaRPr lang="en-US"/>
        </a:p>
      </dgm:t>
    </dgm:pt>
    <dgm:pt modelId="{BE7D8858-25D9-4221-A4A2-DD0BBD7D8413}">
      <dgm:prSet/>
      <dgm:spPr/>
      <dgm:t>
        <a:bodyPr/>
        <a:lstStyle/>
        <a:p>
          <a:r>
            <a:rPr lang="en-US" altLang="en-US" dirty="0" err="1" smtClean="0"/>
            <a:t>Uptodate</a:t>
          </a:r>
          <a:endParaRPr lang="en-US" altLang="en-US" dirty="0" smtClean="0"/>
        </a:p>
      </dgm:t>
    </dgm:pt>
    <dgm:pt modelId="{989A65BF-BD70-4559-9DB0-88E867ABD728}" type="parTrans" cxnId="{499CE85A-7554-4E64-BE37-4676D0BCB35E}">
      <dgm:prSet/>
      <dgm:spPr/>
      <dgm:t>
        <a:bodyPr/>
        <a:lstStyle/>
        <a:p>
          <a:endParaRPr lang="en-US"/>
        </a:p>
      </dgm:t>
    </dgm:pt>
    <dgm:pt modelId="{1725106B-E439-4A70-97DC-A0C4D822AB8A}" type="sibTrans" cxnId="{499CE85A-7554-4E64-BE37-4676D0BCB35E}">
      <dgm:prSet/>
      <dgm:spPr/>
      <dgm:t>
        <a:bodyPr/>
        <a:lstStyle/>
        <a:p>
          <a:endParaRPr lang="en-US"/>
        </a:p>
      </dgm:t>
    </dgm:pt>
    <dgm:pt modelId="{815953EC-4C4F-444C-B30A-2858207489C7}">
      <dgm:prSet/>
      <dgm:spPr/>
      <dgm:t>
        <a:bodyPr/>
        <a:lstStyle/>
        <a:p>
          <a:r>
            <a:rPr lang="ja-JP" altLang="en-US" dirty="0" smtClean="0"/>
            <a:t>リモート</a:t>
          </a:r>
          <a:endParaRPr lang="en-US" altLang="en-US" dirty="0" smtClean="0"/>
        </a:p>
      </dgm:t>
    </dgm:pt>
    <dgm:pt modelId="{AAC79BC6-01E2-471F-9BFC-CDD4D59E00F9}" type="parTrans" cxnId="{B0EBE987-9700-4D35-9C23-5EDE86BEFF08}">
      <dgm:prSet/>
      <dgm:spPr/>
      <dgm:t>
        <a:bodyPr/>
        <a:lstStyle/>
        <a:p>
          <a:endParaRPr lang="en-US"/>
        </a:p>
      </dgm:t>
    </dgm:pt>
    <dgm:pt modelId="{847BDA74-6238-48A4-8D85-F8603A889730}" type="sibTrans" cxnId="{B0EBE987-9700-4D35-9C23-5EDE86BEFF08}">
      <dgm:prSet/>
      <dgm:spPr/>
      <dgm:t>
        <a:bodyPr/>
        <a:lstStyle/>
        <a:p>
          <a:endParaRPr lang="en-US"/>
        </a:p>
      </dgm:t>
    </dgm:pt>
    <dgm:pt modelId="{AE986989-94E0-4A31-A175-77E1E7B80E71}">
      <dgm:prSet/>
      <dgm:spPr/>
      <dgm:t>
        <a:bodyPr/>
        <a:lstStyle/>
        <a:p>
          <a:r>
            <a:rPr lang="en-US" altLang="en-US" dirty="0" smtClean="0"/>
            <a:t>FTP</a:t>
          </a:r>
        </a:p>
      </dgm:t>
    </dgm:pt>
    <dgm:pt modelId="{8E3D42F8-2CED-4452-9F50-E421B4CBDA51}" type="parTrans" cxnId="{F42A9440-6BB9-40E7-99FB-2DEFD6E1F656}">
      <dgm:prSet/>
      <dgm:spPr/>
      <dgm:t>
        <a:bodyPr/>
        <a:lstStyle/>
        <a:p>
          <a:endParaRPr lang="en-US"/>
        </a:p>
      </dgm:t>
    </dgm:pt>
    <dgm:pt modelId="{5820F9BC-AE77-4A08-9681-A27C53DD9E7B}" type="sibTrans" cxnId="{F42A9440-6BB9-40E7-99FB-2DEFD6E1F656}">
      <dgm:prSet/>
      <dgm:spPr/>
      <dgm:t>
        <a:bodyPr/>
        <a:lstStyle/>
        <a:p>
          <a:endParaRPr lang="en-US"/>
        </a:p>
      </dgm:t>
    </dgm:pt>
    <dgm:pt modelId="{AC0342CB-E16D-488F-B54D-96A066C73D15}">
      <dgm:prSet/>
      <dgm:spPr/>
      <dgm:t>
        <a:bodyPr/>
        <a:lstStyle/>
        <a:p>
          <a:r>
            <a:rPr lang="en-US" altLang="en-US" dirty="0" smtClean="0"/>
            <a:t>Sshexec</a:t>
          </a:r>
        </a:p>
      </dgm:t>
    </dgm:pt>
    <dgm:pt modelId="{49110252-096E-45A0-A3D5-0A7ABB96AFA8}" type="parTrans" cxnId="{9236489B-7FD3-4106-90CC-1B14BCFFD3DF}">
      <dgm:prSet/>
      <dgm:spPr/>
      <dgm:t>
        <a:bodyPr/>
        <a:lstStyle/>
        <a:p>
          <a:endParaRPr lang="en-US"/>
        </a:p>
      </dgm:t>
    </dgm:pt>
    <dgm:pt modelId="{3EEFB7A4-EC9A-4301-9CA3-EAA004D5C832}" type="sibTrans" cxnId="{9236489B-7FD3-4106-90CC-1B14BCFFD3DF}">
      <dgm:prSet/>
      <dgm:spPr/>
      <dgm:t>
        <a:bodyPr/>
        <a:lstStyle/>
        <a:p>
          <a:endParaRPr lang="en-US"/>
        </a:p>
      </dgm:t>
    </dgm:pt>
    <dgm:pt modelId="{65767F48-0743-40BB-A5A5-F9C9DCB909EF}">
      <dgm:prSet/>
      <dgm:spPr/>
      <dgm:t>
        <a:bodyPr/>
        <a:lstStyle/>
        <a:p>
          <a:r>
            <a:rPr lang="en-US" altLang="en-US" dirty="0" smtClean="0"/>
            <a:t>Telnet</a:t>
          </a:r>
        </a:p>
      </dgm:t>
    </dgm:pt>
    <dgm:pt modelId="{2BCE2D09-3FD8-42C4-8A3B-4961DFE13BEA}" type="parTrans" cxnId="{DAC0409C-EE9D-417E-A8C9-12A64AD21887}">
      <dgm:prSet/>
      <dgm:spPr/>
      <dgm:t>
        <a:bodyPr/>
        <a:lstStyle/>
        <a:p>
          <a:endParaRPr lang="en-US"/>
        </a:p>
      </dgm:t>
    </dgm:pt>
    <dgm:pt modelId="{92A69EE5-5637-4A08-A210-67DBF790B1E4}" type="sibTrans" cxnId="{DAC0409C-EE9D-417E-A8C9-12A64AD21887}">
      <dgm:prSet/>
      <dgm:spPr/>
      <dgm:t>
        <a:bodyPr/>
        <a:lstStyle/>
        <a:p>
          <a:endParaRPr lang="en-US"/>
        </a:p>
      </dgm:t>
    </dgm:pt>
    <dgm:pt modelId="{2562FA27-5C25-4BC3-A0F4-FB214E719454}">
      <dgm:prSet/>
      <dgm:spPr/>
      <dgm:t>
        <a:bodyPr/>
        <a:lstStyle/>
        <a:p>
          <a:r>
            <a:rPr lang="en-US" altLang="en-US" dirty="0" smtClean="0"/>
            <a:t>Manifest</a:t>
          </a:r>
        </a:p>
      </dgm:t>
    </dgm:pt>
    <dgm:pt modelId="{C0907DC7-CD9B-4C72-A50C-416D6DE11F4E}" type="parTrans" cxnId="{AA3BE9D7-3BA1-4F76-BB99-404E7E4A0D83}">
      <dgm:prSet/>
      <dgm:spPr/>
      <dgm:t>
        <a:bodyPr/>
        <a:lstStyle/>
        <a:p>
          <a:endParaRPr lang="en-US"/>
        </a:p>
      </dgm:t>
    </dgm:pt>
    <dgm:pt modelId="{0F4EC1E0-7140-4134-9438-EAC5AF9B1143}" type="sibTrans" cxnId="{AA3BE9D7-3BA1-4F76-BB99-404E7E4A0D83}">
      <dgm:prSet/>
      <dgm:spPr/>
      <dgm:t>
        <a:bodyPr/>
        <a:lstStyle/>
        <a:p>
          <a:endParaRPr lang="en-US"/>
        </a:p>
      </dgm:t>
    </dgm:pt>
    <dgm:pt modelId="{6E30B8A3-E357-4912-84EF-0E591F1D88A8}">
      <dgm:prSet/>
      <dgm:spPr/>
      <dgm:t>
        <a:bodyPr/>
        <a:lstStyle/>
        <a:p>
          <a:r>
            <a:rPr lang="en-US" altLang="en-US" dirty="0" smtClean="0"/>
            <a:t>Property</a:t>
          </a:r>
        </a:p>
      </dgm:t>
    </dgm:pt>
    <dgm:pt modelId="{799DC9FB-C07C-45A1-860B-3D9F36FBC6C9}" type="parTrans" cxnId="{71A8F934-69D9-4CFC-B788-266650208EEB}">
      <dgm:prSet/>
      <dgm:spPr/>
      <dgm:t>
        <a:bodyPr/>
        <a:lstStyle/>
        <a:p>
          <a:endParaRPr kumimoji="1" lang="ja-JP" altLang="en-US"/>
        </a:p>
      </dgm:t>
    </dgm:pt>
    <dgm:pt modelId="{82D011D1-F743-448E-9EDD-061A0F30BCF7}" type="sibTrans" cxnId="{71A8F934-69D9-4CFC-B788-266650208EEB}">
      <dgm:prSet/>
      <dgm:spPr/>
      <dgm:t>
        <a:bodyPr/>
        <a:lstStyle/>
        <a:p>
          <a:endParaRPr kumimoji="1" lang="ja-JP" altLang="en-US"/>
        </a:p>
      </dgm:t>
    </dgm:pt>
    <dgm:pt modelId="{15CD2A7E-79C7-4521-BEA7-17E8F91AF7C9}">
      <dgm:prSet/>
      <dgm:spPr/>
      <dgm:t>
        <a:bodyPr/>
        <a:lstStyle/>
        <a:p>
          <a:r>
            <a:rPr lang="en-US" altLang="en-US" dirty="0" smtClean="0"/>
            <a:t>Local</a:t>
          </a:r>
        </a:p>
      </dgm:t>
    </dgm:pt>
    <dgm:pt modelId="{0EB8F587-07CA-4E18-8FC6-018FA9FD0332}" type="parTrans" cxnId="{BA1D3B12-F4D5-463A-BC87-0C4B5554D1AF}">
      <dgm:prSet/>
      <dgm:spPr/>
      <dgm:t>
        <a:bodyPr/>
        <a:lstStyle/>
        <a:p>
          <a:endParaRPr kumimoji="1" lang="ja-JP" altLang="en-US"/>
        </a:p>
      </dgm:t>
    </dgm:pt>
    <dgm:pt modelId="{6BA83AAF-76D4-4420-B92B-93BD41430292}" type="sibTrans" cxnId="{BA1D3B12-F4D5-463A-BC87-0C4B5554D1AF}">
      <dgm:prSet/>
      <dgm:spPr/>
      <dgm:t>
        <a:bodyPr/>
        <a:lstStyle/>
        <a:p>
          <a:endParaRPr kumimoji="1" lang="ja-JP" altLang="en-US"/>
        </a:p>
      </dgm:t>
    </dgm:pt>
    <dgm:pt modelId="{F1AE7A58-F828-4FAF-B163-6C6433B9B41E}">
      <dgm:prSet/>
      <dgm:spPr/>
      <dgm:t>
        <a:bodyPr/>
        <a:lstStyle/>
        <a:p>
          <a:r>
            <a:rPr lang="en-US" altLang="en-US" dirty="0" smtClean="0"/>
            <a:t>Zip</a:t>
          </a:r>
        </a:p>
      </dgm:t>
    </dgm:pt>
    <dgm:pt modelId="{FD79F336-C8D9-4622-9C4A-51124AD5DDC0}" type="parTrans" cxnId="{38FB5E7A-A50B-4B08-BA40-8E80A655AA04}">
      <dgm:prSet/>
      <dgm:spPr/>
      <dgm:t>
        <a:bodyPr/>
        <a:lstStyle/>
        <a:p>
          <a:endParaRPr kumimoji="1" lang="ja-JP" altLang="en-US"/>
        </a:p>
      </dgm:t>
    </dgm:pt>
    <dgm:pt modelId="{F7EC528F-E114-4095-8D35-8E5FE673C994}" type="sibTrans" cxnId="{38FB5E7A-A50B-4B08-BA40-8E80A655AA04}">
      <dgm:prSet/>
      <dgm:spPr/>
      <dgm:t>
        <a:bodyPr/>
        <a:lstStyle/>
        <a:p>
          <a:endParaRPr kumimoji="1" lang="ja-JP" altLang="en-US"/>
        </a:p>
      </dgm:t>
    </dgm:pt>
    <dgm:pt modelId="{9E902486-3464-4C74-B88E-80F066F52952}">
      <dgm:prSet/>
      <dgm:spPr/>
      <dgm:t>
        <a:bodyPr/>
        <a:lstStyle/>
        <a:p>
          <a:r>
            <a:rPr kumimoji="1" lang="en-US" altLang="en-US" dirty="0" smtClean="0"/>
            <a:t>Parallel</a:t>
          </a:r>
          <a:endParaRPr lang="en-US" altLang="en-US" dirty="0" smtClean="0"/>
        </a:p>
      </dgm:t>
    </dgm:pt>
    <dgm:pt modelId="{F8A92FFD-C39D-45C9-AACF-635A4D937269}" type="parTrans" cxnId="{3ACE82E5-DA77-4469-BA63-541432FD82F4}">
      <dgm:prSet/>
      <dgm:spPr/>
      <dgm:t>
        <a:bodyPr/>
        <a:lstStyle/>
        <a:p>
          <a:endParaRPr kumimoji="1" lang="ja-JP" altLang="en-US"/>
        </a:p>
      </dgm:t>
    </dgm:pt>
    <dgm:pt modelId="{26517142-69DF-479C-8B43-31AA1445998C}" type="sibTrans" cxnId="{3ACE82E5-DA77-4469-BA63-541432FD82F4}">
      <dgm:prSet/>
      <dgm:spPr/>
      <dgm:t>
        <a:bodyPr/>
        <a:lstStyle/>
        <a:p>
          <a:endParaRPr kumimoji="1" lang="ja-JP" alt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BC03F261-DC22-4A41-89E1-931211BAD73E}" type="pres">
      <dgm:prSet presAssocID="{D2F69BBF-989F-41E3-9E5F-E93FB1B23C1C}" presName="composite" presStyleCnt="0"/>
      <dgm:spPr/>
    </dgm:pt>
    <dgm:pt modelId="{00864509-9DB9-44DE-9F1E-9C19A23EB973}" type="pres">
      <dgm:prSet presAssocID="{D2F69BBF-989F-41E3-9E5F-E93FB1B23C1C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0076D-EC23-43C4-A581-F6E1AC1B467D}" type="pres">
      <dgm:prSet presAssocID="{D2F69BBF-989F-41E3-9E5F-E93FB1B23C1C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DA5EA-1322-4275-B0E3-1ECE6EA9964D}" type="pres">
      <dgm:prSet presAssocID="{6A5C4268-E47F-495C-9EA2-2882C415E256}" presName="space" presStyleCnt="0"/>
      <dgm:spPr/>
    </dgm:pt>
    <dgm:pt modelId="{8F59772C-C611-4956-9049-108121A9CBC4}" type="pres">
      <dgm:prSet presAssocID="{92433F3B-9592-42A0-8BCF-C54E962985C1}" presName="composite" presStyleCnt="0"/>
      <dgm:spPr/>
    </dgm:pt>
    <dgm:pt modelId="{799D6487-0279-4AE2-9496-903D35C0E947}" type="pres">
      <dgm:prSet presAssocID="{92433F3B-9592-42A0-8BCF-C54E962985C1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28048C5-F741-4251-A54B-212E644CEFDC}" type="pres">
      <dgm:prSet presAssocID="{92433F3B-9592-42A0-8BCF-C54E962985C1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54EEB12-4DB1-4E8D-A753-EF07FD49A4C8}" type="pres">
      <dgm:prSet presAssocID="{B1A3C40A-0DF1-41FB-9A87-8FD59D40065A}" presName="space" presStyleCnt="0"/>
      <dgm:spPr/>
    </dgm:pt>
    <dgm:pt modelId="{10F9C170-5BCF-4A3F-ACCA-317612A885A6}" type="pres">
      <dgm:prSet presAssocID="{CC6FB04F-BB0A-4A51-8DEA-BC90DEFB4E21}" presName="composite" presStyleCnt="0"/>
      <dgm:spPr/>
    </dgm:pt>
    <dgm:pt modelId="{7051A606-AD9F-4C32-9B69-4E86D97D15FD}" type="pres">
      <dgm:prSet presAssocID="{CC6FB04F-BB0A-4A51-8DEA-BC90DEFB4E21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9418449-BA61-4023-B24D-22DC673BC605}" type="pres">
      <dgm:prSet presAssocID="{CC6FB04F-BB0A-4A51-8DEA-BC90DEFB4E21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B54102-9217-4E8E-B21C-1D17D3CE06AA}" type="pres">
      <dgm:prSet presAssocID="{060CFD83-6371-4EEC-BB05-AAE52C6C0C48}" presName="space" presStyleCnt="0"/>
      <dgm:spPr/>
    </dgm:pt>
    <dgm:pt modelId="{75AC49C6-A987-485B-8CE1-FF682D29E3AB}" type="pres">
      <dgm:prSet presAssocID="{815953EC-4C4F-444C-B30A-2858207489C7}" presName="composite" presStyleCnt="0"/>
      <dgm:spPr/>
    </dgm:pt>
    <dgm:pt modelId="{47E9C6A9-AE1A-48F2-92FA-A1BD671AD845}" type="pres">
      <dgm:prSet presAssocID="{815953EC-4C4F-444C-B30A-2858207489C7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ACF4346-1681-4B96-A823-10C7B249241D}" type="pres">
      <dgm:prSet presAssocID="{815953EC-4C4F-444C-B30A-2858207489C7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499CE85A-7554-4E64-BE37-4676D0BCB35E}" srcId="{CC6FB04F-BB0A-4A51-8DEA-BC90DEFB4E21}" destId="{BE7D8858-25D9-4221-A4A2-DD0BBD7D8413}" srcOrd="3" destOrd="0" parTransId="{989A65BF-BD70-4559-9DB0-88E867ABD728}" sibTransId="{1725106B-E439-4A70-97DC-A0C4D822AB8A}"/>
    <dgm:cxn modelId="{38FB5E7A-A50B-4B08-BA40-8E80A655AA04}" srcId="{D2F69BBF-989F-41E3-9E5F-E93FB1B23C1C}" destId="{F1AE7A58-F828-4FAF-B163-6C6433B9B41E}" srcOrd="3" destOrd="0" parTransId="{FD79F336-C8D9-4622-9C4A-51124AD5DDC0}" sibTransId="{F7EC528F-E114-4095-8D35-8E5FE673C994}"/>
    <dgm:cxn modelId="{3ACE82E5-DA77-4469-BA63-541432FD82F4}" srcId="{92433F3B-9592-42A0-8BCF-C54E962985C1}" destId="{9E902486-3464-4C74-B88E-80F066F52952}" srcOrd="3" destOrd="0" parTransId="{F8A92FFD-C39D-45C9-AACF-635A4D937269}" sibTransId="{26517142-69DF-479C-8B43-31AA1445998C}"/>
    <dgm:cxn modelId="{A8058D0E-9420-4858-87B7-1936EE72E2D5}" type="presOf" srcId="{FFF57D6A-2BD2-4C18-833A-5F798CF278E3}" destId="{1E7E92B3-A8C4-4F06-88BB-735BC2D4E847}" srcOrd="0" destOrd="0" presId="urn:microsoft.com/office/officeart/2005/8/layout/hList1"/>
    <dgm:cxn modelId="{425AC283-5C5B-4E3F-9169-CF13839E1DA2}" srcId="{D2F69BBF-989F-41E3-9E5F-E93FB1B23C1C}" destId="{1DF16C81-03F5-49E6-8CB2-E45911A5301F}" srcOrd="0" destOrd="0" parTransId="{51273CCA-98F9-4FBE-8C13-ABC4E645DBCC}" sibTransId="{A745B0F4-6D16-4AE9-B8F8-4964C9BDD6B6}"/>
    <dgm:cxn modelId="{413DA711-661C-4C2C-9C47-4FB7593D7511}" type="presOf" srcId="{15CD2A7E-79C7-4521-BEA7-17E8F91AF7C9}" destId="{C9418449-BA61-4023-B24D-22DC673BC605}" srcOrd="0" destOrd="1" presId="urn:microsoft.com/office/officeart/2005/8/layout/hList1"/>
    <dgm:cxn modelId="{C27ACBB2-EE0D-45B4-8D57-A24B625D0DC3}" type="presOf" srcId="{2E72CADE-B90B-4B37-AC58-AFCD51CCF268}" destId="{928048C5-F741-4251-A54B-212E644CEFDC}" srcOrd="0" destOrd="0" presId="urn:microsoft.com/office/officeart/2005/8/layout/hList1"/>
    <dgm:cxn modelId="{BA1D3B12-F4D5-463A-BC87-0C4B5554D1AF}" srcId="{CC6FB04F-BB0A-4A51-8DEA-BC90DEFB4E21}" destId="{15CD2A7E-79C7-4521-BEA7-17E8F91AF7C9}" srcOrd="1" destOrd="0" parTransId="{0EB8F587-07CA-4E18-8FC6-018FA9FD0332}" sibTransId="{6BA83AAF-76D4-4420-B92B-93BD41430292}"/>
    <dgm:cxn modelId="{DAC0409C-EE9D-417E-A8C9-12A64AD21887}" srcId="{815953EC-4C4F-444C-B30A-2858207489C7}" destId="{65767F48-0743-40BB-A5A5-F9C9DCB909EF}" srcOrd="2" destOrd="0" parTransId="{2BCE2D09-3FD8-42C4-8A3B-4961DFE13BEA}" sibTransId="{92A69EE5-5637-4A08-A210-67DBF790B1E4}"/>
    <dgm:cxn modelId="{B2A07C88-A138-4127-A5B5-FDD245CFB159}" type="presOf" srcId="{F1AE7A58-F828-4FAF-B163-6C6433B9B41E}" destId="{1F80076D-EC23-43C4-A581-F6E1AC1B467D}" srcOrd="0" destOrd="3" presId="urn:microsoft.com/office/officeart/2005/8/layout/hList1"/>
    <dgm:cxn modelId="{B5B5A2FE-780A-4510-A138-4946451540FF}" type="presOf" srcId="{6E30B8A3-E357-4912-84EF-0E591F1D88A8}" destId="{C9418449-BA61-4023-B24D-22DC673BC605}" srcOrd="0" destOrd="2" presId="urn:microsoft.com/office/officeart/2005/8/layout/hList1"/>
    <dgm:cxn modelId="{A2F3CB31-1ADF-4769-8DB9-0F3E79DBDC24}" type="presOf" srcId="{D2F69BBF-989F-41E3-9E5F-E93FB1B23C1C}" destId="{00864509-9DB9-44DE-9F1E-9C19A23EB973}" srcOrd="0" destOrd="0" presId="urn:microsoft.com/office/officeart/2005/8/layout/hList1"/>
    <dgm:cxn modelId="{3EF8FEA3-AF75-49C0-AFAF-28906F742231}" srcId="{FFF57D6A-2BD2-4C18-833A-5F798CF278E3}" destId="{D2F69BBF-989F-41E3-9E5F-E93FB1B23C1C}" srcOrd="0" destOrd="0" parTransId="{8387E5A7-7B6D-4F75-84BB-4850C899F83A}" sibTransId="{6A5C4268-E47F-495C-9EA2-2882C415E256}"/>
    <dgm:cxn modelId="{EBDC37C1-4323-410C-A7D0-4C3E325219D8}" type="presOf" srcId="{65767F48-0743-40BB-A5A5-F9C9DCB909EF}" destId="{BACF4346-1681-4B96-A823-10C7B249241D}" srcOrd="0" destOrd="2" presId="urn:microsoft.com/office/officeart/2005/8/layout/hList1"/>
    <dgm:cxn modelId="{847CC08C-74EA-44CB-9D6F-3D8AEC0D7A86}" type="presOf" srcId="{815953EC-4C4F-444C-B30A-2858207489C7}" destId="{47E9C6A9-AE1A-48F2-92FA-A1BD671AD845}" srcOrd="0" destOrd="0" presId="urn:microsoft.com/office/officeart/2005/8/layout/hList1"/>
    <dgm:cxn modelId="{9236489B-7FD3-4106-90CC-1B14BCFFD3DF}" srcId="{815953EC-4C4F-444C-B30A-2858207489C7}" destId="{AC0342CB-E16D-488F-B54D-96A066C73D15}" srcOrd="1" destOrd="0" parTransId="{49110252-096E-45A0-A3D5-0A7ABB96AFA8}" sibTransId="{3EEFB7A4-EC9A-4301-9CA3-EAA004D5C832}"/>
    <dgm:cxn modelId="{B2DE3218-3318-46B3-B9DD-3BF7A1619C88}" type="presOf" srcId="{817BF026-5760-437B-A4A7-4E2C0F894DF4}" destId="{928048C5-F741-4251-A54B-212E644CEFDC}" srcOrd="0" destOrd="1" presId="urn:microsoft.com/office/officeart/2005/8/layout/hList1"/>
    <dgm:cxn modelId="{D4D8C38F-BFEA-40DC-90E1-50A4145134E8}" type="presOf" srcId="{BE7D8858-25D9-4221-A4A2-DD0BBD7D8413}" destId="{C9418449-BA61-4023-B24D-22DC673BC605}" srcOrd="0" destOrd="3" presId="urn:microsoft.com/office/officeart/2005/8/layout/hList1"/>
    <dgm:cxn modelId="{024A8C43-9354-41BA-9212-A70609A6FF4E}" type="presOf" srcId="{9E902486-3464-4C74-B88E-80F066F52952}" destId="{928048C5-F741-4251-A54B-212E644CEFDC}" srcOrd="0" destOrd="3" presId="urn:microsoft.com/office/officeart/2005/8/layout/hList1"/>
    <dgm:cxn modelId="{8E54AE6F-B229-4FD3-92E1-C65A78945607}" type="presOf" srcId="{AC0342CB-E16D-488F-B54D-96A066C73D15}" destId="{BACF4346-1681-4B96-A823-10C7B249241D}" srcOrd="0" destOrd="1" presId="urn:microsoft.com/office/officeart/2005/8/layout/hList1"/>
    <dgm:cxn modelId="{AA3BE9D7-3BA1-4F76-BB99-404E7E4A0D83}" srcId="{D2F69BBF-989F-41E3-9E5F-E93FB1B23C1C}" destId="{2562FA27-5C25-4BC3-A0F4-FB214E719454}" srcOrd="1" destOrd="0" parTransId="{C0907DC7-CD9B-4C72-A50C-416D6DE11F4E}" sibTransId="{0F4EC1E0-7140-4134-9438-EAC5AF9B1143}"/>
    <dgm:cxn modelId="{27B10E31-7E25-4DE1-AD2E-EEBD1713111B}" type="presOf" srcId="{AE986989-94E0-4A31-A175-77E1E7B80E71}" destId="{BACF4346-1681-4B96-A823-10C7B249241D}" srcOrd="0" destOrd="0" presId="urn:microsoft.com/office/officeart/2005/8/layout/hList1"/>
    <dgm:cxn modelId="{2DAF6AA0-E1A9-4BDE-8BE2-208FA84A50A1}" srcId="{D2F69BBF-989F-41E3-9E5F-E93FB1B23C1C}" destId="{E461DA3F-8F60-4DA1-992E-F6DEB85B5454}" srcOrd="2" destOrd="0" parTransId="{C70A6291-4F4C-411A-9DF4-0D84C1804CA4}" sibTransId="{7E423660-0E83-4626-A7F3-C7C5A7804FC6}"/>
    <dgm:cxn modelId="{F42A9440-6BB9-40E7-99FB-2DEFD6E1F656}" srcId="{815953EC-4C4F-444C-B30A-2858207489C7}" destId="{AE986989-94E0-4A31-A175-77E1E7B80E71}" srcOrd="0" destOrd="0" parTransId="{8E3D42F8-2CED-4452-9F50-E421B4CBDA51}" sibTransId="{5820F9BC-AE77-4A08-9681-A27C53DD9E7B}"/>
    <dgm:cxn modelId="{5DCB10F3-5A30-4D0A-8E19-85639D54D024}" type="presOf" srcId="{28B4C746-AB8A-46FF-8A59-DF7BAE662722}" destId="{C9418449-BA61-4023-B24D-22DC673BC605}" srcOrd="0" destOrd="0" presId="urn:microsoft.com/office/officeart/2005/8/layout/hList1"/>
    <dgm:cxn modelId="{B04BF137-86AD-4EDC-9481-3E3C9ED531F4}" srcId="{CC6FB04F-BB0A-4A51-8DEA-BC90DEFB4E21}" destId="{28B4C746-AB8A-46FF-8A59-DF7BAE662722}" srcOrd="0" destOrd="0" parTransId="{028666BA-9038-4183-A3AC-B4C0ABF1D57A}" sibTransId="{FBCF3923-A83D-4FA4-8FD1-9B8648C7DFD7}"/>
    <dgm:cxn modelId="{6665054B-9E07-4379-9894-60E4D3C29BB6}" type="presOf" srcId="{CC6FB04F-BB0A-4A51-8DEA-BC90DEFB4E21}" destId="{7051A606-AD9F-4C32-9B69-4E86D97D15FD}" srcOrd="0" destOrd="0" presId="urn:microsoft.com/office/officeart/2005/8/layout/hList1"/>
    <dgm:cxn modelId="{9DD9DD67-E76C-43D9-A156-E594F72D83BA}" srcId="{FFF57D6A-2BD2-4C18-833A-5F798CF278E3}" destId="{CC6FB04F-BB0A-4A51-8DEA-BC90DEFB4E21}" srcOrd="2" destOrd="0" parTransId="{70D0DF74-FC9F-47DF-8923-951736E8E90A}" sibTransId="{060CFD83-6371-4EEC-BB05-AAE52C6C0C48}"/>
    <dgm:cxn modelId="{B0EBE987-9700-4D35-9C23-5EDE86BEFF08}" srcId="{FFF57D6A-2BD2-4C18-833A-5F798CF278E3}" destId="{815953EC-4C4F-444C-B30A-2858207489C7}" srcOrd="3" destOrd="0" parTransId="{AAC79BC6-01E2-471F-9BFC-CDD4D59E00F9}" sibTransId="{847BDA74-6238-48A4-8D85-F8603A889730}"/>
    <dgm:cxn modelId="{8B2732A1-99F0-4BBA-82ED-71B00578712B}" type="presOf" srcId="{1DF16C81-03F5-49E6-8CB2-E45911A5301F}" destId="{1F80076D-EC23-43C4-A581-F6E1AC1B467D}" srcOrd="0" destOrd="0" presId="urn:microsoft.com/office/officeart/2005/8/layout/hList1"/>
    <dgm:cxn modelId="{E242E2F6-55FE-435D-B6BF-DFB38A344AE8}" srcId="{92433F3B-9592-42A0-8BCF-C54E962985C1}" destId="{2E72CADE-B90B-4B37-AC58-AFCD51CCF268}" srcOrd="0" destOrd="0" parTransId="{9AA2A46E-D47A-4BF4-BF46-0734ED05EEE1}" sibTransId="{29DCDE42-27B6-4357-B17C-C32E76A2E01F}"/>
    <dgm:cxn modelId="{FC422A32-6CB7-4B8F-AD06-7478D55E4E19}" srcId="{FFF57D6A-2BD2-4C18-833A-5F798CF278E3}" destId="{92433F3B-9592-42A0-8BCF-C54E962985C1}" srcOrd="1" destOrd="0" parTransId="{BD30B0CD-A8FF-43DA-9861-170CD7E5EDAF}" sibTransId="{B1A3C40A-0DF1-41FB-9A87-8FD59D40065A}"/>
    <dgm:cxn modelId="{A2F60502-4EA0-459A-B279-D918C6D81FF7}" srcId="{92433F3B-9592-42A0-8BCF-C54E962985C1}" destId="{DF594CC3-2561-4098-AAC7-DF9C4F6B07CA}" srcOrd="2" destOrd="0" parTransId="{120EF8AA-3948-4891-9F19-52349B2C704C}" sibTransId="{17D4B430-ACE0-439B-9023-6E5374597AC9}"/>
    <dgm:cxn modelId="{F00B2D91-296B-48AE-9600-B23C40DB62A2}" type="presOf" srcId="{92433F3B-9592-42A0-8BCF-C54E962985C1}" destId="{799D6487-0279-4AE2-9496-903D35C0E947}" srcOrd="0" destOrd="0" presId="urn:microsoft.com/office/officeart/2005/8/layout/hList1"/>
    <dgm:cxn modelId="{27B28426-65AD-44DC-B7A7-96E2E1E028CF}" srcId="{92433F3B-9592-42A0-8BCF-C54E962985C1}" destId="{817BF026-5760-437B-A4A7-4E2C0F894DF4}" srcOrd="1" destOrd="0" parTransId="{EE07C485-4098-49A8-916E-9324BB47F63C}" sibTransId="{75D57ECB-92F5-459D-90E9-C202096149BB}"/>
    <dgm:cxn modelId="{DD0A7CCA-D270-47B7-B079-5B15F92F91A9}" type="presOf" srcId="{E461DA3F-8F60-4DA1-992E-F6DEB85B5454}" destId="{1F80076D-EC23-43C4-A581-F6E1AC1B467D}" srcOrd="0" destOrd="2" presId="urn:microsoft.com/office/officeart/2005/8/layout/hList1"/>
    <dgm:cxn modelId="{BCDD76FB-EA2B-4864-8766-7E81A5C60915}" type="presOf" srcId="{DF594CC3-2561-4098-AAC7-DF9C4F6B07CA}" destId="{928048C5-F741-4251-A54B-212E644CEFDC}" srcOrd="0" destOrd="2" presId="urn:microsoft.com/office/officeart/2005/8/layout/hList1"/>
    <dgm:cxn modelId="{71A8F934-69D9-4CFC-B788-266650208EEB}" srcId="{CC6FB04F-BB0A-4A51-8DEA-BC90DEFB4E21}" destId="{6E30B8A3-E357-4912-84EF-0E591F1D88A8}" srcOrd="2" destOrd="0" parTransId="{799DC9FB-C07C-45A1-860B-3D9F36FBC6C9}" sibTransId="{82D011D1-F743-448E-9EDD-061A0F30BCF7}"/>
    <dgm:cxn modelId="{AB78CB5B-C44C-4F40-939D-BE6AC1D8B1C4}" type="presOf" srcId="{2562FA27-5C25-4BC3-A0F4-FB214E719454}" destId="{1F80076D-EC23-43C4-A581-F6E1AC1B467D}" srcOrd="0" destOrd="1" presId="urn:microsoft.com/office/officeart/2005/8/layout/hList1"/>
    <dgm:cxn modelId="{E2C4C135-B0C1-4CB8-A57C-7E2BB17C1AF3}" type="presParOf" srcId="{1E7E92B3-A8C4-4F06-88BB-735BC2D4E847}" destId="{BC03F261-DC22-4A41-89E1-931211BAD73E}" srcOrd="0" destOrd="0" presId="urn:microsoft.com/office/officeart/2005/8/layout/hList1"/>
    <dgm:cxn modelId="{47BD57E0-5A6C-413E-B835-2F40AA5465AB}" type="presParOf" srcId="{BC03F261-DC22-4A41-89E1-931211BAD73E}" destId="{00864509-9DB9-44DE-9F1E-9C19A23EB973}" srcOrd="0" destOrd="0" presId="urn:microsoft.com/office/officeart/2005/8/layout/hList1"/>
    <dgm:cxn modelId="{BBDFEF61-8981-4C57-8F3D-D001FF01BEAE}" type="presParOf" srcId="{BC03F261-DC22-4A41-89E1-931211BAD73E}" destId="{1F80076D-EC23-43C4-A581-F6E1AC1B467D}" srcOrd="1" destOrd="0" presId="urn:microsoft.com/office/officeart/2005/8/layout/hList1"/>
    <dgm:cxn modelId="{9D3E04B2-3819-4929-88BA-0C28D23EA55D}" type="presParOf" srcId="{1E7E92B3-A8C4-4F06-88BB-735BC2D4E847}" destId="{282DA5EA-1322-4275-B0E3-1ECE6EA9964D}" srcOrd="1" destOrd="0" presId="urn:microsoft.com/office/officeart/2005/8/layout/hList1"/>
    <dgm:cxn modelId="{CCFFE8D7-549C-4A54-9AAB-C8B51297254C}" type="presParOf" srcId="{1E7E92B3-A8C4-4F06-88BB-735BC2D4E847}" destId="{8F59772C-C611-4956-9049-108121A9CBC4}" srcOrd="2" destOrd="0" presId="urn:microsoft.com/office/officeart/2005/8/layout/hList1"/>
    <dgm:cxn modelId="{A4EC6D5D-5A6C-405A-8EF9-22EEE11EC1BB}" type="presParOf" srcId="{8F59772C-C611-4956-9049-108121A9CBC4}" destId="{799D6487-0279-4AE2-9496-903D35C0E947}" srcOrd="0" destOrd="0" presId="urn:microsoft.com/office/officeart/2005/8/layout/hList1"/>
    <dgm:cxn modelId="{0EF7351D-DB57-45F5-941A-F3834C4D7280}" type="presParOf" srcId="{8F59772C-C611-4956-9049-108121A9CBC4}" destId="{928048C5-F741-4251-A54B-212E644CEFDC}" srcOrd="1" destOrd="0" presId="urn:microsoft.com/office/officeart/2005/8/layout/hList1"/>
    <dgm:cxn modelId="{6A325169-B695-4B64-917C-7F03E3E172A4}" type="presParOf" srcId="{1E7E92B3-A8C4-4F06-88BB-735BC2D4E847}" destId="{D54EEB12-4DB1-4E8D-A753-EF07FD49A4C8}" srcOrd="3" destOrd="0" presId="urn:microsoft.com/office/officeart/2005/8/layout/hList1"/>
    <dgm:cxn modelId="{422AD505-2997-42B9-81DD-79D6489F6A44}" type="presParOf" srcId="{1E7E92B3-A8C4-4F06-88BB-735BC2D4E847}" destId="{10F9C170-5BCF-4A3F-ACCA-317612A885A6}" srcOrd="4" destOrd="0" presId="urn:microsoft.com/office/officeart/2005/8/layout/hList1"/>
    <dgm:cxn modelId="{DB9912D5-7989-481B-8961-DA09D0BB39D6}" type="presParOf" srcId="{10F9C170-5BCF-4A3F-ACCA-317612A885A6}" destId="{7051A606-AD9F-4C32-9B69-4E86D97D15FD}" srcOrd="0" destOrd="0" presId="urn:microsoft.com/office/officeart/2005/8/layout/hList1"/>
    <dgm:cxn modelId="{84D096C2-2DA2-4D10-BAA1-B16C6E67DE2D}" type="presParOf" srcId="{10F9C170-5BCF-4A3F-ACCA-317612A885A6}" destId="{C9418449-BA61-4023-B24D-22DC673BC605}" srcOrd="1" destOrd="0" presId="urn:microsoft.com/office/officeart/2005/8/layout/hList1"/>
    <dgm:cxn modelId="{05E1795A-84D0-44DB-A4B8-6DD496C09318}" type="presParOf" srcId="{1E7E92B3-A8C4-4F06-88BB-735BC2D4E847}" destId="{A2B54102-9217-4E8E-B21C-1D17D3CE06AA}" srcOrd="5" destOrd="0" presId="urn:microsoft.com/office/officeart/2005/8/layout/hList1"/>
    <dgm:cxn modelId="{77430E1A-8D57-4B8F-A13E-23114B2A0C27}" type="presParOf" srcId="{1E7E92B3-A8C4-4F06-88BB-735BC2D4E847}" destId="{75AC49C6-A987-485B-8CE1-FF682D29E3AB}" srcOrd="6" destOrd="0" presId="urn:microsoft.com/office/officeart/2005/8/layout/hList1"/>
    <dgm:cxn modelId="{8DF3644A-B3DA-4C65-BCDF-EA85E95E9FB7}" type="presParOf" srcId="{75AC49C6-A987-485B-8CE1-FF682D29E3AB}" destId="{47E9C6A9-AE1A-48F2-92FA-A1BD671AD845}" srcOrd="0" destOrd="0" presId="urn:microsoft.com/office/officeart/2005/8/layout/hList1"/>
    <dgm:cxn modelId="{3B579957-5623-44C8-874D-66995242F191}" type="presParOf" srcId="{75AC49C6-A987-485B-8CE1-FF682D29E3AB}" destId="{BACF4346-1681-4B96-A823-10C7B249241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F69BBF-989F-41E3-9E5F-E93FB1B23C1C}">
      <dgm:prSet phldrT="[テキスト]" custT="1"/>
      <dgm:spPr/>
      <dgm:t>
        <a:bodyPr/>
        <a:lstStyle/>
        <a:p>
          <a:r>
            <a:rPr lang="ja-JP" altLang="en-US" sz="1600" dirty="0" smtClean="0"/>
            <a:t>プリプロセス</a:t>
          </a:r>
          <a:endParaRPr lang="en-US" sz="1600" dirty="0"/>
        </a:p>
      </dgm:t>
    </dgm:pt>
    <dgm:pt modelId="{8387E5A7-7B6D-4F75-84BB-4850C899F83A}" type="parTrans" cxnId="{3EF8FEA3-AF75-49C0-AFAF-28906F742231}">
      <dgm:prSet/>
      <dgm:spPr/>
      <dgm:t>
        <a:bodyPr/>
        <a:lstStyle/>
        <a:p>
          <a:endParaRPr lang="en-US"/>
        </a:p>
      </dgm:t>
    </dgm:pt>
    <dgm:pt modelId="{6A5C4268-E47F-495C-9EA2-2882C415E256}" type="sibTrans" cxnId="{3EF8FEA3-AF75-49C0-AFAF-28906F742231}">
      <dgm:prSet/>
      <dgm:spPr/>
      <dgm:t>
        <a:bodyPr/>
        <a:lstStyle/>
        <a:p>
          <a:endParaRPr lang="en-US"/>
        </a:p>
      </dgm:t>
    </dgm:pt>
    <dgm:pt modelId="{ECE1FF66-571E-4403-B3CD-2BE0B81D43D1}">
      <dgm:prSet/>
      <dgm:spPr/>
      <dgm:t>
        <a:bodyPr/>
        <a:lstStyle/>
        <a:p>
          <a:r>
            <a:rPr lang="en-US" altLang="en-US" dirty="0" smtClean="0"/>
            <a:t>JavaCC</a:t>
          </a:r>
        </a:p>
      </dgm:t>
    </dgm:pt>
    <dgm:pt modelId="{E334C39E-0255-41C0-9D9B-8E49145229E2}" type="parTrans" cxnId="{78388BB1-6869-4CF6-AD69-6016CD895C62}">
      <dgm:prSet/>
      <dgm:spPr/>
      <dgm:t>
        <a:bodyPr/>
        <a:lstStyle/>
        <a:p>
          <a:endParaRPr lang="en-US"/>
        </a:p>
      </dgm:t>
    </dgm:pt>
    <dgm:pt modelId="{4AFAD491-984D-45B5-BF89-D308EB8719D8}" type="sibTrans" cxnId="{78388BB1-6869-4CF6-AD69-6016CD895C62}">
      <dgm:prSet/>
      <dgm:spPr/>
      <dgm:t>
        <a:bodyPr/>
        <a:lstStyle/>
        <a:p>
          <a:endParaRPr lang="en-US"/>
        </a:p>
      </dgm:t>
    </dgm:pt>
    <dgm:pt modelId="{0C99CE67-D3DD-48F2-B8CD-5A93A158B389}">
      <dgm:prSet/>
      <dgm:spPr/>
      <dgm:t>
        <a:bodyPr/>
        <a:lstStyle/>
        <a:p>
          <a:r>
            <a:rPr lang="en-US" altLang="en-US" dirty="0" smtClean="0"/>
            <a:t>JJDoc</a:t>
          </a:r>
        </a:p>
      </dgm:t>
    </dgm:pt>
    <dgm:pt modelId="{9314D104-1A9A-4712-8EAC-B7E69DFE2BFD}" type="parTrans" cxnId="{FECF5E26-EBE5-4C58-A578-9BA9E175218A}">
      <dgm:prSet/>
      <dgm:spPr/>
      <dgm:t>
        <a:bodyPr/>
        <a:lstStyle/>
        <a:p>
          <a:endParaRPr lang="en-US"/>
        </a:p>
      </dgm:t>
    </dgm:pt>
    <dgm:pt modelId="{AEA933C5-1E74-4A1F-A4CF-E60540DFBC4F}" type="sibTrans" cxnId="{FECF5E26-EBE5-4C58-A578-9BA9E175218A}">
      <dgm:prSet/>
      <dgm:spPr/>
      <dgm:t>
        <a:bodyPr/>
        <a:lstStyle/>
        <a:p>
          <a:endParaRPr lang="en-US"/>
        </a:p>
      </dgm:t>
    </dgm:pt>
    <dgm:pt modelId="{CA274FCC-3D65-497D-8F8F-40696713CAAB}">
      <dgm:prSet/>
      <dgm:spPr/>
      <dgm:t>
        <a:bodyPr/>
        <a:lstStyle/>
        <a:p>
          <a:r>
            <a:rPr lang="en-US" altLang="en-US" dirty="0" smtClean="0"/>
            <a:t>JJTree</a:t>
          </a:r>
        </a:p>
      </dgm:t>
    </dgm:pt>
    <dgm:pt modelId="{351A7498-72F7-4B10-9551-A82BB446B776}" type="parTrans" cxnId="{AEB34E58-E348-4EF5-9FA8-033385B6F1E3}">
      <dgm:prSet/>
      <dgm:spPr/>
      <dgm:t>
        <a:bodyPr/>
        <a:lstStyle/>
        <a:p>
          <a:endParaRPr lang="en-US"/>
        </a:p>
      </dgm:t>
    </dgm:pt>
    <dgm:pt modelId="{71E42B1E-E50A-44E5-AC90-19175DCD6485}" type="sibTrans" cxnId="{AEB34E58-E348-4EF5-9FA8-033385B6F1E3}">
      <dgm:prSet/>
      <dgm:spPr/>
      <dgm:t>
        <a:bodyPr/>
        <a:lstStyle/>
        <a:p>
          <a:endParaRPr lang="en-US"/>
        </a:p>
      </dgm:t>
    </dgm:pt>
    <dgm:pt modelId="{0D26B0FE-45FD-4B1F-9866-27ABAE9B17F8}">
      <dgm:prSet/>
      <dgm:spPr/>
      <dgm:t>
        <a:bodyPr/>
        <a:lstStyle/>
        <a:p>
          <a:r>
            <a:rPr lang="en-US" altLang="en-US" dirty="0" smtClean="0"/>
            <a:t>Native2Ascii</a:t>
          </a:r>
        </a:p>
      </dgm:t>
    </dgm:pt>
    <dgm:pt modelId="{56563B12-3C8C-4F96-86A7-E7CC63B84294}" type="parTrans" cxnId="{59FAFB9F-1429-4A5F-B00B-F09ED7951D73}">
      <dgm:prSet/>
      <dgm:spPr/>
      <dgm:t>
        <a:bodyPr/>
        <a:lstStyle/>
        <a:p>
          <a:endParaRPr lang="en-US"/>
        </a:p>
      </dgm:t>
    </dgm:pt>
    <dgm:pt modelId="{1DE3271C-ACD4-4034-A2A0-5634115A6998}" type="sibTrans" cxnId="{59FAFB9F-1429-4A5F-B00B-F09ED7951D73}">
      <dgm:prSet/>
      <dgm:spPr/>
      <dgm:t>
        <a:bodyPr/>
        <a:lstStyle/>
        <a:p>
          <a:endParaRPr lang="en-US"/>
        </a:p>
      </dgm:t>
    </dgm:pt>
    <dgm:pt modelId="{CC156827-A010-4A0B-9556-DCF5351E1F84}">
      <dgm:prSet custT="1"/>
      <dgm:spPr/>
      <dgm:t>
        <a:bodyPr/>
        <a:lstStyle/>
        <a:p>
          <a:r>
            <a:rPr lang="ja-JP" altLang="en-US" sz="1600" dirty="0" smtClean="0"/>
            <a:t>ファイル</a:t>
          </a:r>
          <a:endParaRPr lang="en-US" altLang="en-US" sz="1600" dirty="0" smtClean="0"/>
        </a:p>
      </dgm:t>
    </dgm:pt>
    <dgm:pt modelId="{28C50109-5CD3-44C8-A29A-7E73480AE31B}" type="parTrans" cxnId="{25B7AE17-BAC2-446D-8670-018AD51B9D39}">
      <dgm:prSet/>
      <dgm:spPr/>
      <dgm:t>
        <a:bodyPr/>
        <a:lstStyle/>
        <a:p>
          <a:endParaRPr lang="en-US"/>
        </a:p>
      </dgm:t>
    </dgm:pt>
    <dgm:pt modelId="{516906DC-4BEB-411E-88A1-3A61050778D8}" type="sibTrans" cxnId="{25B7AE17-BAC2-446D-8670-018AD51B9D39}">
      <dgm:prSet/>
      <dgm:spPr/>
      <dgm:t>
        <a:bodyPr/>
        <a:lstStyle/>
        <a:p>
          <a:endParaRPr lang="en-US"/>
        </a:p>
      </dgm:t>
    </dgm:pt>
    <dgm:pt modelId="{76746368-9266-4307-B156-FCF5DB61FE6A}">
      <dgm:prSet custT="1"/>
      <dgm:spPr/>
      <dgm:t>
        <a:bodyPr/>
        <a:lstStyle/>
        <a:p>
          <a:r>
            <a:rPr lang="en-US" altLang="en-US" sz="1600" dirty="0" smtClean="0"/>
            <a:t>SCM</a:t>
          </a:r>
        </a:p>
      </dgm:t>
    </dgm:pt>
    <dgm:pt modelId="{5145CA18-DC53-4FB3-98EE-C40336ED28DE}" type="parTrans" cxnId="{0590D65E-38A4-44DE-919B-08FE4B569716}">
      <dgm:prSet/>
      <dgm:spPr/>
      <dgm:t>
        <a:bodyPr/>
        <a:lstStyle/>
        <a:p>
          <a:endParaRPr lang="en-US"/>
        </a:p>
      </dgm:t>
    </dgm:pt>
    <dgm:pt modelId="{2AA3C07A-9CC7-429F-B4A0-0BF3EDEC1C91}" type="sibTrans" cxnId="{0590D65E-38A4-44DE-919B-08FE4B569716}">
      <dgm:prSet/>
      <dgm:spPr/>
      <dgm:t>
        <a:bodyPr/>
        <a:lstStyle/>
        <a:p>
          <a:endParaRPr lang="en-US"/>
        </a:p>
      </dgm:t>
    </dgm:pt>
    <dgm:pt modelId="{438F55A2-1C70-42A8-8C09-765B9F8827F5}">
      <dgm:prSet/>
      <dgm:spPr/>
      <dgm:t>
        <a:bodyPr/>
        <a:lstStyle/>
        <a:p>
          <a:r>
            <a:rPr lang="en-US" altLang="en-US" dirty="0" smtClean="0"/>
            <a:t>Cvs</a:t>
          </a:r>
        </a:p>
      </dgm:t>
    </dgm:pt>
    <dgm:pt modelId="{BC3DE5D3-EE5A-4FD6-90F0-33C49EA936FA}" type="parTrans" cxnId="{D847E763-BDC8-4B30-81F4-3A500B700008}">
      <dgm:prSet/>
      <dgm:spPr/>
      <dgm:t>
        <a:bodyPr/>
        <a:lstStyle/>
        <a:p>
          <a:endParaRPr lang="en-US"/>
        </a:p>
      </dgm:t>
    </dgm:pt>
    <dgm:pt modelId="{2923586B-D87E-4CA4-9B0C-19B51EA48043}" type="sibTrans" cxnId="{D847E763-BDC8-4B30-81F4-3A500B700008}">
      <dgm:prSet/>
      <dgm:spPr/>
      <dgm:t>
        <a:bodyPr/>
        <a:lstStyle/>
        <a:p>
          <a:endParaRPr lang="en-US"/>
        </a:p>
      </dgm:t>
    </dgm:pt>
    <dgm:pt modelId="{691D1578-E411-40F8-9235-8E2BD28F6414}">
      <dgm:prSet/>
      <dgm:spPr/>
      <dgm:t>
        <a:bodyPr/>
        <a:lstStyle/>
        <a:p>
          <a:r>
            <a:rPr lang="en-US" altLang="en-US" dirty="0" smtClean="0"/>
            <a:t>ClearCase</a:t>
          </a:r>
        </a:p>
      </dgm:t>
    </dgm:pt>
    <dgm:pt modelId="{97415A24-351C-4A78-980F-675FFFA6310E}" type="parTrans" cxnId="{80BA3D35-E8F2-4179-A011-C53D8F2600E0}">
      <dgm:prSet/>
      <dgm:spPr/>
      <dgm:t>
        <a:bodyPr/>
        <a:lstStyle/>
        <a:p>
          <a:endParaRPr lang="en-US"/>
        </a:p>
      </dgm:t>
    </dgm:pt>
    <dgm:pt modelId="{EEB34831-4C52-4A3C-A866-0960CC486642}" type="sibTrans" cxnId="{80BA3D35-E8F2-4179-A011-C53D8F2600E0}">
      <dgm:prSet/>
      <dgm:spPr/>
      <dgm:t>
        <a:bodyPr/>
        <a:lstStyle/>
        <a:p>
          <a:endParaRPr lang="en-US"/>
        </a:p>
      </dgm:t>
    </dgm:pt>
    <dgm:pt modelId="{C4CCF19A-0FBC-4EA6-9801-A68747F5F062}">
      <dgm:prSet/>
      <dgm:spPr/>
      <dgm:t>
        <a:bodyPr/>
        <a:lstStyle/>
        <a:p>
          <a:r>
            <a:rPr lang="en-US" altLang="en-US" dirty="0" smtClean="0"/>
            <a:t>Microsoft VSS</a:t>
          </a:r>
        </a:p>
      </dgm:t>
    </dgm:pt>
    <dgm:pt modelId="{9B6A3EB5-2728-4246-8247-52F0CB9B9C1A}" type="parTrans" cxnId="{B497101C-3DF5-49D2-AD0B-E404FE7A61A8}">
      <dgm:prSet/>
      <dgm:spPr/>
      <dgm:t>
        <a:bodyPr/>
        <a:lstStyle/>
        <a:p>
          <a:endParaRPr lang="en-US"/>
        </a:p>
      </dgm:t>
    </dgm:pt>
    <dgm:pt modelId="{5415CC3B-4490-497D-AD6E-A6010E777C59}" type="sibTrans" cxnId="{B497101C-3DF5-49D2-AD0B-E404FE7A61A8}">
      <dgm:prSet/>
      <dgm:spPr/>
      <dgm:t>
        <a:bodyPr/>
        <a:lstStyle/>
        <a:p>
          <a:endParaRPr lang="en-US"/>
        </a:p>
      </dgm:t>
    </dgm:pt>
    <dgm:pt modelId="{61A66717-4358-4E5B-9673-51DC3912CE4B}">
      <dgm:prSet custT="1"/>
      <dgm:spPr/>
      <dgm:t>
        <a:bodyPr/>
        <a:lstStyle/>
        <a:p>
          <a:r>
            <a:rPr lang="ja-JP" altLang="en-US" sz="1600" dirty="0" smtClean="0"/>
            <a:t>その他</a:t>
          </a:r>
          <a:endParaRPr lang="en-US" altLang="en-US" dirty="0" smtClean="0"/>
        </a:p>
      </dgm:t>
    </dgm:pt>
    <dgm:pt modelId="{046394BB-C595-451B-8ABA-EBB5E427193E}" type="parTrans" cxnId="{4F2502A1-B0FE-4A5F-A58F-5BB7CBB425FD}">
      <dgm:prSet/>
      <dgm:spPr/>
      <dgm:t>
        <a:bodyPr/>
        <a:lstStyle/>
        <a:p>
          <a:endParaRPr lang="en-US"/>
        </a:p>
      </dgm:t>
    </dgm:pt>
    <dgm:pt modelId="{16949FF9-4985-40E8-A60F-935D36948ABB}" type="sibTrans" cxnId="{4F2502A1-B0FE-4A5F-A58F-5BB7CBB425FD}">
      <dgm:prSet/>
      <dgm:spPr/>
      <dgm:t>
        <a:bodyPr/>
        <a:lstStyle/>
        <a:p>
          <a:endParaRPr lang="en-US"/>
        </a:p>
      </dgm:t>
    </dgm:pt>
    <dgm:pt modelId="{1233BF04-4A27-4F75-96A3-20E28F169AED}">
      <dgm:prSet/>
      <dgm:spPr/>
      <dgm:t>
        <a:bodyPr/>
        <a:lstStyle/>
        <a:p>
          <a:r>
            <a:rPr lang="en-US" altLang="en-US" dirty="0" smtClean="0"/>
            <a:t>Echo</a:t>
          </a:r>
        </a:p>
      </dgm:t>
    </dgm:pt>
    <dgm:pt modelId="{957C2698-7782-4D9B-9332-9E508605C6AD}" type="parTrans" cxnId="{C27C1F3E-8A7F-405C-A206-37D68CC8D89C}">
      <dgm:prSet/>
      <dgm:spPr/>
      <dgm:t>
        <a:bodyPr/>
        <a:lstStyle/>
        <a:p>
          <a:endParaRPr lang="en-US"/>
        </a:p>
      </dgm:t>
    </dgm:pt>
    <dgm:pt modelId="{12202B18-25A3-4D7F-AC34-EED70B954403}" type="sibTrans" cxnId="{C27C1F3E-8A7F-405C-A206-37D68CC8D89C}">
      <dgm:prSet/>
      <dgm:spPr/>
      <dgm:t>
        <a:bodyPr/>
        <a:lstStyle/>
        <a:p>
          <a:endParaRPr lang="en-US"/>
        </a:p>
      </dgm:t>
    </dgm:pt>
    <dgm:pt modelId="{3CE9B331-461D-4CEF-B212-BF9931FC65C8}">
      <dgm:prSet/>
      <dgm:spPr/>
      <dgm:t>
        <a:bodyPr/>
        <a:lstStyle/>
        <a:p>
          <a:r>
            <a:rPr lang="en-US" altLang="en-US" dirty="0" smtClean="0"/>
            <a:t>Sound</a:t>
          </a:r>
        </a:p>
      </dgm:t>
    </dgm:pt>
    <dgm:pt modelId="{F41CAF5A-97AC-45E0-93A8-365A97DB8495}" type="parTrans" cxnId="{80ACBED5-9683-40FA-8E47-CB98444949B6}">
      <dgm:prSet/>
      <dgm:spPr/>
      <dgm:t>
        <a:bodyPr/>
        <a:lstStyle/>
        <a:p>
          <a:endParaRPr lang="en-US"/>
        </a:p>
      </dgm:t>
    </dgm:pt>
    <dgm:pt modelId="{E77E1BB9-1546-4002-BABE-4A424B588A6C}" type="sibTrans" cxnId="{80ACBED5-9683-40FA-8E47-CB98444949B6}">
      <dgm:prSet/>
      <dgm:spPr/>
      <dgm:t>
        <a:bodyPr/>
        <a:lstStyle/>
        <a:p>
          <a:endParaRPr lang="en-US"/>
        </a:p>
      </dgm:t>
    </dgm:pt>
    <dgm:pt modelId="{D25E4361-57CA-4670-B328-F413A806D6E6}">
      <dgm:prSet/>
      <dgm:spPr/>
      <dgm:t>
        <a:bodyPr/>
        <a:lstStyle/>
        <a:p>
          <a:r>
            <a:rPr lang="en-US" altLang="en-US" dirty="0" smtClean="0"/>
            <a:t>Sql</a:t>
          </a:r>
        </a:p>
      </dgm:t>
    </dgm:pt>
    <dgm:pt modelId="{7A223310-1097-41B2-BF31-E6C610AA8975}" type="parTrans" cxnId="{60B55EC8-EA06-4B33-99B1-68102747ED14}">
      <dgm:prSet/>
      <dgm:spPr/>
      <dgm:t>
        <a:bodyPr/>
        <a:lstStyle/>
        <a:p>
          <a:endParaRPr lang="en-US"/>
        </a:p>
      </dgm:t>
    </dgm:pt>
    <dgm:pt modelId="{4F594AFB-EBD4-4FE4-BD06-12654BA0268D}" type="sibTrans" cxnId="{60B55EC8-EA06-4B33-99B1-68102747ED14}">
      <dgm:prSet/>
      <dgm:spPr/>
      <dgm:t>
        <a:bodyPr/>
        <a:lstStyle/>
        <a:p>
          <a:endParaRPr lang="en-US"/>
        </a:p>
      </dgm:t>
    </dgm:pt>
    <dgm:pt modelId="{F894129F-99F1-42B8-8C98-BBCDCF0FF6F2}">
      <dgm:prSet/>
      <dgm:spPr/>
      <dgm:t>
        <a:bodyPr/>
        <a:lstStyle/>
        <a:p>
          <a:r>
            <a:rPr lang="en-US" altLang="en-US" dirty="0" smtClean="0"/>
            <a:t>TStamp</a:t>
          </a:r>
        </a:p>
      </dgm:t>
    </dgm:pt>
    <dgm:pt modelId="{D7F30A8E-9B24-44D8-8CCE-36BBFB4E8CB4}" type="parTrans" cxnId="{FBD708DB-E146-48BC-8EF9-41C43DB0F1FB}">
      <dgm:prSet/>
      <dgm:spPr/>
      <dgm:t>
        <a:bodyPr/>
        <a:lstStyle/>
        <a:p>
          <a:endParaRPr lang="en-US"/>
        </a:p>
      </dgm:t>
    </dgm:pt>
    <dgm:pt modelId="{C72894B6-1E20-450C-90AA-247EBD28C252}" type="sibTrans" cxnId="{FBD708DB-E146-48BC-8EF9-41C43DB0F1FB}">
      <dgm:prSet/>
      <dgm:spPr/>
      <dgm:t>
        <a:bodyPr/>
        <a:lstStyle/>
        <a:p>
          <a:endParaRPr lang="en-US"/>
        </a:p>
      </dgm:t>
    </dgm:pt>
    <dgm:pt modelId="{9169C305-241D-478A-A76B-37CC602909F7}">
      <dgm:prSet custT="1"/>
      <dgm:spPr/>
      <dgm:t>
        <a:bodyPr/>
        <a:lstStyle/>
        <a:p>
          <a:r>
            <a:rPr lang="en-US" altLang="en-US" sz="1600" dirty="0" smtClean="0"/>
            <a:t>Copy</a:t>
          </a:r>
        </a:p>
      </dgm:t>
    </dgm:pt>
    <dgm:pt modelId="{204A104E-1185-417F-B68D-1C29802ACA2B}" type="parTrans" cxnId="{B15E1D9D-2624-4518-A2D6-16E65BE6D4C2}">
      <dgm:prSet/>
      <dgm:spPr/>
      <dgm:t>
        <a:bodyPr/>
        <a:lstStyle/>
        <a:p>
          <a:endParaRPr lang="en-US"/>
        </a:p>
      </dgm:t>
    </dgm:pt>
    <dgm:pt modelId="{09493FC6-FCC9-4A5B-BDEE-EE8A175CC54C}" type="sibTrans" cxnId="{B15E1D9D-2624-4518-A2D6-16E65BE6D4C2}">
      <dgm:prSet/>
      <dgm:spPr/>
      <dgm:t>
        <a:bodyPr/>
        <a:lstStyle/>
        <a:p>
          <a:endParaRPr lang="en-US"/>
        </a:p>
      </dgm:t>
    </dgm:pt>
    <dgm:pt modelId="{3766FF12-92A8-4489-854F-6E5B158FB329}">
      <dgm:prSet custT="1"/>
      <dgm:spPr/>
      <dgm:t>
        <a:bodyPr/>
        <a:lstStyle/>
        <a:p>
          <a:r>
            <a:rPr lang="en-US" altLang="en-US" sz="1600" dirty="0" smtClean="0"/>
            <a:t>Delete</a:t>
          </a:r>
        </a:p>
      </dgm:t>
    </dgm:pt>
    <dgm:pt modelId="{130DF795-E755-4E9E-8F77-2630A3803388}" type="parTrans" cxnId="{CA97161A-D146-45AF-8CBB-5F3923E86C88}">
      <dgm:prSet/>
      <dgm:spPr/>
      <dgm:t>
        <a:bodyPr/>
        <a:lstStyle/>
        <a:p>
          <a:endParaRPr lang="en-US"/>
        </a:p>
      </dgm:t>
    </dgm:pt>
    <dgm:pt modelId="{CD293C09-F594-45EC-A014-CF094263CE62}" type="sibTrans" cxnId="{CA97161A-D146-45AF-8CBB-5F3923E86C88}">
      <dgm:prSet/>
      <dgm:spPr/>
      <dgm:t>
        <a:bodyPr/>
        <a:lstStyle/>
        <a:p>
          <a:endParaRPr lang="en-US"/>
        </a:p>
      </dgm:t>
    </dgm:pt>
    <dgm:pt modelId="{61171FE9-3B2D-49BD-8BE7-30F8D6CE253D}">
      <dgm:prSet custT="1"/>
      <dgm:spPr/>
      <dgm:t>
        <a:bodyPr/>
        <a:lstStyle/>
        <a:p>
          <a:r>
            <a:rPr lang="en-US" altLang="en-US" sz="1600" dirty="0" smtClean="0"/>
            <a:t>Move</a:t>
          </a:r>
        </a:p>
      </dgm:t>
    </dgm:pt>
    <dgm:pt modelId="{D67A1720-6F55-4F7B-8914-7A280D4296EF}" type="parTrans" cxnId="{45A14B3B-8529-4A59-BA88-8CB911F37A82}">
      <dgm:prSet/>
      <dgm:spPr/>
      <dgm:t>
        <a:bodyPr/>
        <a:lstStyle/>
        <a:p>
          <a:endParaRPr lang="en-US"/>
        </a:p>
      </dgm:t>
    </dgm:pt>
    <dgm:pt modelId="{61ACFA3B-0032-4143-BE2A-671C939250E1}" type="sibTrans" cxnId="{45A14B3B-8529-4A59-BA88-8CB911F37A82}">
      <dgm:prSet/>
      <dgm:spPr/>
      <dgm:t>
        <a:bodyPr/>
        <a:lstStyle/>
        <a:p>
          <a:endParaRPr lang="en-US"/>
        </a:p>
      </dgm:t>
    </dgm:pt>
    <dgm:pt modelId="{71015E3D-3B6F-4DB4-B085-59C8942CDFA7}">
      <dgm:prSet custT="1"/>
      <dgm:spPr/>
      <dgm:t>
        <a:bodyPr/>
        <a:lstStyle/>
        <a:p>
          <a:r>
            <a:rPr lang="en-US" altLang="en-US" sz="1600" dirty="0" err="1" smtClean="0"/>
            <a:t>Mkdir</a:t>
          </a:r>
          <a:endParaRPr lang="en-US" altLang="en-US" sz="1600" dirty="0" smtClean="0"/>
        </a:p>
      </dgm:t>
    </dgm:pt>
    <dgm:pt modelId="{5D720CE9-CEFF-4A5E-BA26-76E281A06A21}" type="parTrans" cxnId="{C37BBAA4-EB6D-4386-AD93-4167D68C1A58}">
      <dgm:prSet/>
      <dgm:spPr/>
      <dgm:t>
        <a:bodyPr/>
        <a:lstStyle/>
        <a:p>
          <a:endParaRPr lang="en-US"/>
        </a:p>
      </dgm:t>
    </dgm:pt>
    <dgm:pt modelId="{003A1479-B59E-472D-BAAC-FDB5C5193239}" type="sibTrans" cxnId="{C37BBAA4-EB6D-4386-AD93-4167D68C1A58}">
      <dgm:prSet/>
      <dgm:spPr/>
      <dgm:t>
        <a:bodyPr/>
        <a:lstStyle/>
        <a:p>
          <a:endParaRPr lang="en-US"/>
        </a:p>
      </dgm:t>
    </dgm:pt>
    <dgm:pt modelId="{2EBA482A-E89B-4DDA-988F-228B5D85DC0E}">
      <dgm:prSet/>
      <dgm:spPr/>
      <dgm:t>
        <a:bodyPr/>
        <a:lstStyle/>
        <a:p>
          <a:r>
            <a:rPr lang="en-US" altLang="en-US" dirty="0" smtClean="0"/>
            <a:t>Perforce</a:t>
          </a:r>
        </a:p>
      </dgm:t>
    </dgm:pt>
    <dgm:pt modelId="{31FE0BC0-E425-4950-8AB8-4E39EC6023FB}" type="parTrans" cxnId="{EA1E6BD4-D9A4-4EFA-82E2-38443F576424}">
      <dgm:prSet/>
      <dgm:spPr/>
      <dgm:t>
        <a:bodyPr/>
        <a:lstStyle/>
        <a:p>
          <a:endParaRPr kumimoji="1" lang="ja-JP" altLang="en-US"/>
        </a:p>
      </dgm:t>
    </dgm:pt>
    <dgm:pt modelId="{B84CB2C6-B427-4F66-883E-4EFD5C15F5D4}" type="sibTrans" cxnId="{EA1E6BD4-D9A4-4EFA-82E2-38443F576424}">
      <dgm:prSet/>
      <dgm:spPr/>
      <dgm:t>
        <a:bodyPr/>
        <a:lstStyle/>
        <a:p>
          <a:endParaRPr kumimoji="1" lang="ja-JP" alt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BC03F261-DC22-4A41-89E1-931211BAD73E}" type="pres">
      <dgm:prSet presAssocID="{D2F69BBF-989F-41E3-9E5F-E93FB1B23C1C}" presName="composite" presStyleCnt="0"/>
      <dgm:spPr/>
    </dgm:pt>
    <dgm:pt modelId="{00864509-9DB9-44DE-9F1E-9C19A23EB973}" type="pres">
      <dgm:prSet presAssocID="{D2F69BBF-989F-41E3-9E5F-E93FB1B23C1C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0076D-EC23-43C4-A581-F6E1AC1B467D}" type="pres">
      <dgm:prSet presAssocID="{D2F69BBF-989F-41E3-9E5F-E93FB1B23C1C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DA5EA-1322-4275-B0E3-1ECE6EA9964D}" type="pres">
      <dgm:prSet presAssocID="{6A5C4268-E47F-495C-9EA2-2882C415E256}" presName="space" presStyleCnt="0"/>
      <dgm:spPr/>
    </dgm:pt>
    <dgm:pt modelId="{0129CFE1-1C7F-4BD8-ABED-C3738FA819E1}" type="pres">
      <dgm:prSet presAssocID="{CC156827-A010-4A0B-9556-DCF5351E1F84}" presName="composite" presStyleCnt="0"/>
      <dgm:spPr/>
    </dgm:pt>
    <dgm:pt modelId="{6B3DF7EF-2E03-4D86-AD30-3D143F7C6F20}" type="pres">
      <dgm:prSet presAssocID="{CC156827-A010-4A0B-9556-DCF5351E1F84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422EE1-BB5F-4F60-8CD8-2ED7534FBCF9}" type="pres">
      <dgm:prSet presAssocID="{CC156827-A010-4A0B-9556-DCF5351E1F84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69E996-D2F6-4F39-A2FD-D2F9C0564B32}" type="pres">
      <dgm:prSet presAssocID="{516906DC-4BEB-411E-88A1-3A61050778D8}" presName="space" presStyleCnt="0"/>
      <dgm:spPr/>
    </dgm:pt>
    <dgm:pt modelId="{E253D0DC-6E57-4924-B615-2F3D84457410}" type="pres">
      <dgm:prSet presAssocID="{76746368-9266-4307-B156-FCF5DB61FE6A}" presName="composite" presStyleCnt="0"/>
      <dgm:spPr/>
    </dgm:pt>
    <dgm:pt modelId="{9C03A209-E6E7-4426-984F-D1CF8E1446A0}" type="pres">
      <dgm:prSet presAssocID="{76746368-9266-4307-B156-FCF5DB61FE6A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39F12CE-78FB-4083-B667-DD864292DE36}" type="pres">
      <dgm:prSet presAssocID="{76746368-9266-4307-B156-FCF5DB61FE6A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0849C07-683E-4753-AA4D-873FC80B4A1E}" type="pres">
      <dgm:prSet presAssocID="{2AA3C07A-9CC7-429F-B4A0-0BF3EDEC1C91}" presName="space" presStyleCnt="0"/>
      <dgm:spPr/>
    </dgm:pt>
    <dgm:pt modelId="{7511E140-FD6F-4848-BC65-DAEEF5F6E489}" type="pres">
      <dgm:prSet presAssocID="{61A66717-4358-4E5B-9673-51DC3912CE4B}" presName="composite" presStyleCnt="0"/>
      <dgm:spPr/>
    </dgm:pt>
    <dgm:pt modelId="{D7E6D02F-E67F-4ED2-9CAA-23318AB0978E}" type="pres">
      <dgm:prSet presAssocID="{61A66717-4358-4E5B-9673-51DC3912CE4B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DA3A2A9-7902-4FF0-B14D-9B9E862BA411}" type="pres">
      <dgm:prSet presAssocID="{61A66717-4358-4E5B-9673-51DC3912CE4B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FBD708DB-E146-48BC-8EF9-41C43DB0F1FB}" srcId="{61A66717-4358-4E5B-9673-51DC3912CE4B}" destId="{F894129F-99F1-42B8-8C98-BBCDCF0FF6F2}" srcOrd="3" destOrd="0" parTransId="{D7F30A8E-9B24-44D8-8CCE-36BBFB4E8CB4}" sibTransId="{C72894B6-1E20-450C-90AA-247EBD28C252}"/>
    <dgm:cxn modelId="{9A8F4DFF-2E25-4343-A988-9A1D15CF437B}" type="presOf" srcId="{2EBA482A-E89B-4DDA-988F-228B5D85DC0E}" destId="{939F12CE-78FB-4083-B667-DD864292DE36}" srcOrd="0" destOrd="3" presId="urn:microsoft.com/office/officeart/2005/8/layout/hList1"/>
    <dgm:cxn modelId="{78388BB1-6869-4CF6-AD69-6016CD895C62}" srcId="{D2F69BBF-989F-41E3-9E5F-E93FB1B23C1C}" destId="{ECE1FF66-571E-4403-B3CD-2BE0B81D43D1}" srcOrd="0" destOrd="0" parTransId="{E334C39E-0255-41C0-9D9B-8E49145229E2}" sibTransId="{4AFAD491-984D-45B5-BF89-D308EB8719D8}"/>
    <dgm:cxn modelId="{CA97161A-D146-45AF-8CBB-5F3923E86C88}" srcId="{CC156827-A010-4A0B-9556-DCF5351E1F84}" destId="{3766FF12-92A8-4489-854F-6E5B158FB329}" srcOrd="1" destOrd="0" parTransId="{130DF795-E755-4E9E-8F77-2630A3803388}" sibTransId="{CD293C09-F594-45EC-A014-CF094263CE62}"/>
    <dgm:cxn modelId="{0590D65E-38A4-44DE-919B-08FE4B569716}" srcId="{FFF57D6A-2BD2-4C18-833A-5F798CF278E3}" destId="{76746368-9266-4307-B156-FCF5DB61FE6A}" srcOrd="2" destOrd="0" parTransId="{5145CA18-DC53-4FB3-98EE-C40336ED28DE}" sibTransId="{2AA3C07A-9CC7-429F-B4A0-0BF3EDEC1C91}"/>
    <dgm:cxn modelId="{80BA3D35-E8F2-4179-A011-C53D8F2600E0}" srcId="{76746368-9266-4307-B156-FCF5DB61FE6A}" destId="{691D1578-E411-40F8-9235-8E2BD28F6414}" srcOrd="1" destOrd="0" parTransId="{97415A24-351C-4A78-980F-675FFFA6310E}" sibTransId="{EEB34831-4C52-4A3C-A866-0960CC486642}"/>
    <dgm:cxn modelId="{AEB34E58-E348-4EF5-9FA8-033385B6F1E3}" srcId="{D2F69BBF-989F-41E3-9E5F-E93FB1B23C1C}" destId="{CA274FCC-3D65-497D-8F8F-40696713CAAB}" srcOrd="2" destOrd="0" parTransId="{351A7498-72F7-4B10-9551-A82BB446B776}" sibTransId="{71E42B1E-E50A-44E5-AC90-19175DCD6485}"/>
    <dgm:cxn modelId="{EA1E6BD4-D9A4-4EFA-82E2-38443F576424}" srcId="{76746368-9266-4307-B156-FCF5DB61FE6A}" destId="{2EBA482A-E89B-4DDA-988F-228B5D85DC0E}" srcOrd="3" destOrd="0" parTransId="{31FE0BC0-E425-4950-8AB8-4E39EC6023FB}" sibTransId="{B84CB2C6-B427-4F66-883E-4EFD5C15F5D4}"/>
    <dgm:cxn modelId="{9502DC9B-1946-48C9-A641-3D72FB1576B4}" type="presOf" srcId="{0D26B0FE-45FD-4B1F-9866-27ABAE9B17F8}" destId="{1F80076D-EC23-43C4-A581-F6E1AC1B467D}" srcOrd="0" destOrd="3" presId="urn:microsoft.com/office/officeart/2005/8/layout/hList1"/>
    <dgm:cxn modelId="{3EF8FEA3-AF75-49C0-AFAF-28906F742231}" srcId="{FFF57D6A-2BD2-4C18-833A-5F798CF278E3}" destId="{D2F69BBF-989F-41E3-9E5F-E93FB1B23C1C}" srcOrd="0" destOrd="0" parTransId="{8387E5A7-7B6D-4F75-84BB-4850C899F83A}" sibTransId="{6A5C4268-E47F-495C-9EA2-2882C415E256}"/>
    <dgm:cxn modelId="{B15E1D9D-2624-4518-A2D6-16E65BE6D4C2}" srcId="{CC156827-A010-4A0B-9556-DCF5351E1F84}" destId="{9169C305-241D-478A-A76B-37CC602909F7}" srcOrd="0" destOrd="0" parTransId="{204A104E-1185-417F-B68D-1C29802ACA2B}" sibTransId="{09493FC6-FCC9-4A5B-BDEE-EE8A175CC54C}"/>
    <dgm:cxn modelId="{F6964C48-7B53-484F-BEA1-E0B5360A4215}" type="presOf" srcId="{F894129F-99F1-42B8-8C98-BBCDCF0FF6F2}" destId="{6DA3A2A9-7902-4FF0-B14D-9B9E862BA411}" srcOrd="0" destOrd="3" presId="urn:microsoft.com/office/officeart/2005/8/layout/hList1"/>
    <dgm:cxn modelId="{C27C1F3E-8A7F-405C-A206-37D68CC8D89C}" srcId="{61A66717-4358-4E5B-9673-51DC3912CE4B}" destId="{1233BF04-4A27-4F75-96A3-20E28F169AED}" srcOrd="0" destOrd="0" parTransId="{957C2698-7782-4D9B-9332-9E508605C6AD}" sibTransId="{12202B18-25A3-4D7F-AC34-EED70B954403}"/>
    <dgm:cxn modelId="{AC46B8F7-C3DB-478C-82D2-7E7A38FE4453}" type="presOf" srcId="{C4CCF19A-0FBC-4EA6-9801-A68747F5F062}" destId="{939F12CE-78FB-4083-B667-DD864292DE36}" srcOrd="0" destOrd="2" presId="urn:microsoft.com/office/officeart/2005/8/layout/hList1"/>
    <dgm:cxn modelId="{45A14B3B-8529-4A59-BA88-8CB911F37A82}" srcId="{CC156827-A010-4A0B-9556-DCF5351E1F84}" destId="{61171FE9-3B2D-49BD-8BE7-30F8D6CE253D}" srcOrd="2" destOrd="0" parTransId="{D67A1720-6F55-4F7B-8914-7A280D4296EF}" sibTransId="{61ACFA3B-0032-4143-BE2A-671C939250E1}"/>
    <dgm:cxn modelId="{C37BBAA4-EB6D-4386-AD93-4167D68C1A58}" srcId="{CC156827-A010-4A0B-9556-DCF5351E1F84}" destId="{71015E3D-3B6F-4DB4-B085-59C8942CDFA7}" srcOrd="3" destOrd="0" parTransId="{5D720CE9-CEFF-4A5E-BA26-76E281A06A21}" sibTransId="{003A1479-B59E-472D-BAAC-FDB5C5193239}"/>
    <dgm:cxn modelId="{F4E6F1B0-EEF6-4F9C-8D45-85F887849241}" type="presOf" srcId="{61A66717-4358-4E5B-9673-51DC3912CE4B}" destId="{D7E6D02F-E67F-4ED2-9CAA-23318AB0978E}" srcOrd="0" destOrd="0" presId="urn:microsoft.com/office/officeart/2005/8/layout/hList1"/>
    <dgm:cxn modelId="{3D94E2B5-13FE-4D88-BF43-8C9DCCA05B77}" type="presOf" srcId="{9169C305-241D-478A-A76B-37CC602909F7}" destId="{DE422EE1-BB5F-4F60-8CD8-2ED7534FBCF9}" srcOrd="0" destOrd="0" presId="urn:microsoft.com/office/officeart/2005/8/layout/hList1"/>
    <dgm:cxn modelId="{B497101C-3DF5-49D2-AD0B-E404FE7A61A8}" srcId="{76746368-9266-4307-B156-FCF5DB61FE6A}" destId="{C4CCF19A-0FBC-4EA6-9801-A68747F5F062}" srcOrd="2" destOrd="0" parTransId="{9B6A3EB5-2728-4246-8247-52F0CB9B9C1A}" sibTransId="{5415CC3B-4490-497D-AD6E-A6010E777C59}"/>
    <dgm:cxn modelId="{59FAFB9F-1429-4A5F-B00B-F09ED7951D73}" srcId="{D2F69BBF-989F-41E3-9E5F-E93FB1B23C1C}" destId="{0D26B0FE-45FD-4B1F-9866-27ABAE9B17F8}" srcOrd="3" destOrd="0" parTransId="{56563B12-3C8C-4F96-86A7-E7CC63B84294}" sibTransId="{1DE3271C-ACD4-4034-A2A0-5634115A6998}"/>
    <dgm:cxn modelId="{6B7D7F42-33EE-472D-BB77-24ED1340590A}" type="presOf" srcId="{76746368-9266-4307-B156-FCF5DB61FE6A}" destId="{9C03A209-E6E7-4426-984F-D1CF8E1446A0}" srcOrd="0" destOrd="0" presId="urn:microsoft.com/office/officeart/2005/8/layout/hList1"/>
    <dgm:cxn modelId="{BF3FB59F-46AE-4528-865C-BDF4D127C397}" type="presOf" srcId="{CA274FCC-3D65-497D-8F8F-40696713CAAB}" destId="{1F80076D-EC23-43C4-A581-F6E1AC1B467D}" srcOrd="0" destOrd="2" presId="urn:microsoft.com/office/officeart/2005/8/layout/hList1"/>
    <dgm:cxn modelId="{33C08A10-B5F2-46F4-B0E4-AD76A2AFBCCA}" type="presOf" srcId="{FFF57D6A-2BD2-4C18-833A-5F798CF278E3}" destId="{1E7E92B3-A8C4-4F06-88BB-735BC2D4E847}" srcOrd="0" destOrd="0" presId="urn:microsoft.com/office/officeart/2005/8/layout/hList1"/>
    <dgm:cxn modelId="{4F2502A1-B0FE-4A5F-A58F-5BB7CBB425FD}" srcId="{FFF57D6A-2BD2-4C18-833A-5F798CF278E3}" destId="{61A66717-4358-4E5B-9673-51DC3912CE4B}" srcOrd="3" destOrd="0" parTransId="{046394BB-C595-451B-8ABA-EBB5E427193E}" sibTransId="{16949FF9-4985-40E8-A60F-935D36948ABB}"/>
    <dgm:cxn modelId="{3B582EC8-876D-4751-A24E-C6676FD94F82}" type="presOf" srcId="{61171FE9-3B2D-49BD-8BE7-30F8D6CE253D}" destId="{DE422EE1-BB5F-4F60-8CD8-2ED7534FBCF9}" srcOrd="0" destOrd="2" presId="urn:microsoft.com/office/officeart/2005/8/layout/hList1"/>
    <dgm:cxn modelId="{FF5D0C08-38CE-4D73-B04C-1DEA991271EF}" type="presOf" srcId="{ECE1FF66-571E-4403-B3CD-2BE0B81D43D1}" destId="{1F80076D-EC23-43C4-A581-F6E1AC1B467D}" srcOrd="0" destOrd="0" presId="urn:microsoft.com/office/officeart/2005/8/layout/hList1"/>
    <dgm:cxn modelId="{37D6675A-5A2C-4356-8C31-26DDAB66A6CB}" type="presOf" srcId="{D25E4361-57CA-4670-B328-F413A806D6E6}" destId="{6DA3A2A9-7902-4FF0-B14D-9B9E862BA411}" srcOrd="0" destOrd="2" presId="urn:microsoft.com/office/officeart/2005/8/layout/hList1"/>
    <dgm:cxn modelId="{25B7AE17-BAC2-446D-8670-018AD51B9D39}" srcId="{FFF57D6A-2BD2-4C18-833A-5F798CF278E3}" destId="{CC156827-A010-4A0B-9556-DCF5351E1F84}" srcOrd="1" destOrd="0" parTransId="{28C50109-5CD3-44C8-A29A-7E73480AE31B}" sibTransId="{516906DC-4BEB-411E-88A1-3A61050778D8}"/>
    <dgm:cxn modelId="{18E55A41-09FC-4A6B-9502-DA73F94D8D2D}" type="presOf" srcId="{438F55A2-1C70-42A8-8C09-765B9F8827F5}" destId="{939F12CE-78FB-4083-B667-DD864292DE36}" srcOrd="0" destOrd="0" presId="urn:microsoft.com/office/officeart/2005/8/layout/hList1"/>
    <dgm:cxn modelId="{37393D1E-8CBA-4D10-A9AE-1E4C36657B1F}" type="presOf" srcId="{3CE9B331-461D-4CEF-B212-BF9931FC65C8}" destId="{6DA3A2A9-7902-4FF0-B14D-9B9E862BA411}" srcOrd="0" destOrd="1" presId="urn:microsoft.com/office/officeart/2005/8/layout/hList1"/>
    <dgm:cxn modelId="{FECF5E26-EBE5-4C58-A578-9BA9E175218A}" srcId="{D2F69BBF-989F-41E3-9E5F-E93FB1B23C1C}" destId="{0C99CE67-D3DD-48F2-B8CD-5A93A158B389}" srcOrd="1" destOrd="0" parTransId="{9314D104-1A9A-4712-8EAC-B7E69DFE2BFD}" sibTransId="{AEA933C5-1E74-4A1F-A4CF-E60540DFBC4F}"/>
    <dgm:cxn modelId="{90A5984A-4758-48BC-80B4-56A0325B197D}" type="presOf" srcId="{3766FF12-92A8-4489-854F-6E5B158FB329}" destId="{DE422EE1-BB5F-4F60-8CD8-2ED7534FBCF9}" srcOrd="0" destOrd="1" presId="urn:microsoft.com/office/officeart/2005/8/layout/hList1"/>
    <dgm:cxn modelId="{C4BBAC26-CFE1-4DC5-8E53-AF8F8B627530}" type="presOf" srcId="{CC156827-A010-4A0B-9556-DCF5351E1F84}" destId="{6B3DF7EF-2E03-4D86-AD30-3D143F7C6F20}" srcOrd="0" destOrd="0" presId="urn:microsoft.com/office/officeart/2005/8/layout/hList1"/>
    <dgm:cxn modelId="{DA4B3753-11BB-41AC-8A28-C679EEC8597C}" type="presOf" srcId="{691D1578-E411-40F8-9235-8E2BD28F6414}" destId="{939F12CE-78FB-4083-B667-DD864292DE36}" srcOrd="0" destOrd="1" presId="urn:microsoft.com/office/officeart/2005/8/layout/hList1"/>
    <dgm:cxn modelId="{D847E763-BDC8-4B30-81F4-3A500B700008}" srcId="{76746368-9266-4307-B156-FCF5DB61FE6A}" destId="{438F55A2-1C70-42A8-8C09-765B9F8827F5}" srcOrd="0" destOrd="0" parTransId="{BC3DE5D3-EE5A-4FD6-90F0-33C49EA936FA}" sibTransId="{2923586B-D87E-4CA4-9B0C-19B51EA48043}"/>
    <dgm:cxn modelId="{68D35022-5A6D-46E4-90F5-34814F10A53D}" type="presOf" srcId="{71015E3D-3B6F-4DB4-B085-59C8942CDFA7}" destId="{DE422EE1-BB5F-4F60-8CD8-2ED7534FBCF9}" srcOrd="0" destOrd="3" presId="urn:microsoft.com/office/officeart/2005/8/layout/hList1"/>
    <dgm:cxn modelId="{60B55EC8-EA06-4B33-99B1-68102747ED14}" srcId="{61A66717-4358-4E5B-9673-51DC3912CE4B}" destId="{D25E4361-57CA-4670-B328-F413A806D6E6}" srcOrd="2" destOrd="0" parTransId="{7A223310-1097-41B2-BF31-E6C610AA8975}" sibTransId="{4F594AFB-EBD4-4FE4-BD06-12654BA0268D}"/>
    <dgm:cxn modelId="{BDA2CAEB-3368-47CD-AF7D-8E2BBBDDFCB6}" type="presOf" srcId="{1233BF04-4A27-4F75-96A3-20E28F169AED}" destId="{6DA3A2A9-7902-4FF0-B14D-9B9E862BA411}" srcOrd="0" destOrd="0" presId="urn:microsoft.com/office/officeart/2005/8/layout/hList1"/>
    <dgm:cxn modelId="{A9A28069-E673-40A5-982A-289CDD34EB1E}" type="presOf" srcId="{0C99CE67-D3DD-48F2-B8CD-5A93A158B389}" destId="{1F80076D-EC23-43C4-A581-F6E1AC1B467D}" srcOrd="0" destOrd="1" presId="urn:microsoft.com/office/officeart/2005/8/layout/hList1"/>
    <dgm:cxn modelId="{80ACBED5-9683-40FA-8E47-CB98444949B6}" srcId="{61A66717-4358-4E5B-9673-51DC3912CE4B}" destId="{3CE9B331-461D-4CEF-B212-BF9931FC65C8}" srcOrd="1" destOrd="0" parTransId="{F41CAF5A-97AC-45E0-93A8-365A97DB8495}" sibTransId="{E77E1BB9-1546-4002-BABE-4A424B588A6C}"/>
    <dgm:cxn modelId="{808B790D-8A8E-4EB4-926F-43637A8D9FFC}" type="presOf" srcId="{D2F69BBF-989F-41E3-9E5F-E93FB1B23C1C}" destId="{00864509-9DB9-44DE-9F1E-9C19A23EB973}" srcOrd="0" destOrd="0" presId="urn:microsoft.com/office/officeart/2005/8/layout/hList1"/>
    <dgm:cxn modelId="{C802435A-BAE6-421B-9470-6B987775C0C8}" type="presParOf" srcId="{1E7E92B3-A8C4-4F06-88BB-735BC2D4E847}" destId="{BC03F261-DC22-4A41-89E1-931211BAD73E}" srcOrd="0" destOrd="0" presId="urn:microsoft.com/office/officeart/2005/8/layout/hList1"/>
    <dgm:cxn modelId="{9335CD25-8BEC-4DAA-B8A2-F38FF94BBFA4}" type="presParOf" srcId="{BC03F261-DC22-4A41-89E1-931211BAD73E}" destId="{00864509-9DB9-44DE-9F1E-9C19A23EB973}" srcOrd="0" destOrd="0" presId="urn:microsoft.com/office/officeart/2005/8/layout/hList1"/>
    <dgm:cxn modelId="{90FA6ADE-668C-4E0A-9DE3-FF85CB9E4229}" type="presParOf" srcId="{BC03F261-DC22-4A41-89E1-931211BAD73E}" destId="{1F80076D-EC23-43C4-A581-F6E1AC1B467D}" srcOrd="1" destOrd="0" presId="urn:microsoft.com/office/officeart/2005/8/layout/hList1"/>
    <dgm:cxn modelId="{4B59A463-A855-4AA2-A8BB-4BC02D91E24D}" type="presParOf" srcId="{1E7E92B3-A8C4-4F06-88BB-735BC2D4E847}" destId="{282DA5EA-1322-4275-B0E3-1ECE6EA9964D}" srcOrd="1" destOrd="0" presId="urn:microsoft.com/office/officeart/2005/8/layout/hList1"/>
    <dgm:cxn modelId="{674DA97F-5A76-44B2-BD08-5EE9EA703067}" type="presParOf" srcId="{1E7E92B3-A8C4-4F06-88BB-735BC2D4E847}" destId="{0129CFE1-1C7F-4BD8-ABED-C3738FA819E1}" srcOrd="2" destOrd="0" presId="urn:microsoft.com/office/officeart/2005/8/layout/hList1"/>
    <dgm:cxn modelId="{E01AA120-B83B-4154-9111-A9E0DEC5A9AA}" type="presParOf" srcId="{0129CFE1-1C7F-4BD8-ABED-C3738FA819E1}" destId="{6B3DF7EF-2E03-4D86-AD30-3D143F7C6F20}" srcOrd="0" destOrd="0" presId="urn:microsoft.com/office/officeart/2005/8/layout/hList1"/>
    <dgm:cxn modelId="{E8FFC0D0-7A3B-4A97-AE7E-4909305D8FFE}" type="presParOf" srcId="{0129CFE1-1C7F-4BD8-ABED-C3738FA819E1}" destId="{DE422EE1-BB5F-4F60-8CD8-2ED7534FBCF9}" srcOrd="1" destOrd="0" presId="urn:microsoft.com/office/officeart/2005/8/layout/hList1"/>
    <dgm:cxn modelId="{83819C8C-7330-4E40-9EDF-D834B201B9E2}" type="presParOf" srcId="{1E7E92B3-A8C4-4F06-88BB-735BC2D4E847}" destId="{8169E996-D2F6-4F39-A2FD-D2F9C0564B32}" srcOrd="3" destOrd="0" presId="urn:microsoft.com/office/officeart/2005/8/layout/hList1"/>
    <dgm:cxn modelId="{9AC6DF0F-C752-40EE-930E-99EFBABF29A8}" type="presParOf" srcId="{1E7E92B3-A8C4-4F06-88BB-735BC2D4E847}" destId="{E253D0DC-6E57-4924-B615-2F3D84457410}" srcOrd="4" destOrd="0" presId="urn:microsoft.com/office/officeart/2005/8/layout/hList1"/>
    <dgm:cxn modelId="{82BF3EEE-36DF-4F2D-A100-46844DBB9582}" type="presParOf" srcId="{E253D0DC-6E57-4924-B615-2F3D84457410}" destId="{9C03A209-E6E7-4426-984F-D1CF8E1446A0}" srcOrd="0" destOrd="0" presId="urn:microsoft.com/office/officeart/2005/8/layout/hList1"/>
    <dgm:cxn modelId="{401B066D-8B08-4E2E-B009-9CE1FF09FDF3}" type="presParOf" srcId="{E253D0DC-6E57-4924-B615-2F3D84457410}" destId="{939F12CE-78FB-4083-B667-DD864292DE36}" srcOrd="1" destOrd="0" presId="urn:microsoft.com/office/officeart/2005/8/layout/hList1"/>
    <dgm:cxn modelId="{F398C04B-8369-49FD-B81B-59353015A16C}" type="presParOf" srcId="{1E7E92B3-A8C4-4F06-88BB-735BC2D4E847}" destId="{70849C07-683E-4753-AA4D-873FC80B4A1E}" srcOrd="5" destOrd="0" presId="urn:microsoft.com/office/officeart/2005/8/layout/hList1"/>
    <dgm:cxn modelId="{CC6720BD-081A-46A6-8568-21BAEB9C37E1}" type="presParOf" srcId="{1E7E92B3-A8C4-4F06-88BB-735BC2D4E847}" destId="{7511E140-FD6F-4848-BC65-DAEEF5F6E489}" srcOrd="6" destOrd="0" presId="urn:microsoft.com/office/officeart/2005/8/layout/hList1"/>
    <dgm:cxn modelId="{F65AA2EF-AE15-4590-B53A-119C1C13C35D}" type="presParOf" srcId="{7511E140-FD6F-4848-BC65-DAEEF5F6E489}" destId="{D7E6D02F-E67F-4ED2-9CAA-23318AB0978E}" srcOrd="0" destOrd="0" presId="urn:microsoft.com/office/officeart/2005/8/layout/hList1"/>
    <dgm:cxn modelId="{383F2C7B-F49F-4A73-8593-13F7B31BD8AE}" type="presParOf" srcId="{7511E140-FD6F-4848-BC65-DAEEF5F6E489}" destId="{6DA3A2A9-7902-4FF0-B14D-9B9E862BA41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4A3A92B-7506-4A72-818F-0D9CA72A2C67}">
      <dgm:prSet custT="1"/>
      <dgm:spPr/>
      <dgm:t>
        <a:bodyPr/>
        <a:lstStyle/>
        <a:p>
          <a:r>
            <a:rPr kumimoji="1" lang="ja-JP" altLang="en-US" sz="1600" dirty="0" smtClean="0"/>
            <a:t>ドキュメント</a:t>
          </a:r>
          <a:endParaRPr lang="en-US" altLang="en-US" sz="1600" dirty="0" smtClean="0"/>
        </a:p>
      </dgm:t>
    </dgm:pt>
    <dgm:pt modelId="{A97A5B43-A8C1-4C99-84B7-40CD85312290}" type="parTrans" cxnId="{AA8569C8-0AE7-411F-9004-CA1903941FF8}">
      <dgm:prSet/>
      <dgm:spPr/>
      <dgm:t>
        <a:bodyPr/>
        <a:lstStyle/>
        <a:p>
          <a:endParaRPr lang="en-US"/>
        </a:p>
      </dgm:t>
    </dgm:pt>
    <dgm:pt modelId="{24E7633B-44C8-48C9-86BF-B75CB46F032B}" type="sibTrans" cxnId="{AA8569C8-0AE7-411F-9004-CA1903941FF8}">
      <dgm:prSet/>
      <dgm:spPr/>
      <dgm:t>
        <a:bodyPr/>
        <a:lstStyle/>
        <a:p>
          <a:endParaRPr lang="en-US"/>
        </a:p>
      </dgm:t>
    </dgm:pt>
    <dgm:pt modelId="{20FAC636-3F3C-40E2-847E-B93203471880}">
      <dgm:prSet custT="1"/>
      <dgm:spPr/>
      <dgm:t>
        <a:bodyPr/>
        <a:lstStyle/>
        <a:p>
          <a:r>
            <a:rPr kumimoji="1" lang="en-US" altLang="en-US" sz="1600" dirty="0" smtClean="0"/>
            <a:t>Javadoc</a:t>
          </a:r>
          <a:endParaRPr kumimoji="1" lang="ja-JP" altLang="en-US" sz="1600" dirty="0" smtClean="0"/>
        </a:p>
      </dgm:t>
    </dgm:pt>
    <dgm:pt modelId="{38F1BCC6-4AD2-4A72-AF51-6E879AE19713}" type="parTrans" cxnId="{36D33CEA-1B56-4169-8DAE-66A4B9DCE585}">
      <dgm:prSet/>
      <dgm:spPr/>
      <dgm:t>
        <a:bodyPr/>
        <a:lstStyle/>
        <a:p>
          <a:endParaRPr kumimoji="1" lang="ja-JP" altLang="en-US"/>
        </a:p>
      </dgm:t>
    </dgm:pt>
    <dgm:pt modelId="{5AEDA09A-5AF0-470A-8CC9-3771CED04EEC}" type="sibTrans" cxnId="{36D33CEA-1B56-4169-8DAE-66A4B9DCE585}">
      <dgm:prSet/>
      <dgm:spPr/>
      <dgm:t>
        <a:bodyPr/>
        <a:lstStyle/>
        <a:p>
          <a:endParaRPr kumimoji="1" lang="ja-JP" altLang="en-US"/>
        </a:p>
      </dgm:t>
    </dgm:pt>
    <dgm:pt modelId="{902AD9A1-DC33-44A8-AE5D-4B9368036FB6}">
      <dgm:prSet custT="1"/>
      <dgm:spPr/>
      <dgm:t>
        <a:bodyPr/>
        <a:lstStyle/>
        <a:p>
          <a:r>
            <a:rPr kumimoji="1" lang="ja-JP" altLang="en-US" sz="1600" dirty="0" smtClean="0"/>
            <a:t>メール</a:t>
          </a:r>
        </a:p>
      </dgm:t>
    </dgm:pt>
    <dgm:pt modelId="{71FFF667-C684-4F54-85B9-A58E93B12347}" type="parTrans" cxnId="{618FB8F9-9A1C-4C14-A7DC-0E03554C2CCF}">
      <dgm:prSet/>
      <dgm:spPr/>
      <dgm:t>
        <a:bodyPr/>
        <a:lstStyle/>
        <a:p>
          <a:endParaRPr kumimoji="1" lang="ja-JP" altLang="en-US"/>
        </a:p>
      </dgm:t>
    </dgm:pt>
    <dgm:pt modelId="{FCCEBE69-F8BA-4533-B436-FD3C95FC8822}" type="sibTrans" cxnId="{618FB8F9-9A1C-4C14-A7DC-0E03554C2CCF}">
      <dgm:prSet/>
      <dgm:spPr/>
      <dgm:t>
        <a:bodyPr/>
        <a:lstStyle/>
        <a:p>
          <a:endParaRPr kumimoji="1" lang="ja-JP" altLang="en-US"/>
        </a:p>
      </dgm:t>
    </dgm:pt>
    <dgm:pt modelId="{5CBED6F7-5C15-4FFD-9BD0-8F813BD4E07D}">
      <dgm:prSet custT="1"/>
      <dgm:spPr/>
      <dgm:t>
        <a:bodyPr/>
        <a:lstStyle/>
        <a:p>
          <a:r>
            <a:rPr kumimoji="1" lang="en-US" altLang="en-US" sz="1600" dirty="0" smtClean="0"/>
            <a:t>Mail</a:t>
          </a:r>
          <a:endParaRPr kumimoji="1" lang="ja-JP" altLang="en-US" sz="1600" dirty="0" smtClean="0"/>
        </a:p>
      </dgm:t>
    </dgm:pt>
    <dgm:pt modelId="{78E6C60A-E3F6-4FD7-8FD5-CAD8DE6CA1B8}" type="parTrans" cxnId="{CBE254CE-3022-4720-A91F-EC21D39800FC}">
      <dgm:prSet/>
      <dgm:spPr/>
      <dgm:t>
        <a:bodyPr/>
        <a:lstStyle/>
        <a:p>
          <a:endParaRPr kumimoji="1" lang="ja-JP" altLang="en-US"/>
        </a:p>
      </dgm:t>
    </dgm:pt>
    <dgm:pt modelId="{DFAF23B5-B18C-4EA1-89E0-6AD4807A1DC2}" type="sibTrans" cxnId="{CBE254CE-3022-4720-A91F-EC21D39800FC}">
      <dgm:prSet/>
      <dgm:spPr/>
      <dgm:t>
        <a:bodyPr/>
        <a:lstStyle/>
        <a:p>
          <a:endParaRPr kumimoji="1" lang="ja-JP" altLang="en-US"/>
        </a:p>
      </dgm:t>
    </dgm:pt>
    <dgm:pt modelId="{1DE7B33A-958D-4C64-A7A6-E4F3CAB6FDB6}">
      <dgm:prSet custT="1"/>
      <dgm:spPr/>
      <dgm:t>
        <a:bodyPr/>
        <a:lstStyle/>
        <a:p>
          <a:r>
            <a:rPr kumimoji="1" lang="ja-JP" altLang="en-US" sz="1600" dirty="0" smtClean="0"/>
            <a:t>メトリクス</a:t>
          </a:r>
        </a:p>
      </dgm:t>
    </dgm:pt>
    <dgm:pt modelId="{36634E93-7095-4791-B653-243536F3B4B1}" type="parTrans" cxnId="{FDF04735-7BAF-4F48-AFF5-D195166B4108}">
      <dgm:prSet/>
      <dgm:spPr/>
      <dgm:t>
        <a:bodyPr/>
        <a:lstStyle/>
        <a:p>
          <a:endParaRPr kumimoji="1" lang="ja-JP" altLang="en-US"/>
        </a:p>
      </dgm:t>
    </dgm:pt>
    <dgm:pt modelId="{BBD5180B-3AB3-4797-81EA-418734EB3859}" type="sibTrans" cxnId="{FDF04735-7BAF-4F48-AFF5-D195166B4108}">
      <dgm:prSet/>
      <dgm:spPr/>
      <dgm:t>
        <a:bodyPr/>
        <a:lstStyle/>
        <a:p>
          <a:endParaRPr kumimoji="1" lang="ja-JP" altLang="en-US"/>
        </a:p>
      </dgm:t>
    </dgm:pt>
    <dgm:pt modelId="{8B2D3E3F-9D09-4672-9B9F-74B81A7D995E}">
      <dgm:prSet custT="1"/>
      <dgm:spPr/>
      <dgm:t>
        <a:bodyPr/>
        <a:lstStyle/>
        <a:p>
          <a:r>
            <a:rPr kumimoji="1" lang="en-US" altLang="en-US" sz="1600" dirty="0" smtClean="0"/>
            <a:t>JDepend</a:t>
          </a:r>
          <a:endParaRPr kumimoji="1" lang="ja-JP" altLang="en-US" sz="1600" dirty="0" smtClean="0"/>
        </a:p>
      </dgm:t>
    </dgm:pt>
    <dgm:pt modelId="{505988CF-8A6D-44B9-8B7D-88442621078F}" type="parTrans" cxnId="{EBE67CA6-8A8F-4F43-A993-7B909EF6FEC5}">
      <dgm:prSet/>
      <dgm:spPr/>
      <dgm:t>
        <a:bodyPr/>
        <a:lstStyle/>
        <a:p>
          <a:endParaRPr kumimoji="1" lang="ja-JP" altLang="en-US"/>
        </a:p>
      </dgm:t>
    </dgm:pt>
    <dgm:pt modelId="{904EA3D7-BA74-4D18-A4BD-B2292A541D15}" type="sibTrans" cxnId="{EBE67CA6-8A8F-4F43-A993-7B909EF6FEC5}">
      <dgm:prSet/>
      <dgm:spPr/>
      <dgm:t>
        <a:bodyPr/>
        <a:lstStyle/>
        <a:p>
          <a:endParaRPr kumimoji="1" lang="ja-JP" alt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03B9907A-E982-432D-95B7-7F769DA56320}" type="pres">
      <dgm:prSet presAssocID="{C4A3A92B-7506-4A72-818F-0D9CA72A2C67}" presName="composite" presStyleCnt="0"/>
      <dgm:spPr/>
    </dgm:pt>
    <dgm:pt modelId="{648A9981-33D4-43AF-B3C6-28B4958BD17D}" type="pres">
      <dgm:prSet presAssocID="{C4A3A92B-7506-4A72-818F-0D9CA72A2C6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D18829-4905-425F-B2B6-53DEC4F3EFD9}" type="pres">
      <dgm:prSet presAssocID="{C4A3A92B-7506-4A72-818F-0D9CA72A2C67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CC1012-551F-4418-B6DC-0293ED633EA9}" type="pres">
      <dgm:prSet presAssocID="{24E7633B-44C8-48C9-86BF-B75CB46F032B}" presName="space" presStyleCnt="0"/>
      <dgm:spPr/>
    </dgm:pt>
    <dgm:pt modelId="{84AAC076-E8DF-4298-9332-AF2E9AB3E994}" type="pres">
      <dgm:prSet presAssocID="{902AD9A1-DC33-44A8-AE5D-4B9368036FB6}" presName="composite" presStyleCnt="0"/>
      <dgm:spPr/>
    </dgm:pt>
    <dgm:pt modelId="{FBE95BA1-1CD7-471E-9DFA-D40AAA8657A3}" type="pres">
      <dgm:prSet presAssocID="{902AD9A1-DC33-44A8-AE5D-4B9368036FB6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4A9E980-30E4-4365-A679-BCEB28776722}" type="pres">
      <dgm:prSet presAssocID="{902AD9A1-DC33-44A8-AE5D-4B9368036FB6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D4BC15-F6EC-4428-95B6-B7C227E4BB52}" type="pres">
      <dgm:prSet presAssocID="{FCCEBE69-F8BA-4533-B436-FD3C95FC8822}" presName="space" presStyleCnt="0"/>
      <dgm:spPr/>
    </dgm:pt>
    <dgm:pt modelId="{23B6D91B-5C14-4576-B6FD-DB67D5310F82}" type="pres">
      <dgm:prSet presAssocID="{1DE7B33A-958D-4C64-A7A6-E4F3CAB6FDB6}" presName="composite" presStyleCnt="0"/>
      <dgm:spPr/>
    </dgm:pt>
    <dgm:pt modelId="{EDAD8F13-3ED4-4FD4-B63F-DDB1B831E28D}" type="pres">
      <dgm:prSet presAssocID="{1DE7B33A-958D-4C64-A7A6-E4F3CAB6FDB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B72D192-4F85-4086-9A90-E3BD5DF03125}" type="pres">
      <dgm:prSet presAssocID="{1DE7B33A-958D-4C64-A7A6-E4F3CAB6FDB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454FFC9-4A46-457A-86C7-63DCACB632B2}" type="presOf" srcId="{C4A3A92B-7506-4A72-818F-0D9CA72A2C67}" destId="{648A9981-33D4-43AF-B3C6-28B4958BD17D}" srcOrd="0" destOrd="0" presId="urn:microsoft.com/office/officeart/2005/8/layout/hList1"/>
    <dgm:cxn modelId="{CBE254CE-3022-4720-A91F-EC21D39800FC}" srcId="{902AD9A1-DC33-44A8-AE5D-4B9368036FB6}" destId="{5CBED6F7-5C15-4FFD-9BD0-8F813BD4E07D}" srcOrd="0" destOrd="0" parTransId="{78E6C60A-E3F6-4FD7-8FD5-CAD8DE6CA1B8}" sibTransId="{DFAF23B5-B18C-4EA1-89E0-6AD4807A1DC2}"/>
    <dgm:cxn modelId="{79E93EA8-84FF-412E-813D-4D39DF32F25B}" type="presOf" srcId="{902AD9A1-DC33-44A8-AE5D-4B9368036FB6}" destId="{FBE95BA1-1CD7-471E-9DFA-D40AAA8657A3}" srcOrd="0" destOrd="0" presId="urn:microsoft.com/office/officeart/2005/8/layout/hList1"/>
    <dgm:cxn modelId="{FDF04735-7BAF-4F48-AFF5-D195166B4108}" srcId="{FFF57D6A-2BD2-4C18-833A-5F798CF278E3}" destId="{1DE7B33A-958D-4C64-A7A6-E4F3CAB6FDB6}" srcOrd="2" destOrd="0" parTransId="{36634E93-7095-4791-B653-243536F3B4B1}" sibTransId="{BBD5180B-3AB3-4797-81EA-418734EB3859}"/>
    <dgm:cxn modelId="{36D33CEA-1B56-4169-8DAE-66A4B9DCE585}" srcId="{C4A3A92B-7506-4A72-818F-0D9CA72A2C67}" destId="{20FAC636-3F3C-40E2-847E-B93203471880}" srcOrd="0" destOrd="0" parTransId="{38F1BCC6-4AD2-4A72-AF51-6E879AE19713}" sibTransId="{5AEDA09A-5AF0-470A-8CC9-3771CED04EEC}"/>
    <dgm:cxn modelId="{618FB8F9-9A1C-4C14-A7DC-0E03554C2CCF}" srcId="{FFF57D6A-2BD2-4C18-833A-5F798CF278E3}" destId="{902AD9A1-DC33-44A8-AE5D-4B9368036FB6}" srcOrd="1" destOrd="0" parTransId="{71FFF667-C684-4F54-85B9-A58E93B12347}" sibTransId="{FCCEBE69-F8BA-4533-B436-FD3C95FC8822}"/>
    <dgm:cxn modelId="{98598675-8261-4DC1-98E3-4EBC1884FB8E}" type="presOf" srcId="{20FAC636-3F3C-40E2-847E-B93203471880}" destId="{37D18829-4905-425F-B2B6-53DEC4F3EFD9}" srcOrd="0" destOrd="0" presId="urn:microsoft.com/office/officeart/2005/8/layout/hList1"/>
    <dgm:cxn modelId="{AA8569C8-0AE7-411F-9004-CA1903941FF8}" srcId="{FFF57D6A-2BD2-4C18-833A-5F798CF278E3}" destId="{C4A3A92B-7506-4A72-818F-0D9CA72A2C67}" srcOrd="0" destOrd="0" parTransId="{A97A5B43-A8C1-4C99-84B7-40CD85312290}" sibTransId="{24E7633B-44C8-48C9-86BF-B75CB46F032B}"/>
    <dgm:cxn modelId="{E93D3241-CF7B-42B2-9904-75485ADBAE67}" type="presOf" srcId="{1DE7B33A-958D-4C64-A7A6-E4F3CAB6FDB6}" destId="{EDAD8F13-3ED4-4FD4-B63F-DDB1B831E28D}" srcOrd="0" destOrd="0" presId="urn:microsoft.com/office/officeart/2005/8/layout/hList1"/>
    <dgm:cxn modelId="{A6833E39-9A7C-4356-A4BC-CA19E61ED13F}" type="presOf" srcId="{8B2D3E3F-9D09-4672-9B9F-74B81A7D995E}" destId="{FB72D192-4F85-4086-9A90-E3BD5DF03125}" srcOrd="0" destOrd="0" presId="urn:microsoft.com/office/officeart/2005/8/layout/hList1"/>
    <dgm:cxn modelId="{EBE67CA6-8A8F-4F43-A993-7B909EF6FEC5}" srcId="{1DE7B33A-958D-4C64-A7A6-E4F3CAB6FDB6}" destId="{8B2D3E3F-9D09-4672-9B9F-74B81A7D995E}" srcOrd="0" destOrd="0" parTransId="{505988CF-8A6D-44B9-8B7D-88442621078F}" sibTransId="{904EA3D7-BA74-4D18-A4BD-B2292A541D15}"/>
    <dgm:cxn modelId="{9BF9E791-0127-4E45-832F-3AE307BFCEC6}" type="presOf" srcId="{FFF57D6A-2BD2-4C18-833A-5F798CF278E3}" destId="{1E7E92B3-A8C4-4F06-88BB-735BC2D4E847}" srcOrd="0" destOrd="0" presId="urn:microsoft.com/office/officeart/2005/8/layout/hList1"/>
    <dgm:cxn modelId="{E5B8D612-7B8F-4F4A-9514-7C8057E651BE}" type="presOf" srcId="{5CBED6F7-5C15-4FFD-9BD0-8F813BD4E07D}" destId="{84A9E980-30E4-4365-A679-BCEB28776722}" srcOrd="0" destOrd="0" presId="urn:microsoft.com/office/officeart/2005/8/layout/hList1"/>
    <dgm:cxn modelId="{591B2007-D2DB-47BC-9C94-B175FF2DE56D}" type="presParOf" srcId="{1E7E92B3-A8C4-4F06-88BB-735BC2D4E847}" destId="{03B9907A-E982-432D-95B7-7F769DA56320}" srcOrd="0" destOrd="0" presId="urn:microsoft.com/office/officeart/2005/8/layout/hList1"/>
    <dgm:cxn modelId="{281D2879-ED43-4739-B32F-E3E102EB76EF}" type="presParOf" srcId="{03B9907A-E982-432D-95B7-7F769DA56320}" destId="{648A9981-33D4-43AF-B3C6-28B4958BD17D}" srcOrd="0" destOrd="0" presId="urn:microsoft.com/office/officeart/2005/8/layout/hList1"/>
    <dgm:cxn modelId="{46781EF2-1903-46CF-B2CD-2F767824E5DE}" type="presParOf" srcId="{03B9907A-E982-432D-95B7-7F769DA56320}" destId="{37D18829-4905-425F-B2B6-53DEC4F3EFD9}" srcOrd="1" destOrd="0" presId="urn:microsoft.com/office/officeart/2005/8/layout/hList1"/>
    <dgm:cxn modelId="{622E44CD-8590-4966-9ED5-D64D66F1041C}" type="presParOf" srcId="{1E7E92B3-A8C4-4F06-88BB-735BC2D4E847}" destId="{2DCC1012-551F-4418-B6DC-0293ED633EA9}" srcOrd="1" destOrd="0" presId="urn:microsoft.com/office/officeart/2005/8/layout/hList1"/>
    <dgm:cxn modelId="{5A1AE3C0-5480-40B9-A278-734C49CE30F9}" type="presParOf" srcId="{1E7E92B3-A8C4-4F06-88BB-735BC2D4E847}" destId="{84AAC076-E8DF-4298-9332-AF2E9AB3E994}" srcOrd="2" destOrd="0" presId="urn:microsoft.com/office/officeart/2005/8/layout/hList1"/>
    <dgm:cxn modelId="{FF35B986-67BF-4D49-B9C9-DB79272335C7}" type="presParOf" srcId="{84AAC076-E8DF-4298-9332-AF2E9AB3E994}" destId="{FBE95BA1-1CD7-471E-9DFA-D40AAA8657A3}" srcOrd="0" destOrd="0" presId="urn:microsoft.com/office/officeart/2005/8/layout/hList1"/>
    <dgm:cxn modelId="{208B9F3C-B900-4CDA-A383-01665925087C}" type="presParOf" srcId="{84AAC076-E8DF-4298-9332-AF2E9AB3E994}" destId="{84A9E980-30E4-4365-A679-BCEB28776722}" srcOrd="1" destOrd="0" presId="urn:microsoft.com/office/officeart/2005/8/layout/hList1"/>
    <dgm:cxn modelId="{37913FD3-EA8E-4072-8187-0C682A4847A6}" type="presParOf" srcId="{1E7E92B3-A8C4-4F06-88BB-735BC2D4E847}" destId="{E3D4BC15-F6EC-4428-95B6-B7C227E4BB52}" srcOrd="3" destOrd="0" presId="urn:microsoft.com/office/officeart/2005/8/layout/hList1"/>
    <dgm:cxn modelId="{1A02093F-062C-4F82-A9FB-F225A460D209}" type="presParOf" srcId="{1E7E92B3-A8C4-4F06-88BB-735BC2D4E847}" destId="{23B6D91B-5C14-4576-B6FD-DB67D5310F82}" srcOrd="4" destOrd="0" presId="urn:microsoft.com/office/officeart/2005/8/layout/hList1"/>
    <dgm:cxn modelId="{44105D4C-F752-46DA-94AF-DFD491E1CFD5}" type="presParOf" srcId="{23B6D91B-5C14-4576-B6FD-DB67D5310F82}" destId="{EDAD8F13-3ED4-4FD4-B63F-DDB1B831E28D}" srcOrd="0" destOrd="0" presId="urn:microsoft.com/office/officeart/2005/8/layout/hList1"/>
    <dgm:cxn modelId="{411E1AB6-35FC-4FED-A9C6-8A8A08BEFC7E}" type="presParOf" srcId="{23B6D91B-5C14-4576-B6FD-DB67D5310F82}" destId="{FB72D192-4F85-4086-9A90-E3BD5DF0312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4A3A92B-7506-4A72-818F-0D9CA72A2C67}">
      <dgm:prSet custT="1"/>
      <dgm:spPr/>
      <dgm:t>
        <a:bodyPr/>
        <a:lstStyle/>
        <a:p>
          <a:r>
            <a:rPr kumimoji="1" lang="ja-JP" altLang="en-US" sz="1600" smtClean="0"/>
            <a:t>テスト</a:t>
          </a:r>
          <a:endParaRPr lang="en-US" altLang="en-US" sz="1600" dirty="0" smtClean="0"/>
        </a:p>
      </dgm:t>
    </dgm:pt>
    <dgm:pt modelId="{A97A5B43-A8C1-4C99-84B7-40CD85312290}" type="parTrans" cxnId="{AA8569C8-0AE7-411F-9004-CA1903941FF8}">
      <dgm:prSet/>
      <dgm:spPr/>
      <dgm:t>
        <a:bodyPr/>
        <a:lstStyle/>
        <a:p>
          <a:endParaRPr lang="en-US"/>
        </a:p>
      </dgm:t>
    </dgm:pt>
    <dgm:pt modelId="{24E7633B-44C8-48C9-86BF-B75CB46F032B}" type="sibTrans" cxnId="{AA8569C8-0AE7-411F-9004-CA1903941FF8}">
      <dgm:prSet/>
      <dgm:spPr/>
      <dgm:t>
        <a:bodyPr/>
        <a:lstStyle/>
        <a:p>
          <a:endParaRPr lang="en-US"/>
        </a:p>
      </dgm:t>
    </dgm:pt>
    <dgm:pt modelId="{A28FCC38-0470-44D5-AB81-7D928CC3E1BB}">
      <dgm:prSet custT="1"/>
      <dgm:spPr/>
      <dgm:t>
        <a:bodyPr/>
        <a:lstStyle/>
        <a:p>
          <a:r>
            <a:rPr kumimoji="1" lang="en-US" altLang="en-US" sz="1600" smtClean="0"/>
            <a:t>Junit</a:t>
          </a:r>
          <a:endParaRPr kumimoji="1" lang="ja-JP" altLang="en-US" sz="1600" smtClean="0"/>
        </a:p>
      </dgm:t>
    </dgm:pt>
    <dgm:pt modelId="{8EE66647-6B6E-4E7E-8908-0452CA1B08BC}" type="parTrans" cxnId="{1470C2A3-592D-4021-B332-95FFC6CC661B}">
      <dgm:prSet/>
      <dgm:spPr/>
      <dgm:t>
        <a:bodyPr/>
        <a:lstStyle/>
        <a:p>
          <a:endParaRPr kumimoji="1" lang="ja-JP" altLang="en-US"/>
        </a:p>
      </dgm:t>
    </dgm:pt>
    <dgm:pt modelId="{BC3C9D1F-C4D5-4DD7-B509-802737DF4D8A}" type="sibTrans" cxnId="{1470C2A3-592D-4021-B332-95FFC6CC661B}">
      <dgm:prSet/>
      <dgm:spPr/>
      <dgm:t>
        <a:bodyPr/>
        <a:lstStyle/>
        <a:p>
          <a:endParaRPr kumimoji="1" lang="ja-JP" altLang="en-US"/>
        </a:p>
      </dgm:t>
    </dgm:pt>
    <dgm:pt modelId="{D26F8832-B715-4A99-9638-EEA6A57ED712}">
      <dgm:prSet custT="1"/>
      <dgm:spPr/>
      <dgm:t>
        <a:bodyPr/>
        <a:lstStyle/>
        <a:p>
          <a:r>
            <a:rPr kumimoji="1" lang="en-US" altLang="en-US" sz="1600" dirty="0" err="1" smtClean="0"/>
            <a:t>JunitReport</a:t>
          </a:r>
          <a:endParaRPr kumimoji="1" lang="ja-JP" altLang="en-US" sz="1600" dirty="0" smtClean="0"/>
        </a:p>
      </dgm:t>
    </dgm:pt>
    <dgm:pt modelId="{8F4C67D9-DD7A-423E-A5F6-5CFD8B913281}" type="parTrans" cxnId="{D4430FD1-E08A-4775-902C-4CD4D03EEDAB}">
      <dgm:prSet/>
      <dgm:spPr/>
      <dgm:t>
        <a:bodyPr/>
        <a:lstStyle/>
        <a:p>
          <a:endParaRPr kumimoji="1" lang="ja-JP" altLang="en-US"/>
        </a:p>
      </dgm:t>
    </dgm:pt>
    <dgm:pt modelId="{29144AC4-259C-4529-97D9-6476622B3678}" type="sibTrans" cxnId="{D4430FD1-E08A-4775-902C-4CD4D03EEDAB}">
      <dgm:prSet/>
      <dgm:spPr/>
      <dgm:t>
        <a:bodyPr/>
        <a:lstStyle/>
        <a:p>
          <a:endParaRPr kumimoji="1" lang="ja-JP" altLang="en-US"/>
        </a:p>
      </dgm:t>
    </dgm:pt>
    <dgm:pt modelId="{89B30EDF-D797-48FD-9512-259EA9B0D98D}">
      <dgm:prSet custT="1"/>
      <dgm:spPr/>
      <dgm:t>
        <a:bodyPr/>
        <a:lstStyle/>
        <a:p>
          <a:r>
            <a:rPr kumimoji="1" lang="en-US" altLang="ja-JP" sz="1600" dirty="0" smtClean="0"/>
            <a:t>SCM</a:t>
          </a:r>
          <a:endParaRPr kumimoji="1" lang="ja-JP" altLang="en-US" sz="1600" dirty="0" smtClean="0"/>
        </a:p>
      </dgm:t>
    </dgm:pt>
    <dgm:pt modelId="{9B1C2645-8328-4724-A6FE-D7FABC331C8D}" type="parTrans" cxnId="{6D98C130-B1A9-4A2B-AACD-C718EA66140F}">
      <dgm:prSet/>
      <dgm:spPr/>
      <dgm:t>
        <a:bodyPr/>
        <a:lstStyle/>
        <a:p>
          <a:endParaRPr kumimoji="1" lang="ja-JP" altLang="en-US"/>
        </a:p>
      </dgm:t>
    </dgm:pt>
    <dgm:pt modelId="{C55E1346-3916-4149-A7B0-7328A7756BD7}" type="sibTrans" cxnId="{6D98C130-B1A9-4A2B-AACD-C718EA66140F}">
      <dgm:prSet/>
      <dgm:spPr/>
      <dgm:t>
        <a:bodyPr/>
        <a:lstStyle/>
        <a:p>
          <a:endParaRPr kumimoji="1" lang="ja-JP" altLang="en-US"/>
        </a:p>
      </dgm:t>
    </dgm:pt>
    <dgm:pt modelId="{B88AADC4-E9D0-4A63-B5DE-2D685D3ADE7C}">
      <dgm:prSet custT="1"/>
      <dgm:spPr/>
      <dgm:t>
        <a:bodyPr/>
        <a:lstStyle/>
        <a:p>
          <a:r>
            <a:rPr kumimoji="1" lang="ja-JP" altLang="en-US" sz="1600" dirty="0" smtClean="0"/>
            <a:t>コンパイル</a:t>
          </a:r>
        </a:p>
      </dgm:t>
    </dgm:pt>
    <dgm:pt modelId="{1E0BBFFF-11DD-4462-860E-B83B4F4EF018}" type="parTrans" cxnId="{A042534D-821D-4AA8-B41C-E6D157B3284D}">
      <dgm:prSet/>
      <dgm:spPr/>
      <dgm:t>
        <a:bodyPr/>
        <a:lstStyle/>
        <a:p>
          <a:endParaRPr kumimoji="1" lang="ja-JP" altLang="en-US"/>
        </a:p>
      </dgm:t>
    </dgm:pt>
    <dgm:pt modelId="{438AE146-4DEF-4FA4-96F6-9AF2737DE48A}" type="sibTrans" cxnId="{A042534D-821D-4AA8-B41C-E6D157B3284D}">
      <dgm:prSet/>
      <dgm:spPr/>
      <dgm:t>
        <a:bodyPr/>
        <a:lstStyle/>
        <a:p>
          <a:endParaRPr kumimoji="1" lang="ja-JP" altLang="en-US"/>
        </a:p>
      </dgm:t>
    </dgm:pt>
    <dgm:pt modelId="{079FB816-909F-4FCC-8502-1094FFF12BEA}">
      <dgm:prSet custT="1"/>
      <dgm:spPr/>
      <dgm:t>
        <a:bodyPr/>
        <a:lstStyle/>
        <a:p>
          <a:r>
            <a:rPr kumimoji="1" lang="en-US" altLang="en-US" sz="1600" smtClean="0"/>
            <a:t>Apt</a:t>
          </a:r>
          <a:endParaRPr kumimoji="1" lang="ja-JP" altLang="en-US" sz="1600" smtClean="0"/>
        </a:p>
      </dgm:t>
    </dgm:pt>
    <dgm:pt modelId="{32D383BF-BB53-4C12-ACAB-032661A4EADA}" type="parTrans" cxnId="{1E548C5D-4461-43BF-BEBF-4746EE00CE2C}">
      <dgm:prSet/>
      <dgm:spPr/>
      <dgm:t>
        <a:bodyPr/>
        <a:lstStyle/>
        <a:p>
          <a:endParaRPr kumimoji="1" lang="ja-JP" altLang="en-US"/>
        </a:p>
      </dgm:t>
    </dgm:pt>
    <dgm:pt modelId="{01215192-68A4-4378-B3C9-83459BD31679}" type="sibTrans" cxnId="{1E548C5D-4461-43BF-BEBF-4746EE00CE2C}">
      <dgm:prSet/>
      <dgm:spPr/>
      <dgm:t>
        <a:bodyPr/>
        <a:lstStyle/>
        <a:p>
          <a:endParaRPr kumimoji="1" lang="ja-JP" altLang="en-US"/>
        </a:p>
      </dgm:t>
    </dgm:pt>
    <dgm:pt modelId="{B992501E-754A-44A6-937C-AED6346522DF}">
      <dgm:prSet custT="1"/>
      <dgm:spPr/>
      <dgm:t>
        <a:bodyPr/>
        <a:lstStyle/>
        <a:p>
          <a:r>
            <a:rPr kumimoji="1" lang="en-US" altLang="en-US" sz="1600" smtClean="0"/>
            <a:t>Depend</a:t>
          </a:r>
          <a:endParaRPr kumimoji="1" lang="ja-JP" altLang="en-US" sz="1600" smtClean="0"/>
        </a:p>
      </dgm:t>
    </dgm:pt>
    <dgm:pt modelId="{4AED0178-9F6F-4BAB-AB73-D9E966EBF770}" type="parTrans" cxnId="{0B506A8D-7659-41EE-9E17-1D9F2DE3CEF2}">
      <dgm:prSet/>
      <dgm:spPr/>
      <dgm:t>
        <a:bodyPr/>
        <a:lstStyle/>
        <a:p>
          <a:endParaRPr kumimoji="1" lang="ja-JP" altLang="en-US"/>
        </a:p>
      </dgm:t>
    </dgm:pt>
    <dgm:pt modelId="{4F28A87C-9738-46E0-B032-0F386977418E}" type="sibTrans" cxnId="{0B506A8D-7659-41EE-9E17-1D9F2DE3CEF2}">
      <dgm:prSet/>
      <dgm:spPr/>
      <dgm:t>
        <a:bodyPr/>
        <a:lstStyle/>
        <a:p>
          <a:endParaRPr kumimoji="1" lang="ja-JP" altLang="en-US"/>
        </a:p>
      </dgm:t>
    </dgm:pt>
    <dgm:pt modelId="{31B5A147-DF0B-4CD0-977A-EEABD6875889}">
      <dgm:prSet custT="1"/>
      <dgm:spPr/>
      <dgm:t>
        <a:bodyPr/>
        <a:lstStyle/>
        <a:p>
          <a:r>
            <a:rPr kumimoji="1" lang="en-US" altLang="en-US" sz="1600" smtClean="0"/>
            <a:t>JavaC</a:t>
          </a:r>
          <a:endParaRPr kumimoji="1" lang="ja-JP" altLang="en-US" sz="1600" smtClean="0"/>
        </a:p>
      </dgm:t>
    </dgm:pt>
    <dgm:pt modelId="{AA3D04CB-0BF0-44CD-B195-4A36050550F0}" type="parTrans" cxnId="{5C21EC81-92FB-46B5-AB70-F182513DE2CB}">
      <dgm:prSet/>
      <dgm:spPr/>
      <dgm:t>
        <a:bodyPr/>
        <a:lstStyle/>
        <a:p>
          <a:endParaRPr kumimoji="1" lang="ja-JP" altLang="en-US"/>
        </a:p>
      </dgm:t>
    </dgm:pt>
    <dgm:pt modelId="{632FB392-1077-4270-82FB-B8AE79478AF5}" type="sibTrans" cxnId="{5C21EC81-92FB-46B5-AB70-F182513DE2CB}">
      <dgm:prSet/>
      <dgm:spPr/>
      <dgm:t>
        <a:bodyPr/>
        <a:lstStyle/>
        <a:p>
          <a:endParaRPr kumimoji="1" lang="ja-JP" altLang="en-US"/>
        </a:p>
      </dgm:t>
    </dgm:pt>
    <dgm:pt modelId="{77A26C46-C77B-44BF-A763-BE2E0A554151}">
      <dgm:prSet custT="1"/>
      <dgm:spPr/>
      <dgm:t>
        <a:bodyPr/>
        <a:lstStyle/>
        <a:p>
          <a:r>
            <a:rPr kumimoji="1" lang="en-US" altLang="en-US" sz="1600" smtClean="0"/>
            <a:t>JspC</a:t>
          </a:r>
          <a:endParaRPr kumimoji="1" lang="ja-JP" altLang="en-US" sz="1600" smtClean="0"/>
        </a:p>
      </dgm:t>
    </dgm:pt>
    <dgm:pt modelId="{DBE8FFD1-32D8-431E-83EB-9E74EC5FA3C2}" type="parTrans" cxnId="{BF88E7CE-C6E6-48F4-8165-7161070266C1}">
      <dgm:prSet/>
      <dgm:spPr/>
      <dgm:t>
        <a:bodyPr/>
        <a:lstStyle/>
        <a:p>
          <a:endParaRPr kumimoji="1" lang="ja-JP" altLang="en-US"/>
        </a:p>
      </dgm:t>
    </dgm:pt>
    <dgm:pt modelId="{3F9E2AB4-6A3B-472F-9AE6-4AF2B95BD739}" type="sibTrans" cxnId="{BF88E7CE-C6E6-48F4-8165-7161070266C1}">
      <dgm:prSet/>
      <dgm:spPr/>
      <dgm:t>
        <a:bodyPr/>
        <a:lstStyle/>
        <a:p>
          <a:endParaRPr kumimoji="1" lang="ja-JP" altLang="en-US"/>
        </a:p>
      </dgm:t>
    </dgm:pt>
    <dgm:pt modelId="{F412A655-8DE6-4B6B-B6EC-E935D4C221F2}">
      <dgm:prSet custT="1"/>
      <dgm:spPr/>
      <dgm:t>
        <a:bodyPr/>
        <a:lstStyle/>
        <a:p>
          <a:r>
            <a:rPr kumimoji="1" lang="en-US" altLang="ja-JP" sz="1600" smtClean="0"/>
            <a:t>Cvs</a:t>
          </a:r>
          <a:endParaRPr kumimoji="1" lang="ja-JP" altLang="en-US" sz="1600" dirty="0" smtClean="0"/>
        </a:p>
      </dgm:t>
    </dgm:pt>
    <dgm:pt modelId="{732983B5-08F6-4E75-BEB6-324BE16D5363}" type="parTrans" cxnId="{09EDC553-ADB5-4ED5-886F-F1B582E98A3E}">
      <dgm:prSet/>
      <dgm:spPr/>
      <dgm:t>
        <a:bodyPr/>
        <a:lstStyle/>
        <a:p>
          <a:endParaRPr kumimoji="1" lang="ja-JP" altLang="en-US"/>
        </a:p>
      </dgm:t>
    </dgm:pt>
    <dgm:pt modelId="{34CA0DE4-4441-4A4F-B26F-37EF252E736A}" type="sibTrans" cxnId="{09EDC553-ADB5-4ED5-886F-F1B582E98A3E}">
      <dgm:prSet/>
      <dgm:spPr/>
      <dgm:t>
        <a:bodyPr/>
        <a:lstStyle/>
        <a:p>
          <a:endParaRPr kumimoji="1" lang="ja-JP" altLang="en-US"/>
        </a:p>
      </dgm:t>
    </dgm:pt>
    <dgm:pt modelId="{EE5753FC-4964-4F3B-A9A7-64D3A9FB8A9E}">
      <dgm:prSet custT="1"/>
      <dgm:spPr/>
      <dgm:t>
        <a:bodyPr/>
        <a:lstStyle/>
        <a:p>
          <a:r>
            <a:rPr kumimoji="1" lang="en-US" altLang="ja-JP" sz="1600" dirty="0" err="1" smtClean="0"/>
            <a:t>ClearCase</a:t>
          </a:r>
          <a:endParaRPr kumimoji="1" lang="ja-JP" altLang="en-US" sz="1600" dirty="0" smtClean="0"/>
        </a:p>
      </dgm:t>
    </dgm:pt>
    <dgm:pt modelId="{41CF211D-A7D3-4700-9A3B-0D8ECE6BCDA2}" type="parTrans" cxnId="{AAF7D1F1-81C7-4A13-A1B2-6973A7CFFB36}">
      <dgm:prSet/>
      <dgm:spPr/>
      <dgm:t>
        <a:bodyPr/>
        <a:lstStyle/>
        <a:p>
          <a:endParaRPr kumimoji="1" lang="ja-JP" altLang="en-US"/>
        </a:p>
      </dgm:t>
    </dgm:pt>
    <dgm:pt modelId="{6FF20A95-C889-4B20-830E-09B5F2DDAB63}" type="sibTrans" cxnId="{AAF7D1F1-81C7-4A13-A1B2-6973A7CFFB36}">
      <dgm:prSet/>
      <dgm:spPr/>
      <dgm:t>
        <a:bodyPr/>
        <a:lstStyle/>
        <a:p>
          <a:endParaRPr kumimoji="1" lang="ja-JP" altLang="en-US"/>
        </a:p>
      </dgm:t>
    </dgm:pt>
    <dgm:pt modelId="{6523730D-5608-490D-879F-00A7EF60F545}">
      <dgm:prSet custT="1"/>
      <dgm:spPr/>
      <dgm:t>
        <a:bodyPr/>
        <a:lstStyle/>
        <a:p>
          <a:r>
            <a:rPr kumimoji="1" lang="en-US" altLang="ja-JP" sz="1600" dirty="0" smtClean="0"/>
            <a:t>Perforce</a:t>
          </a:r>
          <a:endParaRPr kumimoji="1" lang="ja-JP" altLang="en-US" sz="1600" dirty="0" smtClean="0"/>
        </a:p>
      </dgm:t>
    </dgm:pt>
    <dgm:pt modelId="{BF59DD65-37E5-4952-9DB2-90E794A41EE6}" type="parTrans" cxnId="{EE9A3468-4BA7-4427-87B9-88AD172CDC77}">
      <dgm:prSet/>
      <dgm:spPr/>
      <dgm:t>
        <a:bodyPr/>
        <a:lstStyle/>
        <a:p>
          <a:endParaRPr kumimoji="1" lang="ja-JP" altLang="en-US"/>
        </a:p>
      </dgm:t>
    </dgm:pt>
    <dgm:pt modelId="{3B51CEC2-D2D7-4A90-8908-244A0D6829BB}" type="sibTrans" cxnId="{EE9A3468-4BA7-4427-87B9-88AD172CDC77}">
      <dgm:prSet/>
      <dgm:spPr/>
      <dgm:t>
        <a:bodyPr/>
        <a:lstStyle/>
        <a:p>
          <a:endParaRPr kumimoji="1" lang="ja-JP" altLang="en-US"/>
        </a:p>
      </dgm:t>
    </dgm:pt>
    <dgm:pt modelId="{6927FC4E-29DD-44FC-A368-23ACF8CA42E3}">
      <dgm:prSet custT="1"/>
      <dgm:spPr/>
      <dgm:t>
        <a:bodyPr/>
        <a:lstStyle/>
        <a:p>
          <a:r>
            <a:rPr kumimoji="1" lang="en-US" altLang="ja-JP" sz="1600" smtClean="0"/>
            <a:t>Microsoft VSS</a:t>
          </a:r>
          <a:endParaRPr kumimoji="1" lang="ja-JP" altLang="en-US" sz="1600" dirty="0" smtClean="0"/>
        </a:p>
      </dgm:t>
    </dgm:pt>
    <dgm:pt modelId="{416B9D34-2F16-433C-A02B-F52E48A444E9}" type="parTrans" cxnId="{2D7A25B8-E1F9-4FA2-B20E-FDD948AEA6DC}">
      <dgm:prSet/>
      <dgm:spPr/>
      <dgm:t>
        <a:bodyPr/>
        <a:lstStyle/>
        <a:p>
          <a:endParaRPr kumimoji="1" lang="ja-JP" altLang="en-US"/>
        </a:p>
      </dgm:t>
    </dgm:pt>
    <dgm:pt modelId="{8C80F19F-5557-48DE-B8CA-565AAF6CFDFB}" type="sibTrans" cxnId="{2D7A25B8-E1F9-4FA2-B20E-FDD948AEA6DC}">
      <dgm:prSet/>
      <dgm:spPr/>
      <dgm:t>
        <a:bodyPr/>
        <a:lstStyle/>
        <a:p>
          <a:endParaRPr kumimoji="1" lang="ja-JP" alt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03B9907A-E982-432D-95B7-7F769DA56320}" type="pres">
      <dgm:prSet presAssocID="{C4A3A92B-7506-4A72-818F-0D9CA72A2C67}" presName="composite" presStyleCnt="0"/>
      <dgm:spPr/>
    </dgm:pt>
    <dgm:pt modelId="{648A9981-33D4-43AF-B3C6-28B4958BD17D}" type="pres">
      <dgm:prSet presAssocID="{C4A3A92B-7506-4A72-818F-0D9CA72A2C6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D18829-4905-425F-B2B6-53DEC4F3EFD9}" type="pres">
      <dgm:prSet presAssocID="{C4A3A92B-7506-4A72-818F-0D9CA72A2C67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CC1012-551F-4418-B6DC-0293ED633EA9}" type="pres">
      <dgm:prSet presAssocID="{24E7633B-44C8-48C9-86BF-B75CB46F032B}" presName="space" presStyleCnt="0"/>
      <dgm:spPr/>
    </dgm:pt>
    <dgm:pt modelId="{76A96FE8-5E6C-4D30-96E7-86425FE531BF}" type="pres">
      <dgm:prSet presAssocID="{89B30EDF-D797-48FD-9512-259EA9B0D98D}" presName="composite" presStyleCnt="0"/>
      <dgm:spPr/>
    </dgm:pt>
    <dgm:pt modelId="{4D869961-FB7F-4E11-B96F-F12A7CE7CEFA}" type="pres">
      <dgm:prSet presAssocID="{89B30EDF-D797-48FD-9512-259EA9B0D98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B6CC406-A31A-4AB4-9CFD-8ED79BDB60E3}" type="pres">
      <dgm:prSet presAssocID="{89B30EDF-D797-48FD-9512-259EA9B0D98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99B8E19-E459-484A-9484-D7762A6AEB34}" type="pres">
      <dgm:prSet presAssocID="{C55E1346-3916-4149-A7B0-7328A7756BD7}" presName="space" presStyleCnt="0"/>
      <dgm:spPr/>
    </dgm:pt>
    <dgm:pt modelId="{F5927D76-FC5E-4E9D-AEB1-D37C4CD3BC2C}" type="pres">
      <dgm:prSet presAssocID="{B88AADC4-E9D0-4A63-B5DE-2D685D3ADE7C}" presName="composite" presStyleCnt="0"/>
      <dgm:spPr/>
    </dgm:pt>
    <dgm:pt modelId="{F8F3CDC5-0C5F-4EE3-A945-1C82AFC76E7F}" type="pres">
      <dgm:prSet presAssocID="{B88AADC4-E9D0-4A63-B5DE-2D685D3ADE7C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23334AD-3C86-4B24-9726-EB3C708CFABB}" type="pres">
      <dgm:prSet presAssocID="{B88AADC4-E9D0-4A63-B5DE-2D685D3ADE7C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D98C130-B1A9-4A2B-AACD-C718EA66140F}" srcId="{FFF57D6A-2BD2-4C18-833A-5F798CF278E3}" destId="{89B30EDF-D797-48FD-9512-259EA9B0D98D}" srcOrd="1" destOrd="0" parTransId="{9B1C2645-8328-4724-A6FE-D7FABC331C8D}" sibTransId="{C55E1346-3916-4149-A7B0-7328A7756BD7}"/>
    <dgm:cxn modelId="{EE9A3468-4BA7-4427-87B9-88AD172CDC77}" srcId="{89B30EDF-D797-48FD-9512-259EA9B0D98D}" destId="{6523730D-5608-490D-879F-00A7EF60F545}" srcOrd="3" destOrd="0" parTransId="{BF59DD65-37E5-4952-9DB2-90E794A41EE6}" sibTransId="{3B51CEC2-D2D7-4A90-8908-244A0D6829BB}"/>
    <dgm:cxn modelId="{66E0A277-B0AB-4BEE-8A6F-2AB7468EDE0E}" type="presOf" srcId="{6523730D-5608-490D-879F-00A7EF60F545}" destId="{4B6CC406-A31A-4AB4-9CFD-8ED79BDB60E3}" srcOrd="0" destOrd="3" presId="urn:microsoft.com/office/officeart/2005/8/layout/hList1"/>
    <dgm:cxn modelId="{69EE49A7-B287-44AA-B247-B6B594C8ED74}" type="presOf" srcId="{079FB816-909F-4FCC-8502-1094FFF12BEA}" destId="{D23334AD-3C86-4B24-9726-EB3C708CFABB}" srcOrd="0" destOrd="0" presId="urn:microsoft.com/office/officeart/2005/8/layout/hList1"/>
    <dgm:cxn modelId="{09EDC553-ADB5-4ED5-886F-F1B582E98A3E}" srcId="{89B30EDF-D797-48FD-9512-259EA9B0D98D}" destId="{F412A655-8DE6-4B6B-B6EC-E935D4C221F2}" srcOrd="0" destOrd="0" parTransId="{732983B5-08F6-4E75-BEB6-324BE16D5363}" sibTransId="{34CA0DE4-4441-4A4F-B26F-37EF252E736A}"/>
    <dgm:cxn modelId="{BF88E7CE-C6E6-48F4-8165-7161070266C1}" srcId="{B88AADC4-E9D0-4A63-B5DE-2D685D3ADE7C}" destId="{77A26C46-C77B-44BF-A763-BE2E0A554151}" srcOrd="3" destOrd="0" parTransId="{DBE8FFD1-32D8-431E-83EB-9E74EC5FA3C2}" sibTransId="{3F9E2AB4-6A3B-472F-9AE6-4AF2B95BD739}"/>
    <dgm:cxn modelId="{513877EF-57C4-49C4-9A62-B9C6D5D44B01}" type="presOf" srcId="{31B5A147-DF0B-4CD0-977A-EEABD6875889}" destId="{D23334AD-3C86-4B24-9726-EB3C708CFABB}" srcOrd="0" destOrd="2" presId="urn:microsoft.com/office/officeart/2005/8/layout/hList1"/>
    <dgm:cxn modelId="{C79FE457-71B8-4EEE-AE3F-A4352B4EF655}" type="presOf" srcId="{6927FC4E-29DD-44FC-A368-23ACF8CA42E3}" destId="{4B6CC406-A31A-4AB4-9CFD-8ED79BDB60E3}" srcOrd="0" destOrd="2" presId="urn:microsoft.com/office/officeart/2005/8/layout/hList1"/>
    <dgm:cxn modelId="{AAF7D1F1-81C7-4A13-A1B2-6973A7CFFB36}" srcId="{89B30EDF-D797-48FD-9512-259EA9B0D98D}" destId="{EE5753FC-4964-4F3B-A9A7-64D3A9FB8A9E}" srcOrd="1" destOrd="0" parTransId="{41CF211D-A7D3-4700-9A3B-0D8ECE6BCDA2}" sibTransId="{6FF20A95-C889-4B20-830E-09B5F2DDAB63}"/>
    <dgm:cxn modelId="{A042534D-821D-4AA8-B41C-E6D157B3284D}" srcId="{FFF57D6A-2BD2-4C18-833A-5F798CF278E3}" destId="{B88AADC4-E9D0-4A63-B5DE-2D685D3ADE7C}" srcOrd="2" destOrd="0" parTransId="{1E0BBFFF-11DD-4462-860E-B83B4F4EF018}" sibTransId="{438AE146-4DEF-4FA4-96F6-9AF2737DE48A}"/>
    <dgm:cxn modelId="{0E01DE5F-EF5B-498C-AD41-D7E032E821CA}" type="presOf" srcId="{89B30EDF-D797-48FD-9512-259EA9B0D98D}" destId="{4D869961-FB7F-4E11-B96F-F12A7CE7CEFA}" srcOrd="0" destOrd="0" presId="urn:microsoft.com/office/officeart/2005/8/layout/hList1"/>
    <dgm:cxn modelId="{D0E3BDA3-7704-4D87-B3FA-542F79E5CDDB}" type="presOf" srcId="{A28FCC38-0470-44D5-AB81-7D928CC3E1BB}" destId="{37D18829-4905-425F-B2B6-53DEC4F3EFD9}" srcOrd="0" destOrd="0" presId="urn:microsoft.com/office/officeart/2005/8/layout/hList1"/>
    <dgm:cxn modelId="{1470C2A3-592D-4021-B332-95FFC6CC661B}" srcId="{C4A3A92B-7506-4A72-818F-0D9CA72A2C67}" destId="{A28FCC38-0470-44D5-AB81-7D928CC3E1BB}" srcOrd="0" destOrd="0" parTransId="{8EE66647-6B6E-4E7E-8908-0452CA1B08BC}" sibTransId="{BC3C9D1F-C4D5-4DD7-B509-802737DF4D8A}"/>
    <dgm:cxn modelId="{56DE5A58-B87D-407C-9AC2-45A26F1B7F4E}" type="presOf" srcId="{FFF57D6A-2BD2-4C18-833A-5F798CF278E3}" destId="{1E7E92B3-A8C4-4F06-88BB-735BC2D4E847}" srcOrd="0" destOrd="0" presId="urn:microsoft.com/office/officeart/2005/8/layout/hList1"/>
    <dgm:cxn modelId="{035287F6-CE3E-4BD8-A16B-72366A4D9846}" type="presOf" srcId="{C4A3A92B-7506-4A72-818F-0D9CA72A2C67}" destId="{648A9981-33D4-43AF-B3C6-28B4958BD17D}" srcOrd="0" destOrd="0" presId="urn:microsoft.com/office/officeart/2005/8/layout/hList1"/>
    <dgm:cxn modelId="{AA8569C8-0AE7-411F-9004-CA1903941FF8}" srcId="{FFF57D6A-2BD2-4C18-833A-5F798CF278E3}" destId="{C4A3A92B-7506-4A72-818F-0D9CA72A2C67}" srcOrd="0" destOrd="0" parTransId="{A97A5B43-A8C1-4C99-84B7-40CD85312290}" sibTransId="{24E7633B-44C8-48C9-86BF-B75CB46F032B}"/>
    <dgm:cxn modelId="{2D7A25B8-E1F9-4FA2-B20E-FDD948AEA6DC}" srcId="{89B30EDF-D797-48FD-9512-259EA9B0D98D}" destId="{6927FC4E-29DD-44FC-A368-23ACF8CA42E3}" srcOrd="2" destOrd="0" parTransId="{416B9D34-2F16-433C-A02B-F52E48A444E9}" sibTransId="{8C80F19F-5557-48DE-B8CA-565AAF6CFDFB}"/>
    <dgm:cxn modelId="{B4349637-5A4F-481A-8BB7-01D3FD1AECDE}" type="presOf" srcId="{EE5753FC-4964-4F3B-A9A7-64D3A9FB8A9E}" destId="{4B6CC406-A31A-4AB4-9CFD-8ED79BDB60E3}" srcOrd="0" destOrd="1" presId="urn:microsoft.com/office/officeart/2005/8/layout/hList1"/>
    <dgm:cxn modelId="{58BEDD48-700E-41E2-942B-0851A626F1AA}" type="presOf" srcId="{D26F8832-B715-4A99-9638-EEA6A57ED712}" destId="{37D18829-4905-425F-B2B6-53DEC4F3EFD9}" srcOrd="0" destOrd="1" presId="urn:microsoft.com/office/officeart/2005/8/layout/hList1"/>
    <dgm:cxn modelId="{BC72769A-2976-401C-8CA1-DE834EFA07EF}" type="presOf" srcId="{77A26C46-C77B-44BF-A763-BE2E0A554151}" destId="{D23334AD-3C86-4B24-9726-EB3C708CFABB}" srcOrd="0" destOrd="3" presId="urn:microsoft.com/office/officeart/2005/8/layout/hList1"/>
    <dgm:cxn modelId="{0B506A8D-7659-41EE-9E17-1D9F2DE3CEF2}" srcId="{B88AADC4-E9D0-4A63-B5DE-2D685D3ADE7C}" destId="{B992501E-754A-44A6-937C-AED6346522DF}" srcOrd="1" destOrd="0" parTransId="{4AED0178-9F6F-4BAB-AB73-D9E966EBF770}" sibTransId="{4F28A87C-9738-46E0-B032-0F386977418E}"/>
    <dgm:cxn modelId="{6718D13E-BA75-43DD-9FE3-DADFBC913713}" type="presOf" srcId="{B88AADC4-E9D0-4A63-B5DE-2D685D3ADE7C}" destId="{F8F3CDC5-0C5F-4EE3-A945-1C82AFC76E7F}" srcOrd="0" destOrd="0" presId="urn:microsoft.com/office/officeart/2005/8/layout/hList1"/>
    <dgm:cxn modelId="{1E548C5D-4461-43BF-BEBF-4746EE00CE2C}" srcId="{B88AADC4-E9D0-4A63-B5DE-2D685D3ADE7C}" destId="{079FB816-909F-4FCC-8502-1094FFF12BEA}" srcOrd="0" destOrd="0" parTransId="{32D383BF-BB53-4C12-ACAB-032661A4EADA}" sibTransId="{01215192-68A4-4378-B3C9-83459BD31679}"/>
    <dgm:cxn modelId="{43B4C045-B889-4150-8FBF-1B926C267A01}" type="presOf" srcId="{B992501E-754A-44A6-937C-AED6346522DF}" destId="{D23334AD-3C86-4B24-9726-EB3C708CFABB}" srcOrd="0" destOrd="1" presId="urn:microsoft.com/office/officeart/2005/8/layout/hList1"/>
    <dgm:cxn modelId="{6F17A154-F7F7-4936-9AF7-AC5E697E3FEE}" type="presOf" srcId="{F412A655-8DE6-4B6B-B6EC-E935D4C221F2}" destId="{4B6CC406-A31A-4AB4-9CFD-8ED79BDB60E3}" srcOrd="0" destOrd="0" presId="urn:microsoft.com/office/officeart/2005/8/layout/hList1"/>
    <dgm:cxn modelId="{D4430FD1-E08A-4775-902C-4CD4D03EEDAB}" srcId="{C4A3A92B-7506-4A72-818F-0D9CA72A2C67}" destId="{D26F8832-B715-4A99-9638-EEA6A57ED712}" srcOrd="1" destOrd="0" parTransId="{8F4C67D9-DD7A-423E-A5F6-5CFD8B913281}" sibTransId="{29144AC4-259C-4529-97D9-6476622B3678}"/>
    <dgm:cxn modelId="{5C21EC81-92FB-46B5-AB70-F182513DE2CB}" srcId="{B88AADC4-E9D0-4A63-B5DE-2D685D3ADE7C}" destId="{31B5A147-DF0B-4CD0-977A-EEABD6875889}" srcOrd="2" destOrd="0" parTransId="{AA3D04CB-0BF0-44CD-B195-4A36050550F0}" sibTransId="{632FB392-1077-4270-82FB-B8AE79478AF5}"/>
    <dgm:cxn modelId="{CE34C596-E8B1-4236-A388-1F24593FF7A4}" type="presParOf" srcId="{1E7E92B3-A8C4-4F06-88BB-735BC2D4E847}" destId="{03B9907A-E982-432D-95B7-7F769DA56320}" srcOrd="0" destOrd="0" presId="urn:microsoft.com/office/officeart/2005/8/layout/hList1"/>
    <dgm:cxn modelId="{5CEBA3B1-BBB3-4FE8-973A-7FBB90D1FABE}" type="presParOf" srcId="{03B9907A-E982-432D-95B7-7F769DA56320}" destId="{648A9981-33D4-43AF-B3C6-28B4958BD17D}" srcOrd="0" destOrd="0" presId="urn:microsoft.com/office/officeart/2005/8/layout/hList1"/>
    <dgm:cxn modelId="{009EA1EE-73D2-449E-9B42-8BF7CCDFF18B}" type="presParOf" srcId="{03B9907A-E982-432D-95B7-7F769DA56320}" destId="{37D18829-4905-425F-B2B6-53DEC4F3EFD9}" srcOrd="1" destOrd="0" presId="urn:microsoft.com/office/officeart/2005/8/layout/hList1"/>
    <dgm:cxn modelId="{1EBD7DF2-24AD-42B1-916A-6CA2E2051571}" type="presParOf" srcId="{1E7E92B3-A8C4-4F06-88BB-735BC2D4E847}" destId="{2DCC1012-551F-4418-B6DC-0293ED633EA9}" srcOrd="1" destOrd="0" presId="urn:microsoft.com/office/officeart/2005/8/layout/hList1"/>
    <dgm:cxn modelId="{37B8F790-9764-4193-AA0F-7F83C927453B}" type="presParOf" srcId="{1E7E92B3-A8C4-4F06-88BB-735BC2D4E847}" destId="{76A96FE8-5E6C-4D30-96E7-86425FE531BF}" srcOrd="2" destOrd="0" presId="urn:microsoft.com/office/officeart/2005/8/layout/hList1"/>
    <dgm:cxn modelId="{2DF92AD8-5E5E-4B65-9DB3-1D49C42FE383}" type="presParOf" srcId="{76A96FE8-5E6C-4D30-96E7-86425FE531BF}" destId="{4D869961-FB7F-4E11-B96F-F12A7CE7CEFA}" srcOrd="0" destOrd="0" presId="urn:microsoft.com/office/officeart/2005/8/layout/hList1"/>
    <dgm:cxn modelId="{D622F623-27EE-400C-A607-D900F4A9E97B}" type="presParOf" srcId="{76A96FE8-5E6C-4D30-96E7-86425FE531BF}" destId="{4B6CC406-A31A-4AB4-9CFD-8ED79BDB60E3}" srcOrd="1" destOrd="0" presId="urn:microsoft.com/office/officeart/2005/8/layout/hList1"/>
    <dgm:cxn modelId="{781327C9-5A48-49E5-8D24-903A7E9777AE}" type="presParOf" srcId="{1E7E92B3-A8C4-4F06-88BB-735BC2D4E847}" destId="{899B8E19-E459-484A-9484-D7762A6AEB34}" srcOrd="3" destOrd="0" presId="urn:microsoft.com/office/officeart/2005/8/layout/hList1"/>
    <dgm:cxn modelId="{E25F76FA-5F9B-42C6-85CB-0C8FAC0C3C47}" type="presParOf" srcId="{1E7E92B3-A8C4-4F06-88BB-735BC2D4E847}" destId="{F5927D76-FC5E-4E9D-AEB1-D37C4CD3BC2C}" srcOrd="4" destOrd="0" presId="urn:microsoft.com/office/officeart/2005/8/layout/hList1"/>
    <dgm:cxn modelId="{0039E613-F2E6-4952-9FA1-AA7E76CCDF35}" type="presParOf" srcId="{F5927D76-FC5E-4E9D-AEB1-D37C4CD3BC2C}" destId="{F8F3CDC5-0C5F-4EE3-A945-1C82AFC76E7F}" srcOrd="0" destOrd="0" presId="urn:microsoft.com/office/officeart/2005/8/layout/hList1"/>
    <dgm:cxn modelId="{8DD39839-D656-40EF-89F9-373613BC9040}" type="presParOf" srcId="{F5927D76-FC5E-4E9D-AEB1-D37C4CD3BC2C}" destId="{D23334AD-3C86-4B24-9726-EB3C708CFAB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4A3A92B-7506-4A72-818F-0D9CA72A2C67}">
      <dgm:prSet custT="1"/>
      <dgm:spPr/>
      <dgm:t>
        <a:bodyPr/>
        <a:lstStyle/>
        <a:p>
          <a:r>
            <a:rPr kumimoji="1" lang="ja-JP" altLang="en-US" sz="1600" smtClean="0"/>
            <a:t>アーカイブ</a:t>
          </a:r>
          <a:endParaRPr lang="en-US" altLang="en-US" sz="1600" dirty="0" smtClean="0"/>
        </a:p>
      </dgm:t>
    </dgm:pt>
    <dgm:pt modelId="{A97A5B43-A8C1-4C99-84B7-40CD85312290}" type="parTrans" cxnId="{AA8569C8-0AE7-411F-9004-CA1903941FF8}">
      <dgm:prSet/>
      <dgm:spPr/>
      <dgm:t>
        <a:bodyPr/>
        <a:lstStyle/>
        <a:p>
          <a:endParaRPr lang="en-US"/>
        </a:p>
      </dgm:t>
    </dgm:pt>
    <dgm:pt modelId="{24E7633B-44C8-48C9-86BF-B75CB46F032B}" type="sibTrans" cxnId="{AA8569C8-0AE7-411F-9004-CA1903941FF8}">
      <dgm:prSet/>
      <dgm:spPr/>
      <dgm:t>
        <a:bodyPr/>
        <a:lstStyle/>
        <a:p>
          <a:endParaRPr lang="en-US"/>
        </a:p>
      </dgm:t>
    </dgm:pt>
    <dgm:pt modelId="{57ECEF09-A981-4308-9827-990C4B317427}">
      <dgm:prSet custT="1"/>
      <dgm:spPr/>
      <dgm:t>
        <a:bodyPr/>
        <a:lstStyle/>
        <a:p>
          <a:r>
            <a:rPr kumimoji="1" lang="en-US" altLang="en-US" sz="1600" smtClean="0"/>
            <a:t>Jar</a:t>
          </a:r>
          <a:endParaRPr kumimoji="1" lang="ja-JP" altLang="en-US" sz="1600" smtClean="0"/>
        </a:p>
      </dgm:t>
    </dgm:pt>
    <dgm:pt modelId="{8642B5D2-EE8F-4387-B220-2AB5F50933E3}" type="parTrans" cxnId="{80AF2CA6-6D53-47AD-AB9C-6C7884EC0ACA}">
      <dgm:prSet/>
      <dgm:spPr/>
      <dgm:t>
        <a:bodyPr/>
        <a:lstStyle/>
        <a:p>
          <a:endParaRPr kumimoji="1" lang="ja-JP" altLang="en-US"/>
        </a:p>
      </dgm:t>
    </dgm:pt>
    <dgm:pt modelId="{C82D2540-7DA9-47A1-97A3-B91161F5CEB7}" type="sibTrans" cxnId="{80AF2CA6-6D53-47AD-AB9C-6C7884EC0ACA}">
      <dgm:prSet/>
      <dgm:spPr/>
      <dgm:t>
        <a:bodyPr/>
        <a:lstStyle/>
        <a:p>
          <a:endParaRPr kumimoji="1" lang="ja-JP" altLang="en-US"/>
        </a:p>
      </dgm:t>
    </dgm:pt>
    <dgm:pt modelId="{A5EF25F8-AF72-44AE-90F5-84D0869FF50D}">
      <dgm:prSet custT="1"/>
      <dgm:spPr/>
      <dgm:t>
        <a:bodyPr/>
        <a:lstStyle/>
        <a:p>
          <a:r>
            <a:rPr kumimoji="1" lang="en-US" altLang="en-US" sz="1600" smtClean="0"/>
            <a:t>Manifest</a:t>
          </a:r>
          <a:endParaRPr kumimoji="1" lang="ja-JP" altLang="en-US" sz="1600" smtClean="0"/>
        </a:p>
      </dgm:t>
    </dgm:pt>
    <dgm:pt modelId="{210D8BAB-975F-4D64-930F-7196FFFA4B52}" type="parTrans" cxnId="{DD20F132-042F-452D-A004-5B2E27CA96CF}">
      <dgm:prSet/>
      <dgm:spPr/>
      <dgm:t>
        <a:bodyPr/>
        <a:lstStyle/>
        <a:p>
          <a:endParaRPr kumimoji="1" lang="ja-JP" altLang="en-US"/>
        </a:p>
      </dgm:t>
    </dgm:pt>
    <dgm:pt modelId="{979CBA5C-C27E-48BA-81A1-E8921DC66A17}" type="sibTrans" cxnId="{DD20F132-042F-452D-A004-5B2E27CA96CF}">
      <dgm:prSet/>
      <dgm:spPr/>
      <dgm:t>
        <a:bodyPr/>
        <a:lstStyle/>
        <a:p>
          <a:endParaRPr kumimoji="1" lang="ja-JP" altLang="en-US"/>
        </a:p>
      </dgm:t>
    </dgm:pt>
    <dgm:pt modelId="{43C59F34-4BFE-4293-A127-F9A24B62AC20}">
      <dgm:prSet custT="1"/>
      <dgm:spPr/>
      <dgm:t>
        <a:bodyPr/>
        <a:lstStyle/>
        <a:p>
          <a:r>
            <a:rPr kumimoji="1" lang="en-US" altLang="en-US" sz="1600" smtClean="0"/>
            <a:t>War</a:t>
          </a:r>
          <a:endParaRPr kumimoji="1" lang="ja-JP" altLang="en-US" sz="1600" smtClean="0"/>
        </a:p>
      </dgm:t>
    </dgm:pt>
    <dgm:pt modelId="{8857CD82-52C0-4C74-8E52-C7FBA6132C39}" type="parTrans" cxnId="{7E6AFAF8-FBD4-476C-9CAC-ED3B42AE4022}">
      <dgm:prSet/>
      <dgm:spPr/>
      <dgm:t>
        <a:bodyPr/>
        <a:lstStyle/>
        <a:p>
          <a:endParaRPr kumimoji="1" lang="ja-JP" altLang="en-US"/>
        </a:p>
      </dgm:t>
    </dgm:pt>
    <dgm:pt modelId="{1D655D81-8A62-4A25-A880-D2D2346F0312}" type="sibTrans" cxnId="{7E6AFAF8-FBD4-476C-9CAC-ED3B42AE4022}">
      <dgm:prSet/>
      <dgm:spPr/>
      <dgm:t>
        <a:bodyPr/>
        <a:lstStyle/>
        <a:p>
          <a:endParaRPr kumimoji="1" lang="ja-JP" altLang="en-US"/>
        </a:p>
      </dgm:t>
    </dgm:pt>
    <dgm:pt modelId="{0C328B21-17C6-4060-85EE-4A46D86F07A4}">
      <dgm:prSet custT="1"/>
      <dgm:spPr/>
      <dgm:t>
        <a:bodyPr/>
        <a:lstStyle/>
        <a:p>
          <a:r>
            <a:rPr kumimoji="1" lang="en-US" altLang="en-US" sz="1600" smtClean="0"/>
            <a:t>Zip</a:t>
          </a:r>
          <a:endParaRPr kumimoji="1" lang="ja-JP" altLang="en-US" sz="1600" smtClean="0"/>
        </a:p>
      </dgm:t>
    </dgm:pt>
    <dgm:pt modelId="{AFFC5AFC-1F12-46B1-AA64-FD09A4C76098}" type="parTrans" cxnId="{256AACAB-F808-46EA-BF92-498C8117E2E5}">
      <dgm:prSet/>
      <dgm:spPr/>
      <dgm:t>
        <a:bodyPr/>
        <a:lstStyle/>
        <a:p>
          <a:endParaRPr kumimoji="1" lang="ja-JP" altLang="en-US"/>
        </a:p>
      </dgm:t>
    </dgm:pt>
    <dgm:pt modelId="{71FB4E3A-E2CC-4826-96FF-42166A7BF5CB}" type="sibTrans" cxnId="{256AACAB-F808-46EA-BF92-498C8117E2E5}">
      <dgm:prSet/>
      <dgm:spPr/>
      <dgm:t>
        <a:bodyPr/>
        <a:lstStyle/>
        <a:p>
          <a:endParaRPr kumimoji="1" lang="ja-JP" altLang="en-US"/>
        </a:p>
      </dgm:t>
    </dgm:pt>
    <dgm:pt modelId="{702C4E50-3C0B-4CAA-BA51-853698C2D8B5}">
      <dgm:prSet custT="1"/>
      <dgm:spPr/>
      <dgm:t>
        <a:bodyPr/>
        <a:lstStyle/>
        <a:p>
          <a:r>
            <a:rPr kumimoji="1" lang="ja-JP" altLang="en-US" sz="1600" dirty="0" smtClean="0"/>
            <a:t>リモート</a:t>
          </a:r>
        </a:p>
      </dgm:t>
    </dgm:pt>
    <dgm:pt modelId="{C2370381-B6DD-4B68-8560-C4DBE5FBF7BE}" type="parTrans" cxnId="{247059B9-44E4-40E6-B7C4-2B73E38EE110}">
      <dgm:prSet/>
      <dgm:spPr/>
      <dgm:t>
        <a:bodyPr/>
        <a:lstStyle/>
        <a:p>
          <a:endParaRPr kumimoji="1" lang="ja-JP" altLang="en-US"/>
        </a:p>
      </dgm:t>
    </dgm:pt>
    <dgm:pt modelId="{0D93F2D1-E646-4219-8CA6-8A83EC3020CD}" type="sibTrans" cxnId="{247059B9-44E4-40E6-B7C4-2B73E38EE110}">
      <dgm:prSet/>
      <dgm:spPr/>
      <dgm:t>
        <a:bodyPr/>
        <a:lstStyle/>
        <a:p>
          <a:endParaRPr kumimoji="1" lang="ja-JP" altLang="en-US"/>
        </a:p>
      </dgm:t>
    </dgm:pt>
    <dgm:pt modelId="{373B3253-D4D1-452F-AEA5-6FA8DEE95ECC}">
      <dgm:prSet custT="1"/>
      <dgm:spPr/>
      <dgm:t>
        <a:bodyPr/>
        <a:lstStyle/>
        <a:p>
          <a:r>
            <a:rPr kumimoji="1" lang="en-US" altLang="ja-JP" sz="1600" dirty="0" smtClean="0"/>
            <a:t>FTP</a:t>
          </a:r>
          <a:endParaRPr kumimoji="1" lang="ja-JP" altLang="en-US" sz="1600" dirty="0" smtClean="0"/>
        </a:p>
      </dgm:t>
    </dgm:pt>
    <dgm:pt modelId="{B7335E81-D6C3-4278-A541-6D8037C6F7DD}" type="parTrans" cxnId="{DC5603CC-A006-4E5C-9C89-98337D4ECA97}">
      <dgm:prSet/>
      <dgm:spPr/>
      <dgm:t>
        <a:bodyPr/>
        <a:lstStyle/>
        <a:p>
          <a:endParaRPr kumimoji="1" lang="ja-JP" altLang="en-US"/>
        </a:p>
      </dgm:t>
    </dgm:pt>
    <dgm:pt modelId="{4549A8C5-2D71-4CC6-BA32-0A26622E01F0}" type="sibTrans" cxnId="{DC5603CC-A006-4E5C-9C89-98337D4ECA97}">
      <dgm:prSet/>
      <dgm:spPr/>
      <dgm:t>
        <a:bodyPr/>
        <a:lstStyle/>
        <a:p>
          <a:endParaRPr kumimoji="1" lang="ja-JP" altLang="en-US"/>
        </a:p>
      </dgm:t>
    </dgm:pt>
    <dgm:pt modelId="{2758DA24-CDA9-40BD-923B-F71C1EAB4675}">
      <dgm:prSet custT="1"/>
      <dgm:spPr/>
      <dgm:t>
        <a:bodyPr/>
        <a:lstStyle/>
        <a:p>
          <a:r>
            <a:rPr kumimoji="1" lang="ja-JP" altLang="en-US" sz="1600" smtClean="0"/>
            <a:t>その他</a:t>
          </a:r>
        </a:p>
      </dgm:t>
    </dgm:pt>
    <dgm:pt modelId="{0AC17ABD-567C-4B69-BF2B-70C77E9B1D0E}" type="parTrans" cxnId="{1CDF21CF-F6AC-465E-B99D-C53206EDED5B}">
      <dgm:prSet/>
      <dgm:spPr/>
      <dgm:t>
        <a:bodyPr/>
        <a:lstStyle/>
        <a:p>
          <a:endParaRPr kumimoji="1" lang="ja-JP" altLang="en-US"/>
        </a:p>
      </dgm:t>
    </dgm:pt>
    <dgm:pt modelId="{B3069109-FBAE-423A-83DE-ED9411256C8E}" type="sibTrans" cxnId="{1CDF21CF-F6AC-465E-B99D-C53206EDED5B}">
      <dgm:prSet/>
      <dgm:spPr/>
      <dgm:t>
        <a:bodyPr/>
        <a:lstStyle/>
        <a:p>
          <a:endParaRPr kumimoji="1" lang="ja-JP" altLang="en-US"/>
        </a:p>
      </dgm:t>
    </dgm:pt>
    <dgm:pt modelId="{0A2F7274-3E53-45AF-9A3B-1E2A9FC6DBDA}">
      <dgm:prSet custT="1"/>
      <dgm:spPr/>
      <dgm:t>
        <a:bodyPr/>
        <a:lstStyle/>
        <a:p>
          <a:r>
            <a:rPr kumimoji="1" lang="en-US" altLang="en-US" sz="1600" smtClean="0"/>
            <a:t>Echo</a:t>
          </a:r>
          <a:endParaRPr kumimoji="1" lang="ja-JP" altLang="en-US" sz="1600" smtClean="0"/>
        </a:p>
      </dgm:t>
    </dgm:pt>
    <dgm:pt modelId="{2D947974-AF4D-48A4-B799-FBE2E606015F}" type="parTrans" cxnId="{7F4C65E9-1CC2-4EBD-ABD5-A127C6F73195}">
      <dgm:prSet/>
      <dgm:spPr/>
      <dgm:t>
        <a:bodyPr/>
        <a:lstStyle/>
        <a:p>
          <a:endParaRPr kumimoji="1" lang="ja-JP" altLang="en-US"/>
        </a:p>
      </dgm:t>
    </dgm:pt>
    <dgm:pt modelId="{946850ED-1D83-4D64-BDBA-1CBF02CA042D}" type="sibTrans" cxnId="{7F4C65E9-1CC2-4EBD-ABD5-A127C6F73195}">
      <dgm:prSet/>
      <dgm:spPr/>
      <dgm:t>
        <a:bodyPr/>
        <a:lstStyle/>
        <a:p>
          <a:endParaRPr kumimoji="1" lang="ja-JP" altLang="en-US"/>
        </a:p>
      </dgm:t>
    </dgm:pt>
    <dgm:pt modelId="{50443480-1847-4B8D-9BE5-DA7C2C59E9C8}">
      <dgm:prSet custT="1"/>
      <dgm:spPr/>
      <dgm:t>
        <a:bodyPr/>
        <a:lstStyle/>
        <a:p>
          <a:r>
            <a:rPr kumimoji="1" lang="en-US" altLang="en-US" sz="1600" smtClean="0"/>
            <a:t>Sound</a:t>
          </a:r>
          <a:endParaRPr kumimoji="1" lang="ja-JP" altLang="en-US" sz="1600" smtClean="0"/>
        </a:p>
      </dgm:t>
    </dgm:pt>
    <dgm:pt modelId="{86B6DE79-CE80-4BCE-B160-839D698A9151}" type="parTrans" cxnId="{22DE45DD-7BBF-4DE2-82CC-3F240AAB7EAA}">
      <dgm:prSet/>
      <dgm:spPr/>
      <dgm:t>
        <a:bodyPr/>
        <a:lstStyle/>
        <a:p>
          <a:endParaRPr kumimoji="1" lang="ja-JP" altLang="en-US"/>
        </a:p>
      </dgm:t>
    </dgm:pt>
    <dgm:pt modelId="{FCC63312-F018-4791-A266-AE338A0978C1}" type="sibTrans" cxnId="{22DE45DD-7BBF-4DE2-82CC-3F240AAB7EAA}">
      <dgm:prSet/>
      <dgm:spPr/>
      <dgm:t>
        <a:bodyPr/>
        <a:lstStyle/>
        <a:p>
          <a:endParaRPr kumimoji="1" lang="ja-JP" altLang="en-US"/>
        </a:p>
      </dgm:t>
    </dgm:pt>
    <dgm:pt modelId="{24EA2FF7-4379-4BD7-99E9-4203998BEC34}">
      <dgm:prSet custT="1"/>
      <dgm:spPr/>
      <dgm:t>
        <a:bodyPr/>
        <a:lstStyle/>
        <a:p>
          <a:r>
            <a:rPr kumimoji="1" lang="en-US" altLang="en-US" sz="1600" smtClean="0"/>
            <a:t>Sql</a:t>
          </a:r>
          <a:endParaRPr kumimoji="1" lang="ja-JP" altLang="en-US" sz="1600" smtClean="0"/>
        </a:p>
      </dgm:t>
    </dgm:pt>
    <dgm:pt modelId="{CED0CD31-921B-4379-BF1A-D965C9A9B419}" type="parTrans" cxnId="{5B943CFD-9B01-468B-BE03-493E829B0BC8}">
      <dgm:prSet/>
      <dgm:spPr/>
      <dgm:t>
        <a:bodyPr/>
        <a:lstStyle/>
        <a:p>
          <a:endParaRPr kumimoji="1" lang="ja-JP" altLang="en-US"/>
        </a:p>
      </dgm:t>
    </dgm:pt>
    <dgm:pt modelId="{C102B61D-4B55-4B73-98B9-474A16A926E0}" type="sibTrans" cxnId="{5B943CFD-9B01-468B-BE03-493E829B0BC8}">
      <dgm:prSet/>
      <dgm:spPr/>
      <dgm:t>
        <a:bodyPr/>
        <a:lstStyle/>
        <a:p>
          <a:endParaRPr kumimoji="1" lang="ja-JP" altLang="en-US"/>
        </a:p>
      </dgm:t>
    </dgm:pt>
    <dgm:pt modelId="{6458EF5E-9331-41FD-8FBB-7F12D2631041}">
      <dgm:prSet custT="1"/>
      <dgm:spPr/>
      <dgm:t>
        <a:bodyPr/>
        <a:lstStyle/>
        <a:p>
          <a:r>
            <a:rPr kumimoji="1" lang="en-US" altLang="en-US" sz="1600" smtClean="0"/>
            <a:t>TStamp</a:t>
          </a:r>
          <a:endParaRPr kumimoji="1" lang="ja-JP" altLang="en-US" sz="1600" smtClean="0"/>
        </a:p>
      </dgm:t>
    </dgm:pt>
    <dgm:pt modelId="{105B6A21-36CF-4A64-A6A1-A3FB80B003CA}" type="parTrans" cxnId="{91EF497E-FA6B-41CB-9667-4185447C18E3}">
      <dgm:prSet/>
      <dgm:spPr/>
      <dgm:t>
        <a:bodyPr/>
        <a:lstStyle/>
        <a:p>
          <a:endParaRPr kumimoji="1" lang="ja-JP" altLang="en-US"/>
        </a:p>
      </dgm:t>
    </dgm:pt>
    <dgm:pt modelId="{9721057D-816F-4751-9AED-4D4B079B2DB4}" type="sibTrans" cxnId="{91EF497E-FA6B-41CB-9667-4185447C18E3}">
      <dgm:prSet/>
      <dgm:spPr/>
      <dgm:t>
        <a:bodyPr/>
        <a:lstStyle/>
        <a:p>
          <a:endParaRPr kumimoji="1" lang="ja-JP" altLang="en-US"/>
        </a:p>
      </dgm:t>
    </dgm:pt>
    <dgm:pt modelId="{0554BAEC-C0A8-4C37-8DFE-799433AADFD9}">
      <dgm:prSet custT="1"/>
      <dgm:spPr/>
      <dgm:t>
        <a:bodyPr/>
        <a:lstStyle/>
        <a:p>
          <a:r>
            <a:rPr kumimoji="1" lang="en-US" altLang="ja-JP" sz="1600" dirty="0" err="1" smtClean="0"/>
            <a:t>Scp</a:t>
          </a:r>
          <a:endParaRPr kumimoji="1" lang="ja-JP" altLang="en-US" sz="1600" dirty="0" smtClean="0"/>
        </a:p>
      </dgm:t>
    </dgm:pt>
    <dgm:pt modelId="{DDE98A68-4687-45E1-8A89-00B589BEAAF4}" type="parTrans" cxnId="{21AD8454-5983-471B-B70F-20568B95EE49}">
      <dgm:prSet/>
      <dgm:spPr/>
      <dgm:t>
        <a:bodyPr/>
        <a:lstStyle/>
        <a:p>
          <a:endParaRPr kumimoji="1" lang="ja-JP" altLang="en-US"/>
        </a:p>
      </dgm:t>
    </dgm:pt>
    <dgm:pt modelId="{2DF39148-B90C-4B3B-999E-54449120562E}" type="sibTrans" cxnId="{21AD8454-5983-471B-B70F-20568B95EE49}">
      <dgm:prSet/>
      <dgm:spPr/>
      <dgm:t>
        <a:bodyPr/>
        <a:lstStyle/>
        <a:p>
          <a:endParaRPr kumimoji="1" lang="ja-JP" altLang="en-US"/>
        </a:p>
      </dgm:t>
    </dgm:pt>
    <dgm:pt modelId="{FAD5F590-ADCD-4332-854B-80087C0332C5}">
      <dgm:prSet custT="1"/>
      <dgm:spPr/>
      <dgm:t>
        <a:bodyPr/>
        <a:lstStyle/>
        <a:p>
          <a:r>
            <a:rPr kumimoji="1" lang="en-US" altLang="ja-JP" sz="1600" dirty="0" err="1" smtClean="0"/>
            <a:t>Setproxy</a:t>
          </a:r>
          <a:endParaRPr kumimoji="1" lang="ja-JP" altLang="en-US" sz="1600" dirty="0" smtClean="0"/>
        </a:p>
      </dgm:t>
    </dgm:pt>
    <dgm:pt modelId="{940E9F54-CB8F-44C7-A42A-FB5D69174A5D}" type="parTrans" cxnId="{C19CBF87-177B-4EE0-B983-4890FAA8EAC9}">
      <dgm:prSet/>
      <dgm:spPr/>
      <dgm:t>
        <a:bodyPr/>
        <a:lstStyle/>
        <a:p>
          <a:endParaRPr kumimoji="1" lang="ja-JP" altLang="en-US"/>
        </a:p>
      </dgm:t>
    </dgm:pt>
    <dgm:pt modelId="{8905D63C-8CA8-4BB9-925C-05F731010341}" type="sibTrans" cxnId="{C19CBF87-177B-4EE0-B983-4890FAA8EAC9}">
      <dgm:prSet/>
      <dgm:spPr/>
      <dgm:t>
        <a:bodyPr/>
        <a:lstStyle/>
        <a:p>
          <a:endParaRPr kumimoji="1" lang="ja-JP" altLang="en-US"/>
        </a:p>
      </dgm:t>
    </dgm:pt>
    <dgm:pt modelId="{2EC856EC-6E09-40B3-97FF-0496FBF6DABA}">
      <dgm:prSet custT="1"/>
      <dgm:spPr/>
      <dgm:t>
        <a:bodyPr/>
        <a:lstStyle/>
        <a:p>
          <a:r>
            <a:rPr kumimoji="1" lang="en-US" altLang="ja-JP" sz="1600" dirty="0" smtClean="0"/>
            <a:t>Telnet</a:t>
          </a:r>
          <a:endParaRPr kumimoji="1" lang="ja-JP" altLang="en-US" sz="1600" dirty="0" smtClean="0"/>
        </a:p>
      </dgm:t>
    </dgm:pt>
    <dgm:pt modelId="{DD2F1041-42DD-4249-A0CF-716A692F728F}" type="parTrans" cxnId="{F4B82079-5C0C-42EC-8AF8-66BE3A3ED96E}">
      <dgm:prSet/>
      <dgm:spPr/>
      <dgm:t>
        <a:bodyPr/>
        <a:lstStyle/>
        <a:p>
          <a:endParaRPr kumimoji="1" lang="ja-JP" altLang="en-US"/>
        </a:p>
      </dgm:t>
    </dgm:pt>
    <dgm:pt modelId="{4B271E2B-493C-4114-A789-A2D40597C237}" type="sibTrans" cxnId="{F4B82079-5C0C-42EC-8AF8-66BE3A3ED96E}">
      <dgm:prSet/>
      <dgm:spPr/>
      <dgm:t>
        <a:bodyPr/>
        <a:lstStyle/>
        <a:p>
          <a:endParaRPr kumimoji="1" lang="ja-JP" alt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03B9907A-E982-432D-95B7-7F769DA56320}" type="pres">
      <dgm:prSet presAssocID="{C4A3A92B-7506-4A72-818F-0D9CA72A2C67}" presName="composite" presStyleCnt="0"/>
      <dgm:spPr/>
    </dgm:pt>
    <dgm:pt modelId="{648A9981-33D4-43AF-B3C6-28B4958BD17D}" type="pres">
      <dgm:prSet presAssocID="{C4A3A92B-7506-4A72-818F-0D9CA72A2C6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D18829-4905-425F-B2B6-53DEC4F3EFD9}" type="pres">
      <dgm:prSet presAssocID="{C4A3A92B-7506-4A72-818F-0D9CA72A2C67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CC1012-551F-4418-B6DC-0293ED633EA9}" type="pres">
      <dgm:prSet presAssocID="{24E7633B-44C8-48C9-86BF-B75CB46F032B}" presName="space" presStyleCnt="0"/>
      <dgm:spPr/>
    </dgm:pt>
    <dgm:pt modelId="{B123DCEB-4F63-4DC3-AF0F-0590BFF9A21A}" type="pres">
      <dgm:prSet presAssocID="{702C4E50-3C0B-4CAA-BA51-853698C2D8B5}" presName="composite" presStyleCnt="0"/>
      <dgm:spPr/>
    </dgm:pt>
    <dgm:pt modelId="{13E5E37B-CB9A-4957-A2E8-A6E9B9A4DA4F}" type="pres">
      <dgm:prSet presAssocID="{702C4E50-3C0B-4CAA-BA51-853698C2D8B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D9F5935-1A2C-4C8A-B31D-35965B1330A1}" type="pres">
      <dgm:prSet presAssocID="{702C4E50-3C0B-4CAA-BA51-853698C2D8B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E0A2869-EBFD-4FB8-9F24-EBA317932CD0}" type="pres">
      <dgm:prSet presAssocID="{0D93F2D1-E646-4219-8CA6-8A83EC3020CD}" presName="space" presStyleCnt="0"/>
      <dgm:spPr/>
    </dgm:pt>
    <dgm:pt modelId="{808F85F6-53D5-44DB-927C-037C396DBB13}" type="pres">
      <dgm:prSet presAssocID="{2758DA24-CDA9-40BD-923B-F71C1EAB4675}" presName="composite" presStyleCnt="0"/>
      <dgm:spPr/>
    </dgm:pt>
    <dgm:pt modelId="{91CD5D6E-AE25-40AD-BF4D-590CBAAF20DE}" type="pres">
      <dgm:prSet presAssocID="{2758DA24-CDA9-40BD-923B-F71C1EAB467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D878A52-2250-4FAA-BFAA-C06936B07EF2}" type="pres">
      <dgm:prSet presAssocID="{2758DA24-CDA9-40BD-923B-F71C1EAB467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7F4C65E9-1CC2-4EBD-ABD5-A127C6F73195}" srcId="{2758DA24-CDA9-40BD-923B-F71C1EAB4675}" destId="{0A2F7274-3E53-45AF-9A3B-1E2A9FC6DBDA}" srcOrd="0" destOrd="0" parTransId="{2D947974-AF4D-48A4-B799-FBE2E606015F}" sibTransId="{946850ED-1D83-4D64-BDBA-1CBF02CA042D}"/>
    <dgm:cxn modelId="{EE1A71FE-F874-47E1-BE37-E684B56FC8C7}" type="presOf" srcId="{0554BAEC-C0A8-4C37-8DFE-799433AADFD9}" destId="{8D9F5935-1A2C-4C8A-B31D-35965B1330A1}" srcOrd="0" destOrd="1" presId="urn:microsoft.com/office/officeart/2005/8/layout/hList1"/>
    <dgm:cxn modelId="{13BC1A57-7B83-41CA-8A7D-4E26EFD0E80E}" type="presOf" srcId="{50443480-1847-4B8D-9BE5-DA7C2C59E9C8}" destId="{3D878A52-2250-4FAA-BFAA-C06936B07EF2}" srcOrd="0" destOrd="1" presId="urn:microsoft.com/office/officeart/2005/8/layout/hList1"/>
    <dgm:cxn modelId="{0E19ED6E-9F57-4001-BD7D-58F80AED7F0E}" type="presOf" srcId="{702C4E50-3C0B-4CAA-BA51-853698C2D8B5}" destId="{13E5E37B-CB9A-4957-A2E8-A6E9B9A4DA4F}" srcOrd="0" destOrd="0" presId="urn:microsoft.com/office/officeart/2005/8/layout/hList1"/>
    <dgm:cxn modelId="{247059B9-44E4-40E6-B7C4-2B73E38EE110}" srcId="{FFF57D6A-2BD2-4C18-833A-5F798CF278E3}" destId="{702C4E50-3C0B-4CAA-BA51-853698C2D8B5}" srcOrd="1" destOrd="0" parTransId="{C2370381-B6DD-4B68-8560-C4DBE5FBF7BE}" sibTransId="{0D93F2D1-E646-4219-8CA6-8A83EC3020CD}"/>
    <dgm:cxn modelId="{1014830F-EC87-4EB4-8F96-163F6C666DF7}" type="presOf" srcId="{373B3253-D4D1-452F-AEA5-6FA8DEE95ECC}" destId="{8D9F5935-1A2C-4C8A-B31D-35965B1330A1}" srcOrd="0" destOrd="0" presId="urn:microsoft.com/office/officeart/2005/8/layout/hList1"/>
    <dgm:cxn modelId="{37E48E00-EDCB-47A2-9200-0FDA53F58648}" type="presOf" srcId="{0C328B21-17C6-4060-85EE-4A46D86F07A4}" destId="{37D18829-4905-425F-B2B6-53DEC4F3EFD9}" srcOrd="0" destOrd="3" presId="urn:microsoft.com/office/officeart/2005/8/layout/hList1"/>
    <dgm:cxn modelId="{DC5603CC-A006-4E5C-9C89-98337D4ECA97}" srcId="{702C4E50-3C0B-4CAA-BA51-853698C2D8B5}" destId="{373B3253-D4D1-452F-AEA5-6FA8DEE95ECC}" srcOrd="0" destOrd="0" parTransId="{B7335E81-D6C3-4278-A541-6D8037C6F7DD}" sibTransId="{4549A8C5-2D71-4CC6-BA32-0A26622E01F0}"/>
    <dgm:cxn modelId="{C19CBF87-177B-4EE0-B983-4890FAA8EAC9}" srcId="{702C4E50-3C0B-4CAA-BA51-853698C2D8B5}" destId="{FAD5F590-ADCD-4332-854B-80087C0332C5}" srcOrd="2" destOrd="0" parTransId="{940E9F54-CB8F-44C7-A42A-FB5D69174A5D}" sibTransId="{8905D63C-8CA8-4BB9-925C-05F731010341}"/>
    <dgm:cxn modelId="{7E6AFAF8-FBD4-476C-9CAC-ED3B42AE4022}" srcId="{C4A3A92B-7506-4A72-818F-0D9CA72A2C67}" destId="{43C59F34-4BFE-4293-A127-F9A24B62AC20}" srcOrd="2" destOrd="0" parTransId="{8857CD82-52C0-4C74-8E52-C7FBA6132C39}" sibTransId="{1D655D81-8A62-4A25-A880-D2D2346F0312}"/>
    <dgm:cxn modelId="{256AACAB-F808-46EA-BF92-498C8117E2E5}" srcId="{C4A3A92B-7506-4A72-818F-0D9CA72A2C67}" destId="{0C328B21-17C6-4060-85EE-4A46D86F07A4}" srcOrd="3" destOrd="0" parTransId="{AFFC5AFC-1F12-46B1-AA64-FD09A4C76098}" sibTransId="{71FB4E3A-E2CC-4826-96FF-42166A7BF5CB}"/>
    <dgm:cxn modelId="{3B73BE33-BCE6-4E04-A049-6633BB965FFE}" type="presOf" srcId="{FFF57D6A-2BD2-4C18-833A-5F798CF278E3}" destId="{1E7E92B3-A8C4-4F06-88BB-735BC2D4E847}" srcOrd="0" destOrd="0" presId="urn:microsoft.com/office/officeart/2005/8/layout/hList1"/>
    <dgm:cxn modelId="{AA8569C8-0AE7-411F-9004-CA1903941FF8}" srcId="{FFF57D6A-2BD2-4C18-833A-5F798CF278E3}" destId="{C4A3A92B-7506-4A72-818F-0D9CA72A2C67}" srcOrd="0" destOrd="0" parTransId="{A97A5B43-A8C1-4C99-84B7-40CD85312290}" sibTransId="{24E7633B-44C8-48C9-86BF-B75CB46F032B}"/>
    <dgm:cxn modelId="{34FD86B9-000C-4661-A707-BFC4114A9D77}" type="presOf" srcId="{57ECEF09-A981-4308-9827-990C4B317427}" destId="{37D18829-4905-425F-B2B6-53DEC4F3EFD9}" srcOrd="0" destOrd="0" presId="urn:microsoft.com/office/officeart/2005/8/layout/hList1"/>
    <dgm:cxn modelId="{21AD8454-5983-471B-B70F-20568B95EE49}" srcId="{702C4E50-3C0B-4CAA-BA51-853698C2D8B5}" destId="{0554BAEC-C0A8-4C37-8DFE-799433AADFD9}" srcOrd="1" destOrd="0" parTransId="{DDE98A68-4687-45E1-8A89-00B589BEAAF4}" sibTransId="{2DF39148-B90C-4B3B-999E-54449120562E}"/>
    <dgm:cxn modelId="{912E342D-440A-4536-8D7A-E5F799732128}" type="presOf" srcId="{FAD5F590-ADCD-4332-854B-80087C0332C5}" destId="{8D9F5935-1A2C-4C8A-B31D-35965B1330A1}" srcOrd="0" destOrd="2" presId="urn:microsoft.com/office/officeart/2005/8/layout/hList1"/>
    <dgm:cxn modelId="{91EF497E-FA6B-41CB-9667-4185447C18E3}" srcId="{2758DA24-CDA9-40BD-923B-F71C1EAB4675}" destId="{6458EF5E-9331-41FD-8FBB-7F12D2631041}" srcOrd="3" destOrd="0" parTransId="{105B6A21-36CF-4A64-A6A1-A3FB80B003CA}" sibTransId="{9721057D-816F-4751-9AED-4D4B079B2DB4}"/>
    <dgm:cxn modelId="{1CDF21CF-F6AC-465E-B99D-C53206EDED5B}" srcId="{FFF57D6A-2BD2-4C18-833A-5F798CF278E3}" destId="{2758DA24-CDA9-40BD-923B-F71C1EAB4675}" srcOrd="2" destOrd="0" parTransId="{0AC17ABD-567C-4B69-BF2B-70C77E9B1D0E}" sibTransId="{B3069109-FBAE-423A-83DE-ED9411256C8E}"/>
    <dgm:cxn modelId="{DD20F132-042F-452D-A004-5B2E27CA96CF}" srcId="{C4A3A92B-7506-4A72-818F-0D9CA72A2C67}" destId="{A5EF25F8-AF72-44AE-90F5-84D0869FF50D}" srcOrd="1" destOrd="0" parTransId="{210D8BAB-975F-4D64-930F-7196FFFA4B52}" sibTransId="{979CBA5C-C27E-48BA-81A1-E8921DC66A17}"/>
    <dgm:cxn modelId="{4A838698-A631-4F22-B964-08AB5B105DA7}" type="presOf" srcId="{6458EF5E-9331-41FD-8FBB-7F12D2631041}" destId="{3D878A52-2250-4FAA-BFAA-C06936B07EF2}" srcOrd="0" destOrd="3" presId="urn:microsoft.com/office/officeart/2005/8/layout/hList1"/>
    <dgm:cxn modelId="{80AF2CA6-6D53-47AD-AB9C-6C7884EC0ACA}" srcId="{C4A3A92B-7506-4A72-818F-0D9CA72A2C67}" destId="{57ECEF09-A981-4308-9827-990C4B317427}" srcOrd="0" destOrd="0" parTransId="{8642B5D2-EE8F-4387-B220-2AB5F50933E3}" sibTransId="{C82D2540-7DA9-47A1-97A3-B91161F5CEB7}"/>
    <dgm:cxn modelId="{56E1E8EF-B41F-4196-8E5B-6B0FDFE4B44A}" type="presOf" srcId="{43C59F34-4BFE-4293-A127-F9A24B62AC20}" destId="{37D18829-4905-425F-B2B6-53DEC4F3EFD9}" srcOrd="0" destOrd="2" presId="urn:microsoft.com/office/officeart/2005/8/layout/hList1"/>
    <dgm:cxn modelId="{919D5DD5-0AE7-400B-A06A-68D89A2E5191}" type="presOf" srcId="{0A2F7274-3E53-45AF-9A3B-1E2A9FC6DBDA}" destId="{3D878A52-2250-4FAA-BFAA-C06936B07EF2}" srcOrd="0" destOrd="0" presId="urn:microsoft.com/office/officeart/2005/8/layout/hList1"/>
    <dgm:cxn modelId="{F4B82079-5C0C-42EC-8AF8-66BE3A3ED96E}" srcId="{702C4E50-3C0B-4CAA-BA51-853698C2D8B5}" destId="{2EC856EC-6E09-40B3-97FF-0496FBF6DABA}" srcOrd="3" destOrd="0" parTransId="{DD2F1041-42DD-4249-A0CF-716A692F728F}" sibTransId="{4B271E2B-493C-4114-A789-A2D40597C237}"/>
    <dgm:cxn modelId="{5B943CFD-9B01-468B-BE03-493E829B0BC8}" srcId="{2758DA24-CDA9-40BD-923B-F71C1EAB4675}" destId="{24EA2FF7-4379-4BD7-99E9-4203998BEC34}" srcOrd="2" destOrd="0" parTransId="{CED0CD31-921B-4379-BF1A-D965C9A9B419}" sibTransId="{C102B61D-4B55-4B73-98B9-474A16A926E0}"/>
    <dgm:cxn modelId="{22DE45DD-7BBF-4DE2-82CC-3F240AAB7EAA}" srcId="{2758DA24-CDA9-40BD-923B-F71C1EAB4675}" destId="{50443480-1847-4B8D-9BE5-DA7C2C59E9C8}" srcOrd="1" destOrd="0" parTransId="{86B6DE79-CE80-4BCE-B160-839D698A9151}" sibTransId="{FCC63312-F018-4791-A266-AE338A0978C1}"/>
    <dgm:cxn modelId="{64D400E1-2CC5-437C-9E86-7F38F53C2C7F}" type="presOf" srcId="{2EC856EC-6E09-40B3-97FF-0496FBF6DABA}" destId="{8D9F5935-1A2C-4C8A-B31D-35965B1330A1}" srcOrd="0" destOrd="3" presId="urn:microsoft.com/office/officeart/2005/8/layout/hList1"/>
    <dgm:cxn modelId="{96B8AC19-4003-4DB0-8EC4-2344DE162965}" type="presOf" srcId="{A5EF25F8-AF72-44AE-90F5-84D0869FF50D}" destId="{37D18829-4905-425F-B2B6-53DEC4F3EFD9}" srcOrd="0" destOrd="1" presId="urn:microsoft.com/office/officeart/2005/8/layout/hList1"/>
    <dgm:cxn modelId="{2648971B-1F8D-4E52-B9C1-1B6598B21B46}" type="presOf" srcId="{2758DA24-CDA9-40BD-923B-F71C1EAB4675}" destId="{91CD5D6E-AE25-40AD-BF4D-590CBAAF20DE}" srcOrd="0" destOrd="0" presId="urn:microsoft.com/office/officeart/2005/8/layout/hList1"/>
    <dgm:cxn modelId="{FDD8A731-91BC-4D6B-8C1E-D5CF021D476A}" type="presOf" srcId="{24EA2FF7-4379-4BD7-99E9-4203998BEC34}" destId="{3D878A52-2250-4FAA-BFAA-C06936B07EF2}" srcOrd="0" destOrd="2" presId="urn:microsoft.com/office/officeart/2005/8/layout/hList1"/>
    <dgm:cxn modelId="{0A36F555-E0D5-4D37-B1EE-7E0AC152C517}" type="presOf" srcId="{C4A3A92B-7506-4A72-818F-0D9CA72A2C67}" destId="{648A9981-33D4-43AF-B3C6-28B4958BD17D}" srcOrd="0" destOrd="0" presId="urn:microsoft.com/office/officeart/2005/8/layout/hList1"/>
    <dgm:cxn modelId="{961FB372-DE6D-415E-83FB-EAA5F99CA67E}" type="presParOf" srcId="{1E7E92B3-A8C4-4F06-88BB-735BC2D4E847}" destId="{03B9907A-E982-432D-95B7-7F769DA56320}" srcOrd="0" destOrd="0" presId="urn:microsoft.com/office/officeart/2005/8/layout/hList1"/>
    <dgm:cxn modelId="{1E832F75-357A-4BBE-B560-B300538F80B8}" type="presParOf" srcId="{03B9907A-E982-432D-95B7-7F769DA56320}" destId="{648A9981-33D4-43AF-B3C6-28B4958BD17D}" srcOrd="0" destOrd="0" presId="urn:microsoft.com/office/officeart/2005/8/layout/hList1"/>
    <dgm:cxn modelId="{E0CC1523-16CD-480B-903A-6BD1D76266AD}" type="presParOf" srcId="{03B9907A-E982-432D-95B7-7F769DA56320}" destId="{37D18829-4905-425F-B2B6-53DEC4F3EFD9}" srcOrd="1" destOrd="0" presId="urn:microsoft.com/office/officeart/2005/8/layout/hList1"/>
    <dgm:cxn modelId="{8A1AA449-E73C-403A-A320-5395AC5311EC}" type="presParOf" srcId="{1E7E92B3-A8C4-4F06-88BB-735BC2D4E847}" destId="{2DCC1012-551F-4418-B6DC-0293ED633EA9}" srcOrd="1" destOrd="0" presId="urn:microsoft.com/office/officeart/2005/8/layout/hList1"/>
    <dgm:cxn modelId="{79839895-E834-4CA0-B53E-21CAA53E6295}" type="presParOf" srcId="{1E7E92B3-A8C4-4F06-88BB-735BC2D4E847}" destId="{B123DCEB-4F63-4DC3-AF0F-0590BFF9A21A}" srcOrd="2" destOrd="0" presId="urn:microsoft.com/office/officeart/2005/8/layout/hList1"/>
    <dgm:cxn modelId="{DDF296B1-E313-4B4B-9700-FC73F395F36C}" type="presParOf" srcId="{B123DCEB-4F63-4DC3-AF0F-0590BFF9A21A}" destId="{13E5E37B-CB9A-4957-A2E8-A6E9B9A4DA4F}" srcOrd="0" destOrd="0" presId="urn:microsoft.com/office/officeart/2005/8/layout/hList1"/>
    <dgm:cxn modelId="{DCF5F79A-CCA2-48CF-99A4-D99E1780BFE2}" type="presParOf" srcId="{B123DCEB-4F63-4DC3-AF0F-0590BFF9A21A}" destId="{8D9F5935-1A2C-4C8A-B31D-35965B1330A1}" srcOrd="1" destOrd="0" presId="urn:microsoft.com/office/officeart/2005/8/layout/hList1"/>
    <dgm:cxn modelId="{A3324DC3-969F-476C-AD98-E68167F58181}" type="presParOf" srcId="{1E7E92B3-A8C4-4F06-88BB-735BC2D4E847}" destId="{4E0A2869-EBFD-4FB8-9F24-EBA317932CD0}" srcOrd="3" destOrd="0" presId="urn:microsoft.com/office/officeart/2005/8/layout/hList1"/>
    <dgm:cxn modelId="{3246D235-C555-4EE6-8CF2-5D4CAE612B16}" type="presParOf" srcId="{1E7E92B3-A8C4-4F06-88BB-735BC2D4E847}" destId="{808F85F6-53D5-44DB-927C-037C396DBB13}" srcOrd="4" destOrd="0" presId="urn:microsoft.com/office/officeart/2005/8/layout/hList1"/>
    <dgm:cxn modelId="{30AB5C41-ED6E-4BBA-9ED6-852EA616D504}" type="presParOf" srcId="{808F85F6-53D5-44DB-927C-037C396DBB13}" destId="{91CD5D6E-AE25-40AD-BF4D-590CBAAF20DE}" srcOrd="0" destOrd="0" presId="urn:microsoft.com/office/officeart/2005/8/layout/hList1"/>
    <dgm:cxn modelId="{CB763B5A-7E38-4C08-8635-A02469CFC716}" type="presParOf" srcId="{808F85F6-53D5-44DB-927C-037C396DBB13}" destId="{3D878A52-2250-4FAA-BFAA-C06936B07EF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1E653B-55A7-4B20-ABCC-60CCDB669EC8}">
      <dgm:prSet/>
      <dgm:spPr/>
      <dgm:t>
        <a:bodyPr/>
        <a:lstStyle/>
        <a:p>
          <a:r>
            <a:rPr kumimoji="1" lang="ja-JP" altLang="en-US"/>
            <a:t>実行</a:t>
          </a:r>
        </a:p>
      </dgm:t>
    </dgm:pt>
    <dgm:pt modelId="{FA0B4598-C546-43BF-BBC3-0EDA50C3AE3A}" type="parTrans" cxnId="{B058E838-3B45-4415-9F25-20BD794DA197}">
      <dgm:prSet/>
      <dgm:spPr/>
      <dgm:t>
        <a:bodyPr/>
        <a:lstStyle/>
        <a:p>
          <a:endParaRPr kumimoji="1" lang="ja-JP" altLang="en-US"/>
        </a:p>
      </dgm:t>
    </dgm:pt>
    <dgm:pt modelId="{20567922-840B-4EEF-B417-010CA77449F4}" type="sibTrans" cxnId="{B058E838-3B45-4415-9F25-20BD794DA197}">
      <dgm:prSet/>
      <dgm:spPr/>
      <dgm:t>
        <a:bodyPr/>
        <a:lstStyle/>
        <a:p>
          <a:endParaRPr kumimoji="1" lang="ja-JP" altLang="en-US"/>
        </a:p>
      </dgm:t>
    </dgm:pt>
    <dgm:pt modelId="{11779B5A-7A71-4E72-99B3-ED9530472AA0}">
      <dgm:prSet/>
      <dgm:spPr/>
      <dgm:t>
        <a:bodyPr/>
        <a:lstStyle/>
        <a:p>
          <a:r>
            <a:rPr kumimoji="1" lang="en-US" altLang="ja-JP"/>
            <a:t>Ant</a:t>
          </a:r>
          <a:endParaRPr kumimoji="1" lang="ja-JP" altLang="en-US"/>
        </a:p>
      </dgm:t>
    </dgm:pt>
    <dgm:pt modelId="{4CD80784-1B5F-4711-ADAA-0AD1B6B63C52}" type="parTrans" cxnId="{E27C0C5B-E468-429D-A56F-3C938D899B1D}">
      <dgm:prSet/>
      <dgm:spPr/>
      <dgm:t>
        <a:bodyPr/>
        <a:lstStyle/>
        <a:p>
          <a:endParaRPr kumimoji="1" lang="ja-JP" altLang="en-US"/>
        </a:p>
      </dgm:t>
    </dgm:pt>
    <dgm:pt modelId="{82C3A2AA-31E0-4541-8414-902C0AC194C2}" type="sibTrans" cxnId="{E27C0C5B-E468-429D-A56F-3C938D899B1D}">
      <dgm:prSet/>
      <dgm:spPr/>
      <dgm:t>
        <a:bodyPr/>
        <a:lstStyle/>
        <a:p>
          <a:endParaRPr kumimoji="1" lang="ja-JP" altLang="en-US"/>
        </a:p>
      </dgm:t>
    </dgm:pt>
    <dgm:pt modelId="{8835B2B4-C5DC-42A5-BCD2-EC79243B6344}">
      <dgm:prSet/>
      <dgm:spPr/>
      <dgm:t>
        <a:bodyPr/>
        <a:lstStyle/>
        <a:p>
          <a:r>
            <a:rPr kumimoji="1" lang="en-US" altLang="ja-JP"/>
            <a:t>DependSet</a:t>
          </a:r>
          <a:endParaRPr kumimoji="1" lang="ja-JP" altLang="en-US"/>
        </a:p>
      </dgm:t>
    </dgm:pt>
    <dgm:pt modelId="{F1D5B0D4-0B74-4E5D-B81E-75B291C9DE33}" type="parTrans" cxnId="{4F72A4A9-2E5C-45F3-891E-BF0E5EE5DB80}">
      <dgm:prSet/>
      <dgm:spPr/>
      <dgm:t>
        <a:bodyPr/>
        <a:lstStyle/>
        <a:p>
          <a:endParaRPr kumimoji="1" lang="ja-JP" altLang="en-US"/>
        </a:p>
      </dgm:t>
    </dgm:pt>
    <dgm:pt modelId="{4062D7F3-C0AB-4B1B-ABB8-85D1A2271B95}" type="sibTrans" cxnId="{4F72A4A9-2E5C-45F3-891E-BF0E5EE5DB80}">
      <dgm:prSet/>
      <dgm:spPr/>
      <dgm:t>
        <a:bodyPr/>
        <a:lstStyle/>
        <a:p>
          <a:endParaRPr kumimoji="1" lang="ja-JP" altLang="en-US"/>
        </a:p>
      </dgm:t>
    </dgm:pt>
    <dgm:pt modelId="{5ED6D016-CA6E-4155-8653-01E9C561B7CD}">
      <dgm:prSet/>
      <dgm:spPr/>
      <dgm:t>
        <a:bodyPr/>
        <a:lstStyle/>
        <a:p>
          <a:r>
            <a:rPr kumimoji="1" lang="en-US" altLang="ja-JP"/>
            <a:t>Exec</a:t>
          </a:r>
          <a:endParaRPr kumimoji="1" lang="ja-JP" altLang="en-US"/>
        </a:p>
      </dgm:t>
    </dgm:pt>
    <dgm:pt modelId="{9E15901D-DA9B-455D-AC0F-B7C25203A2FC}" type="parTrans" cxnId="{859A0C9C-1B42-42FE-BA21-E8C75B32F782}">
      <dgm:prSet/>
      <dgm:spPr/>
      <dgm:t>
        <a:bodyPr/>
        <a:lstStyle/>
        <a:p>
          <a:endParaRPr kumimoji="1" lang="ja-JP" altLang="en-US"/>
        </a:p>
      </dgm:t>
    </dgm:pt>
    <dgm:pt modelId="{ECD20E83-49AC-45B7-BBB2-F3154DFB3103}" type="sibTrans" cxnId="{859A0C9C-1B42-42FE-BA21-E8C75B32F782}">
      <dgm:prSet/>
      <dgm:spPr/>
      <dgm:t>
        <a:bodyPr/>
        <a:lstStyle/>
        <a:p>
          <a:endParaRPr kumimoji="1" lang="ja-JP" altLang="en-US"/>
        </a:p>
      </dgm:t>
    </dgm:pt>
    <dgm:pt modelId="{7946BFBF-448A-4799-B4BD-10F937C50264}">
      <dgm:prSet/>
      <dgm:spPr/>
      <dgm:t>
        <a:bodyPr/>
        <a:lstStyle/>
        <a:p>
          <a:r>
            <a:rPr kumimoji="1" lang="en-US" altLang="ja-JP"/>
            <a:t>Java</a:t>
          </a:r>
          <a:endParaRPr kumimoji="1" lang="ja-JP" altLang="en-US"/>
        </a:p>
      </dgm:t>
    </dgm:pt>
    <dgm:pt modelId="{7EEB50D8-4B7D-428F-AB1C-88C0B91EB5C7}" type="parTrans" cxnId="{F2B533A3-F77F-482A-9817-76E66AF742A1}">
      <dgm:prSet/>
      <dgm:spPr/>
      <dgm:t>
        <a:bodyPr/>
        <a:lstStyle/>
        <a:p>
          <a:endParaRPr kumimoji="1" lang="ja-JP" altLang="en-US"/>
        </a:p>
      </dgm:t>
    </dgm:pt>
    <dgm:pt modelId="{FE89A779-83C1-46A8-9835-797169173648}" type="sibTrans" cxnId="{F2B533A3-F77F-482A-9817-76E66AF742A1}">
      <dgm:prSet/>
      <dgm:spPr/>
      <dgm:t>
        <a:bodyPr/>
        <a:lstStyle/>
        <a:p>
          <a:endParaRPr kumimoji="1" lang="ja-JP" altLang="en-US"/>
        </a:p>
      </dgm:t>
    </dgm:pt>
    <dgm:pt modelId="{E4E610A8-2AFF-4F67-B466-6F95909CE106}">
      <dgm:prSet/>
      <dgm:spPr/>
      <dgm:t>
        <a:bodyPr/>
        <a:lstStyle/>
        <a:p>
          <a:r>
            <a:rPr kumimoji="1" lang="en-US" altLang="ja-JP"/>
            <a:t>Parallel</a:t>
          </a:r>
          <a:endParaRPr kumimoji="1" lang="ja-JP" altLang="en-US"/>
        </a:p>
      </dgm:t>
    </dgm:pt>
    <dgm:pt modelId="{32200E5E-BFDE-45FD-9293-87A6A3E1279E}" type="parTrans" cxnId="{B278DA2D-292A-49CE-8DD6-0BAAC4310984}">
      <dgm:prSet/>
      <dgm:spPr/>
      <dgm:t>
        <a:bodyPr/>
        <a:lstStyle/>
        <a:p>
          <a:endParaRPr kumimoji="1" lang="ja-JP" altLang="en-US"/>
        </a:p>
      </dgm:t>
    </dgm:pt>
    <dgm:pt modelId="{EEC24CCB-62F2-40A8-A942-F5C95E37FD30}" type="sibTrans" cxnId="{B278DA2D-292A-49CE-8DD6-0BAAC4310984}">
      <dgm:prSet/>
      <dgm:spPr/>
      <dgm:t>
        <a:bodyPr/>
        <a:lstStyle/>
        <a:p>
          <a:endParaRPr kumimoji="1" lang="ja-JP" altLang="en-US"/>
        </a:p>
      </dgm:t>
    </dgm:pt>
    <dgm:pt modelId="{AF33E7E4-4854-4A8E-B406-EA76EA123E87}">
      <dgm:prSet/>
      <dgm:spPr/>
      <dgm:t>
        <a:bodyPr/>
        <a:lstStyle/>
        <a:p>
          <a:r>
            <a:rPr kumimoji="1" lang="ja-JP" altLang="en-US" dirty="0"/>
            <a:t>ファイル</a:t>
          </a:r>
        </a:p>
      </dgm:t>
    </dgm:pt>
    <dgm:pt modelId="{A70CEC8D-BC1E-4C16-93E4-73219268EE0E}" type="parTrans" cxnId="{CC972C96-B6ED-499A-AD01-0CEBDC3539BF}">
      <dgm:prSet/>
      <dgm:spPr/>
      <dgm:t>
        <a:bodyPr/>
        <a:lstStyle/>
        <a:p>
          <a:endParaRPr kumimoji="1" lang="ja-JP" altLang="en-US"/>
        </a:p>
      </dgm:t>
    </dgm:pt>
    <dgm:pt modelId="{A62FA659-6DA2-4726-8DD8-865BCDEF9E31}" type="sibTrans" cxnId="{CC972C96-B6ED-499A-AD01-0CEBDC3539BF}">
      <dgm:prSet/>
      <dgm:spPr/>
      <dgm:t>
        <a:bodyPr/>
        <a:lstStyle/>
        <a:p>
          <a:endParaRPr kumimoji="1" lang="ja-JP" altLang="en-US"/>
        </a:p>
      </dgm:t>
    </dgm:pt>
    <dgm:pt modelId="{AC49BC48-9CF1-4A05-A8A9-6154474032CC}">
      <dgm:prSet/>
      <dgm:spPr/>
      <dgm:t>
        <a:bodyPr/>
        <a:lstStyle/>
        <a:p>
          <a:r>
            <a:rPr kumimoji="1" lang="en-US" altLang="ja-JP"/>
            <a:t>Copy</a:t>
          </a:r>
          <a:endParaRPr kumimoji="1" lang="ja-JP" altLang="en-US"/>
        </a:p>
      </dgm:t>
    </dgm:pt>
    <dgm:pt modelId="{24665FD1-6212-46F3-98ED-79F8CBFC458A}" type="parTrans" cxnId="{AF4DBFC3-CF4C-47FE-B562-E7E6F855BDC9}">
      <dgm:prSet/>
      <dgm:spPr/>
      <dgm:t>
        <a:bodyPr/>
        <a:lstStyle/>
        <a:p>
          <a:endParaRPr kumimoji="1" lang="ja-JP" altLang="en-US"/>
        </a:p>
      </dgm:t>
    </dgm:pt>
    <dgm:pt modelId="{113CC0C1-E124-4721-A5EA-CC4E0155385F}" type="sibTrans" cxnId="{AF4DBFC3-CF4C-47FE-B562-E7E6F855BDC9}">
      <dgm:prSet/>
      <dgm:spPr/>
      <dgm:t>
        <a:bodyPr/>
        <a:lstStyle/>
        <a:p>
          <a:endParaRPr kumimoji="1" lang="ja-JP" altLang="en-US"/>
        </a:p>
      </dgm:t>
    </dgm:pt>
    <dgm:pt modelId="{A432968C-44AF-44F9-9588-4012647A5257}">
      <dgm:prSet/>
      <dgm:spPr/>
      <dgm:t>
        <a:bodyPr/>
        <a:lstStyle/>
        <a:p>
          <a:r>
            <a:rPr kumimoji="1" lang="en-US" altLang="ja-JP"/>
            <a:t>Delete</a:t>
          </a:r>
          <a:endParaRPr kumimoji="1" lang="ja-JP" altLang="en-US"/>
        </a:p>
      </dgm:t>
    </dgm:pt>
    <dgm:pt modelId="{C6DFE775-8620-4ECE-AD1D-693C662567F7}" type="parTrans" cxnId="{A9EC8622-4293-44FD-91C1-2C77205C8ABC}">
      <dgm:prSet/>
      <dgm:spPr/>
      <dgm:t>
        <a:bodyPr/>
        <a:lstStyle/>
        <a:p>
          <a:endParaRPr kumimoji="1" lang="ja-JP" altLang="en-US"/>
        </a:p>
      </dgm:t>
    </dgm:pt>
    <dgm:pt modelId="{46F313C1-3E73-413E-9444-5E6B81BA3F32}" type="sibTrans" cxnId="{A9EC8622-4293-44FD-91C1-2C77205C8ABC}">
      <dgm:prSet/>
      <dgm:spPr/>
      <dgm:t>
        <a:bodyPr/>
        <a:lstStyle/>
        <a:p>
          <a:endParaRPr kumimoji="1" lang="ja-JP" altLang="en-US"/>
        </a:p>
      </dgm:t>
    </dgm:pt>
    <dgm:pt modelId="{4251D61A-446A-4E44-8557-B2004FC86B9B}">
      <dgm:prSet/>
      <dgm:spPr/>
      <dgm:t>
        <a:bodyPr/>
        <a:lstStyle/>
        <a:p>
          <a:r>
            <a:rPr kumimoji="1" lang="en-US" altLang="ja-JP" dirty="0"/>
            <a:t>Move</a:t>
          </a:r>
          <a:endParaRPr kumimoji="1" lang="ja-JP" altLang="en-US" dirty="0"/>
        </a:p>
      </dgm:t>
    </dgm:pt>
    <dgm:pt modelId="{6882EC39-3C15-4B99-AF79-A549CB9979A2}" type="parTrans" cxnId="{80B543B0-C96C-4380-BFC6-B1C556FB70BF}">
      <dgm:prSet/>
      <dgm:spPr/>
      <dgm:t>
        <a:bodyPr/>
        <a:lstStyle/>
        <a:p>
          <a:endParaRPr kumimoji="1" lang="ja-JP" altLang="en-US"/>
        </a:p>
      </dgm:t>
    </dgm:pt>
    <dgm:pt modelId="{3A63FBEB-7CBC-4E5A-B9E9-EC131CCE0786}" type="sibTrans" cxnId="{80B543B0-C96C-4380-BFC6-B1C556FB70BF}">
      <dgm:prSet/>
      <dgm:spPr/>
      <dgm:t>
        <a:bodyPr/>
        <a:lstStyle/>
        <a:p>
          <a:endParaRPr kumimoji="1" lang="ja-JP" altLang="en-US"/>
        </a:p>
      </dgm:t>
    </dgm:pt>
    <dgm:pt modelId="{B0CF0A30-9179-4BA4-83F6-790B9EA2BCB9}">
      <dgm:prSet/>
      <dgm:spPr/>
      <dgm:t>
        <a:bodyPr/>
        <a:lstStyle/>
        <a:p>
          <a:r>
            <a:rPr kumimoji="1" lang="en-US" altLang="ja-JP" dirty="0" err="1"/>
            <a:t>Mkdir</a:t>
          </a:r>
          <a:endParaRPr kumimoji="1" lang="ja-JP" altLang="en-US" dirty="0"/>
        </a:p>
      </dgm:t>
    </dgm:pt>
    <dgm:pt modelId="{A0F8C39F-BF63-4361-A81D-2BCC5A5BC703}" type="parTrans" cxnId="{6BA508C7-EB02-4F51-9E5C-170E01D8D4DE}">
      <dgm:prSet/>
      <dgm:spPr/>
      <dgm:t>
        <a:bodyPr/>
        <a:lstStyle/>
        <a:p>
          <a:endParaRPr kumimoji="1" lang="ja-JP" altLang="en-US"/>
        </a:p>
      </dgm:t>
    </dgm:pt>
    <dgm:pt modelId="{548117DA-47D8-4C67-8D41-F0577A303C68}" type="sibTrans" cxnId="{6BA508C7-EB02-4F51-9E5C-170E01D8D4DE}">
      <dgm:prSet/>
      <dgm:spPr/>
      <dgm:t>
        <a:bodyPr/>
        <a:lstStyle/>
        <a:p>
          <a:endParaRPr kumimoji="1" lang="ja-JP" altLang="en-US"/>
        </a:p>
      </dgm:t>
    </dgm:pt>
    <dgm:pt modelId="{79B6C4E9-9445-4419-8B63-852F392B7C91}">
      <dgm:prSet/>
      <dgm:spPr/>
      <dgm:t>
        <a:bodyPr/>
        <a:lstStyle/>
        <a:p>
          <a:r>
            <a:rPr kumimoji="1" lang="ja-JP" altLang="en-US" dirty="0"/>
            <a:t>プロパティ</a:t>
          </a:r>
        </a:p>
      </dgm:t>
    </dgm:pt>
    <dgm:pt modelId="{A143EFC5-9B3C-41D9-A729-9F591297D3F1}" type="parTrans" cxnId="{C69A79B8-53B6-43E2-9EC1-63C2338919CE}">
      <dgm:prSet/>
      <dgm:spPr/>
      <dgm:t>
        <a:bodyPr/>
        <a:lstStyle/>
        <a:p>
          <a:endParaRPr kumimoji="1" lang="ja-JP" altLang="en-US"/>
        </a:p>
      </dgm:t>
    </dgm:pt>
    <dgm:pt modelId="{F95DA958-F0A1-4DA8-B750-18D56CB1F430}" type="sibTrans" cxnId="{C69A79B8-53B6-43E2-9EC1-63C2338919CE}">
      <dgm:prSet/>
      <dgm:spPr/>
      <dgm:t>
        <a:bodyPr/>
        <a:lstStyle/>
        <a:p>
          <a:endParaRPr kumimoji="1" lang="ja-JP" altLang="en-US"/>
        </a:p>
      </dgm:t>
    </dgm:pt>
    <dgm:pt modelId="{23CD3A04-3D21-45E0-B6BB-FD0993246392}">
      <dgm:prSet/>
      <dgm:spPr/>
      <dgm:t>
        <a:bodyPr/>
        <a:lstStyle/>
        <a:p>
          <a:r>
            <a:rPr kumimoji="1" lang="en-US" altLang="ja-JP"/>
            <a:t>BuildNumber</a:t>
          </a:r>
          <a:endParaRPr kumimoji="1" lang="ja-JP" altLang="en-US"/>
        </a:p>
      </dgm:t>
    </dgm:pt>
    <dgm:pt modelId="{70D7E214-01BA-40E4-8609-6ECD32FF99CE}" type="parTrans" cxnId="{05E6DC6E-6922-456F-9232-99D0D9ECB5CC}">
      <dgm:prSet/>
      <dgm:spPr/>
      <dgm:t>
        <a:bodyPr/>
        <a:lstStyle/>
        <a:p>
          <a:endParaRPr kumimoji="1" lang="ja-JP" altLang="en-US"/>
        </a:p>
      </dgm:t>
    </dgm:pt>
    <dgm:pt modelId="{BFD87A82-2C52-448E-AE36-38C05EDBAACB}" type="sibTrans" cxnId="{05E6DC6E-6922-456F-9232-99D0D9ECB5CC}">
      <dgm:prSet/>
      <dgm:spPr/>
      <dgm:t>
        <a:bodyPr/>
        <a:lstStyle/>
        <a:p>
          <a:endParaRPr kumimoji="1" lang="ja-JP" altLang="en-US"/>
        </a:p>
      </dgm:t>
    </dgm:pt>
    <dgm:pt modelId="{683795BF-073A-421A-B604-45D0363DDE2A}">
      <dgm:prSet/>
      <dgm:spPr/>
      <dgm:t>
        <a:bodyPr/>
        <a:lstStyle/>
        <a:p>
          <a:r>
            <a:rPr kumimoji="1" lang="en-US" altLang="ja-JP"/>
            <a:t>Local</a:t>
          </a:r>
          <a:endParaRPr kumimoji="1" lang="ja-JP" altLang="en-US"/>
        </a:p>
      </dgm:t>
    </dgm:pt>
    <dgm:pt modelId="{CCD206BE-4676-4D4A-AA3A-37F75FA4D8EB}" type="parTrans" cxnId="{9E378938-E3EE-471A-BBFF-5925CC57FE68}">
      <dgm:prSet/>
      <dgm:spPr/>
      <dgm:t>
        <a:bodyPr/>
        <a:lstStyle/>
        <a:p>
          <a:endParaRPr kumimoji="1" lang="ja-JP" altLang="en-US"/>
        </a:p>
      </dgm:t>
    </dgm:pt>
    <dgm:pt modelId="{48787AAC-65B7-43D0-9A71-F18E06A171C5}" type="sibTrans" cxnId="{9E378938-E3EE-471A-BBFF-5925CC57FE68}">
      <dgm:prSet/>
      <dgm:spPr/>
      <dgm:t>
        <a:bodyPr/>
        <a:lstStyle/>
        <a:p>
          <a:endParaRPr kumimoji="1" lang="ja-JP" altLang="en-US"/>
        </a:p>
      </dgm:t>
    </dgm:pt>
    <dgm:pt modelId="{C9DE7FCE-B0B9-4352-AD87-4E12689EA1A2}">
      <dgm:prSet/>
      <dgm:spPr/>
      <dgm:t>
        <a:bodyPr/>
        <a:lstStyle/>
        <a:p>
          <a:r>
            <a:rPr kumimoji="1" lang="en-US" altLang="ja-JP"/>
            <a:t>Property</a:t>
          </a:r>
          <a:endParaRPr kumimoji="1" lang="ja-JP" altLang="en-US"/>
        </a:p>
      </dgm:t>
    </dgm:pt>
    <dgm:pt modelId="{B85D9857-B193-497E-99F0-D3716AB3AFE5}" type="parTrans" cxnId="{A21D8097-92F1-470D-B8A6-005BA159B26E}">
      <dgm:prSet/>
      <dgm:spPr/>
      <dgm:t>
        <a:bodyPr/>
        <a:lstStyle/>
        <a:p>
          <a:endParaRPr kumimoji="1" lang="ja-JP" altLang="en-US"/>
        </a:p>
      </dgm:t>
    </dgm:pt>
    <dgm:pt modelId="{21BFAB17-5276-4522-A06E-61A7C7635539}" type="sibTrans" cxnId="{A21D8097-92F1-470D-B8A6-005BA159B26E}">
      <dgm:prSet/>
      <dgm:spPr/>
      <dgm:t>
        <a:bodyPr/>
        <a:lstStyle/>
        <a:p>
          <a:endParaRPr kumimoji="1" lang="ja-JP" altLang="en-US"/>
        </a:p>
      </dgm:t>
    </dgm:pt>
    <dgm:pt modelId="{99F6F196-54C0-4B1D-9134-7D36BE17322D}">
      <dgm:prSet/>
      <dgm:spPr/>
      <dgm:t>
        <a:bodyPr/>
        <a:lstStyle/>
        <a:p>
          <a:r>
            <a:rPr kumimoji="1" lang="en-US" altLang="ja-JP"/>
            <a:t>PropertyFile</a:t>
          </a:r>
          <a:endParaRPr kumimoji="1" lang="ja-JP" altLang="en-US"/>
        </a:p>
      </dgm:t>
    </dgm:pt>
    <dgm:pt modelId="{CE654CC4-4909-444F-AE29-64482B46330C}" type="parTrans" cxnId="{33D7E6DD-E991-42B4-A41D-8E75EE81D2EC}">
      <dgm:prSet/>
      <dgm:spPr/>
      <dgm:t>
        <a:bodyPr/>
        <a:lstStyle/>
        <a:p>
          <a:endParaRPr kumimoji="1" lang="ja-JP" altLang="en-US"/>
        </a:p>
      </dgm:t>
    </dgm:pt>
    <dgm:pt modelId="{29E31C7D-8413-47BE-8D7C-3AC6A5B6CF32}" type="sibTrans" cxnId="{33D7E6DD-E991-42B4-A41D-8E75EE81D2EC}">
      <dgm:prSet/>
      <dgm:spPr/>
      <dgm:t>
        <a:bodyPr/>
        <a:lstStyle/>
        <a:p>
          <a:endParaRPr kumimoji="1" lang="ja-JP" altLang="en-US"/>
        </a:p>
      </dgm:t>
    </dgm:pt>
    <dgm:pt modelId="{C9AB9233-C2D6-4F7C-BB98-DDD86D94138A}">
      <dgm:prSet/>
      <dgm:spPr/>
      <dgm:t>
        <a:bodyPr/>
        <a:lstStyle/>
        <a:p>
          <a:r>
            <a:rPr kumimoji="1" lang="en-US" altLang="ja-JP"/>
            <a:t>Uptodate</a:t>
          </a:r>
          <a:endParaRPr kumimoji="1" lang="ja-JP" altLang="en-US"/>
        </a:p>
      </dgm:t>
    </dgm:pt>
    <dgm:pt modelId="{BC9508F0-1A90-4F75-AED7-A3D7C7442FB9}" type="parTrans" cxnId="{A4BDA6D1-E6B4-446F-A85C-6DF171430DC5}">
      <dgm:prSet/>
      <dgm:spPr/>
      <dgm:t>
        <a:bodyPr/>
        <a:lstStyle/>
        <a:p>
          <a:endParaRPr kumimoji="1" lang="ja-JP" altLang="en-US"/>
        </a:p>
      </dgm:t>
    </dgm:pt>
    <dgm:pt modelId="{77C1A9A1-ACC1-4368-BA4F-2AC90AFE5766}" type="sibTrans" cxnId="{A4BDA6D1-E6B4-446F-A85C-6DF171430DC5}">
      <dgm:prSet/>
      <dgm:spPr/>
      <dgm:t>
        <a:bodyPr/>
        <a:lstStyle/>
        <a:p>
          <a:endParaRPr kumimoji="1" lang="ja-JP" altLang="en-US"/>
        </a:p>
      </dgm:t>
    </dgm:pt>
    <dgm:pt modelId="{D688A4A0-A971-4618-A83F-168359CAF65C}">
      <dgm:prSet/>
      <dgm:spPr/>
      <dgm:t>
        <a:bodyPr/>
        <a:lstStyle/>
        <a:p>
          <a:r>
            <a:rPr kumimoji="1" lang="en-US" altLang="ja-JP" dirty="0" smtClean="0"/>
            <a:t>Touch</a:t>
          </a:r>
          <a:endParaRPr kumimoji="1" lang="ja-JP" altLang="en-US" dirty="0"/>
        </a:p>
      </dgm:t>
    </dgm:pt>
    <dgm:pt modelId="{9888231D-55D0-4C39-81A4-B5F2BFE52AD6}" type="parTrans" cxnId="{5867C7AC-8E8C-4699-AE0B-ACDD48A44BBD}">
      <dgm:prSet/>
      <dgm:spPr/>
      <dgm:t>
        <a:bodyPr/>
        <a:lstStyle/>
        <a:p>
          <a:endParaRPr kumimoji="1" lang="ja-JP" altLang="en-US"/>
        </a:p>
      </dgm:t>
    </dgm:pt>
    <dgm:pt modelId="{A6EB4164-A097-4ECF-8C5B-0E43BB6A5E7B}" type="sibTrans" cxnId="{5867C7AC-8E8C-4699-AE0B-ACDD48A44BBD}">
      <dgm:prSet/>
      <dgm:spPr/>
      <dgm:t>
        <a:bodyPr/>
        <a:lstStyle/>
        <a:p>
          <a:endParaRPr kumimoji="1" lang="ja-JP" alt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0E81C28-E158-4CCA-8215-A82FD2E43681}" type="pres">
      <dgm:prSet presAssocID="{ED1E653B-55A7-4B20-ABCC-60CCDB669EC8}" presName="composite" presStyleCnt="0"/>
      <dgm:spPr/>
    </dgm:pt>
    <dgm:pt modelId="{A4E81619-532E-45CA-9E56-3799E2BA3AA9}" type="pres">
      <dgm:prSet presAssocID="{ED1E653B-55A7-4B20-ABCC-60CCDB669EC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2FDCA59-1998-4D83-BFE2-46973CC75BB9}" type="pres">
      <dgm:prSet presAssocID="{ED1E653B-55A7-4B20-ABCC-60CCDB669EC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0D08835-59F9-401D-B7FB-0A4718AD580E}" type="pres">
      <dgm:prSet presAssocID="{20567922-840B-4EEF-B417-010CA77449F4}" presName="space" presStyleCnt="0"/>
      <dgm:spPr/>
    </dgm:pt>
    <dgm:pt modelId="{84A2F7ED-2F6A-4CB5-8677-AEB2583DFBB5}" type="pres">
      <dgm:prSet presAssocID="{AF33E7E4-4854-4A8E-B406-EA76EA123E87}" presName="composite" presStyleCnt="0"/>
      <dgm:spPr/>
    </dgm:pt>
    <dgm:pt modelId="{A5B2C0E0-698F-481B-82EF-D7943F31388C}" type="pres">
      <dgm:prSet presAssocID="{AF33E7E4-4854-4A8E-B406-EA76EA123E8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A8B7E3A-5CB7-42D2-98ED-2ECCDC58940F}" type="pres">
      <dgm:prSet presAssocID="{AF33E7E4-4854-4A8E-B406-EA76EA123E87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CF5FC02-595C-48AE-986F-A41A4C72C070}" type="pres">
      <dgm:prSet presAssocID="{A62FA659-6DA2-4726-8DD8-865BCDEF9E31}" presName="space" presStyleCnt="0"/>
      <dgm:spPr/>
    </dgm:pt>
    <dgm:pt modelId="{7D3680FC-17F6-4E98-A42A-BB25EC725938}" type="pres">
      <dgm:prSet presAssocID="{79B6C4E9-9445-4419-8B63-852F392B7C91}" presName="composite" presStyleCnt="0"/>
      <dgm:spPr/>
    </dgm:pt>
    <dgm:pt modelId="{A3FD6884-DB5B-40B9-92A6-530874B8292D}" type="pres">
      <dgm:prSet presAssocID="{79B6C4E9-9445-4419-8B63-852F392B7C91}" presName="parTx" presStyleLbl="alignNode1" presStyleIdx="2" presStyleCnt="3" custScaleY="941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741865A-02CD-4FA9-B452-043DE9BCE29B}" type="pres">
      <dgm:prSet presAssocID="{79B6C4E9-9445-4419-8B63-852F392B7C9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355CF6C9-E38E-4166-AED2-3F958478C68C}" type="presOf" srcId="{4251D61A-446A-4E44-8557-B2004FC86B9B}" destId="{2A8B7E3A-5CB7-42D2-98ED-2ECCDC58940F}" srcOrd="0" destOrd="2" presId="urn:microsoft.com/office/officeart/2005/8/layout/hList1"/>
    <dgm:cxn modelId="{10DEAC62-12DB-4753-B6B8-045C8843D343}" type="presOf" srcId="{ED1E653B-55A7-4B20-ABCC-60CCDB669EC8}" destId="{A4E81619-532E-45CA-9E56-3799E2BA3AA9}" srcOrd="0" destOrd="0" presId="urn:microsoft.com/office/officeart/2005/8/layout/hList1"/>
    <dgm:cxn modelId="{CC8F6DA4-829A-4EC1-BE90-8C968B034DAB}" type="presOf" srcId="{B0CF0A30-9179-4BA4-83F6-790B9EA2BCB9}" destId="{2A8B7E3A-5CB7-42D2-98ED-2ECCDC58940F}" srcOrd="0" destOrd="3" presId="urn:microsoft.com/office/officeart/2005/8/layout/hList1"/>
    <dgm:cxn modelId="{A023BE36-AC93-4E6B-8259-B23BD3F73067}" type="presOf" srcId="{C9AB9233-C2D6-4F7C-BB98-DDD86D94138A}" destId="{2741865A-02CD-4FA9-B452-043DE9BCE29B}" srcOrd="0" destOrd="4" presId="urn:microsoft.com/office/officeart/2005/8/layout/hList1"/>
    <dgm:cxn modelId="{6BA508C7-EB02-4F51-9E5C-170E01D8D4DE}" srcId="{AF33E7E4-4854-4A8E-B406-EA76EA123E87}" destId="{B0CF0A30-9179-4BA4-83F6-790B9EA2BCB9}" srcOrd="3" destOrd="0" parTransId="{A0F8C39F-BF63-4361-A81D-2BCC5A5BC703}" sibTransId="{548117DA-47D8-4C67-8D41-F0577A303C68}"/>
    <dgm:cxn modelId="{4F72A4A9-2E5C-45F3-891E-BF0E5EE5DB80}" srcId="{ED1E653B-55A7-4B20-ABCC-60CCDB669EC8}" destId="{8835B2B4-C5DC-42A5-BCD2-EC79243B6344}" srcOrd="1" destOrd="0" parTransId="{F1D5B0D4-0B74-4E5D-B81E-75B291C9DE33}" sibTransId="{4062D7F3-C0AB-4B1B-ABB8-85D1A2271B95}"/>
    <dgm:cxn modelId="{12B2019E-628A-4107-9342-961A5F609FC5}" type="presOf" srcId="{E4E610A8-2AFF-4F67-B466-6F95909CE106}" destId="{42FDCA59-1998-4D83-BFE2-46973CC75BB9}" srcOrd="0" destOrd="4" presId="urn:microsoft.com/office/officeart/2005/8/layout/hList1"/>
    <dgm:cxn modelId="{42D7BAF3-AA65-47BB-BC59-8815D685C683}" type="presOf" srcId="{23CD3A04-3D21-45E0-B6BB-FD0993246392}" destId="{2741865A-02CD-4FA9-B452-043DE9BCE29B}" srcOrd="0" destOrd="0" presId="urn:microsoft.com/office/officeart/2005/8/layout/hList1"/>
    <dgm:cxn modelId="{C69A79B8-53B6-43E2-9EC1-63C2338919CE}" srcId="{FFF57D6A-2BD2-4C18-833A-5F798CF278E3}" destId="{79B6C4E9-9445-4419-8B63-852F392B7C91}" srcOrd="2" destOrd="0" parTransId="{A143EFC5-9B3C-41D9-A729-9F591297D3F1}" sibTransId="{F95DA958-F0A1-4DA8-B750-18D56CB1F430}"/>
    <dgm:cxn modelId="{B278DA2D-292A-49CE-8DD6-0BAAC4310984}" srcId="{ED1E653B-55A7-4B20-ABCC-60CCDB669EC8}" destId="{E4E610A8-2AFF-4F67-B466-6F95909CE106}" srcOrd="4" destOrd="0" parTransId="{32200E5E-BFDE-45FD-9293-87A6A3E1279E}" sibTransId="{EEC24CCB-62F2-40A8-A942-F5C95E37FD30}"/>
    <dgm:cxn modelId="{9E378938-E3EE-471A-BBFF-5925CC57FE68}" srcId="{79B6C4E9-9445-4419-8B63-852F392B7C91}" destId="{683795BF-073A-421A-B604-45D0363DDE2A}" srcOrd="1" destOrd="0" parTransId="{CCD206BE-4676-4D4A-AA3A-37F75FA4D8EB}" sibTransId="{48787AAC-65B7-43D0-9A71-F18E06A171C5}"/>
    <dgm:cxn modelId="{33D7E6DD-E991-42B4-A41D-8E75EE81D2EC}" srcId="{79B6C4E9-9445-4419-8B63-852F392B7C91}" destId="{99F6F196-54C0-4B1D-9134-7D36BE17322D}" srcOrd="3" destOrd="0" parTransId="{CE654CC4-4909-444F-AE29-64482B46330C}" sibTransId="{29E31C7D-8413-47BE-8D7C-3AC6A5B6CF32}"/>
    <dgm:cxn modelId="{5867C7AC-8E8C-4699-AE0B-ACDD48A44BBD}" srcId="{AF33E7E4-4854-4A8E-B406-EA76EA123E87}" destId="{D688A4A0-A971-4618-A83F-168359CAF65C}" srcOrd="4" destOrd="0" parTransId="{9888231D-55D0-4C39-81A4-B5F2BFE52AD6}" sibTransId="{A6EB4164-A097-4ECF-8C5B-0E43BB6A5E7B}"/>
    <dgm:cxn modelId="{A21D8097-92F1-470D-B8A6-005BA159B26E}" srcId="{79B6C4E9-9445-4419-8B63-852F392B7C91}" destId="{C9DE7FCE-B0B9-4352-AD87-4E12689EA1A2}" srcOrd="2" destOrd="0" parTransId="{B85D9857-B193-497E-99F0-D3716AB3AFE5}" sibTransId="{21BFAB17-5276-4522-A06E-61A7C7635539}"/>
    <dgm:cxn modelId="{80B543B0-C96C-4380-BFC6-B1C556FB70BF}" srcId="{AF33E7E4-4854-4A8E-B406-EA76EA123E87}" destId="{4251D61A-446A-4E44-8557-B2004FC86B9B}" srcOrd="2" destOrd="0" parTransId="{6882EC39-3C15-4B99-AF79-A549CB9979A2}" sibTransId="{3A63FBEB-7CBC-4E5A-B9E9-EC131CCE0786}"/>
    <dgm:cxn modelId="{698D58E7-C368-4C92-B140-9E730667CA5A}" type="presOf" srcId="{683795BF-073A-421A-B604-45D0363DDE2A}" destId="{2741865A-02CD-4FA9-B452-043DE9BCE29B}" srcOrd="0" destOrd="1" presId="urn:microsoft.com/office/officeart/2005/8/layout/hList1"/>
    <dgm:cxn modelId="{E27C0C5B-E468-429D-A56F-3C938D899B1D}" srcId="{ED1E653B-55A7-4B20-ABCC-60CCDB669EC8}" destId="{11779B5A-7A71-4E72-99B3-ED9530472AA0}" srcOrd="0" destOrd="0" parTransId="{4CD80784-1B5F-4711-ADAA-0AD1B6B63C52}" sibTransId="{82C3A2AA-31E0-4541-8414-902C0AC194C2}"/>
    <dgm:cxn modelId="{A4BDA6D1-E6B4-446F-A85C-6DF171430DC5}" srcId="{79B6C4E9-9445-4419-8B63-852F392B7C91}" destId="{C9AB9233-C2D6-4F7C-BB98-DDD86D94138A}" srcOrd="4" destOrd="0" parTransId="{BC9508F0-1A90-4F75-AED7-A3D7C7442FB9}" sibTransId="{77C1A9A1-ACC1-4368-BA4F-2AC90AFE5766}"/>
    <dgm:cxn modelId="{D27F43D2-11D1-48B5-8F78-F8119D135503}" type="presOf" srcId="{D688A4A0-A971-4618-A83F-168359CAF65C}" destId="{2A8B7E3A-5CB7-42D2-98ED-2ECCDC58940F}" srcOrd="0" destOrd="4" presId="urn:microsoft.com/office/officeart/2005/8/layout/hList1"/>
    <dgm:cxn modelId="{1C44B242-5979-4CB7-A968-6AF9F106237E}" type="presOf" srcId="{5ED6D016-CA6E-4155-8653-01E9C561B7CD}" destId="{42FDCA59-1998-4D83-BFE2-46973CC75BB9}" srcOrd="0" destOrd="2" presId="urn:microsoft.com/office/officeart/2005/8/layout/hList1"/>
    <dgm:cxn modelId="{3496A60B-2DC9-4B10-BE45-9252BBE381F6}" type="presOf" srcId="{8835B2B4-C5DC-42A5-BCD2-EC79243B6344}" destId="{42FDCA59-1998-4D83-BFE2-46973CC75BB9}" srcOrd="0" destOrd="1" presId="urn:microsoft.com/office/officeart/2005/8/layout/hList1"/>
    <dgm:cxn modelId="{F2B533A3-F77F-482A-9817-76E66AF742A1}" srcId="{ED1E653B-55A7-4B20-ABCC-60CCDB669EC8}" destId="{7946BFBF-448A-4799-B4BD-10F937C50264}" srcOrd="3" destOrd="0" parTransId="{7EEB50D8-4B7D-428F-AB1C-88C0B91EB5C7}" sibTransId="{FE89A779-83C1-46A8-9835-797169173648}"/>
    <dgm:cxn modelId="{747825A4-F753-4D22-88D5-EBD9FD5E1BBB}" type="presOf" srcId="{AF33E7E4-4854-4A8E-B406-EA76EA123E87}" destId="{A5B2C0E0-698F-481B-82EF-D7943F31388C}" srcOrd="0" destOrd="0" presId="urn:microsoft.com/office/officeart/2005/8/layout/hList1"/>
    <dgm:cxn modelId="{8813C1C5-6AF6-41F4-B567-47940BA63A52}" type="presOf" srcId="{11779B5A-7A71-4E72-99B3-ED9530472AA0}" destId="{42FDCA59-1998-4D83-BFE2-46973CC75BB9}" srcOrd="0" destOrd="0" presId="urn:microsoft.com/office/officeart/2005/8/layout/hList1"/>
    <dgm:cxn modelId="{05E6DC6E-6922-456F-9232-99D0D9ECB5CC}" srcId="{79B6C4E9-9445-4419-8B63-852F392B7C91}" destId="{23CD3A04-3D21-45E0-B6BB-FD0993246392}" srcOrd="0" destOrd="0" parTransId="{70D7E214-01BA-40E4-8609-6ECD32FF99CE}" sibTransId="{BFD87A82-2C52-448E-AE36-38C05EDBAACB}"/>
    <dgm:cxn modelId="{859A0C9C-1B42-42FE-BA21-E8C75B32F782}" srcId="{ED1E653B-55A7-4B20-ABCC-60CCDB669EC8}" destId="{5ED6D016-CA6E-4155-8653-01E9C561B7CD}" srcOrd="2" destOrd="0" parTransId="{9E15901D-DA9B-455D-AC0F-B7C25203A2FC}" sibTransId="{ECD20E83-49AC-45B7-BBB2-F3154DFB3103}"/>
    <dgm:cxn modelId="{DEF56EA4-940F-428C-A3E3-7DA0DDCB7215}" type="presOf" srcId="{7946BFBF-448A-4799-B4BD-10F937C50264}" destId="{42FDCA59-1998-4D83-BFE2-46973CC75BB9}" srcOrd="0" destOrd="3" presId="urn:microsoft.com/office/officeart/2005/8/layout/hList1"/>
    <dgm:cxn modelId="{AF4DBFC3-CF4C-47FE-B562-E7E6F855BDC9}" srcId="{AF33E7E4-4854-4A8E-B406-EA76EA123E87}" destId="{AC49BC48-9CF1-4A05-A8A9-6154474032CC}" srcOrd="0" destOrd="0" parTransId="{24665FD1-6212-46F3-98ED-79F8CBFC458A}" sibTransId="{113CC0C1-E124-4721-A5EA-CC4E0155385F}"/>
    <dgm:cxn modelId="{A9EC8622-4293-44FD-91C1-2C77205C8ABC}" srcId="{AF33E7E4-4854-4A8E-B406-EA76EA123E87}" destId="{A432968C-44AF-44F9-9588-4012647A5257}" srcOrd="1" destOrd="0" parTransId="{C6DFE775-8620-4ECE-AD1D-693C662567F7}" sibTransId="{46F313C1-3E73-413E-9444-5E6B81BA3F32}"/>
    <dgm:cxn modelId="{70C84A42-ABE0-4ECE-AB45-BF0ED753CE03}" type="presOf" srcId="{79B6C4E9-9445-4419-8B63-852F392B7C91}" destId="{A3FD6884-DB5B-40B9-92A6-530874B8292D}" srcOrd="0" destOrd="0" presId="urn:microsoft.com/office/officeart/2005/8/layout/hList1"/>
    <dgm:cxn modelId="{29C6DBE4-0F51-4819-A4FC-00DBC4A96CE6}" type="presOf" srcId="{A432968C-44AF-44F9-9588-4012647A5257}" destId="{2A8B7E3A-5CB7-42D2-98ED-2ECCDC58940F}" srcOrd="0" destOrd="1" presId="urn:microsoft.com/office/officeart/2005/8/layout/hList1"/>
    <dgm:cxn modelId="{E63930EF-DB9F-4C0B-8DC0-469E144E3EB8}" type="presOf" srcId="{99F6F196-54C0-4B1D-9134-7D36BE17322D}" destId="{2741865A-02CD-4FA9-B452-043DE9BCE29B}" srcOrd="0" destOrd="3" presId="urn:microsoft.com/office/officeart/2005/8/layout/hList1"/>
    <dgm:cxn modelId="{5C05A904-5537-446D-A0A9-EDF78D781652}" type="presOf" srcId="{C9DE7FCE-B0B9-4352-AD87-4E12689EA1A2}" destId="{2741865A-02CD-4FA9-B452-043DE9BCE29B}" srcOrd="0" destOrd="2" presId="urn:microsoft.com/office/officeart/2005/8/layout/hList1"/>
    <dgm:cxn modelId="{CC972C96-B6ED-499A-AD01-0CEBDC3539BF}" srcId="{FFF57D6A-2BD2-4C18-833A-5F798CF278E3}" destId="{AF33E7E4-4854-4A8E-B406-EA76EA123E87}" srcOrd="1" destOrd="0" parTransId="{A70CEC8D-BC1E-4C16-93E4-73219268EE0E}" sibTransId="{A62FA659-6DA2-4726-8DD8-865BCDEF9E31}"/>
    <dgm:cxn modelId="{B058E838-3B45-4415-9F25-20BD794DA197}" srcId="{FFF57D6A-2BD2-4C18-833A-5F798CF278E3}" destId="{ED1E653B-55A7-4B20-ABCC-60CCDB669EC8}" srcOrd="0" destOrd="0" parTransId="{FA0B4598-C546-43BF-BBC3-0EDA50C3AE3A}" sibTransId="{20567922-840B-4EEF-B417-010CA77449F4}"/>
    <dgm:cxn modelId="{08453C0B-041C-48BD-92DA-7F6A91ADFCDE}" type="presOf" srcId="{FFF57D6A-2BD2-4C18-833A-5F798CF278E3}" destId="{1E7E92B3-A8C4-4F06-88BB-735BC2D4E847}" srcOrd="0" destOrd="0" presId="urn:microsoft.com/office/officeart/2005/8/layout/hList1"/>
    <dgm:cxn modelId="{837E1A85-9501-483E-B0DE-66905E9F13E8}" type="presOf" srcId="{AC49BC48-9CF1-4A05-A8A9-6154474032CC}" destId="{2A8B7E3A-5CB7-42D2-98ED-2ECCDC58940F}" srcOrd="0" destOrd="0" presId="urn:microsoft.com/office/officeart/2005/8/layout/hList1"/>
    <dgm:cxn modelId="{D95B1B43-A1F0-40C5-BB72-8D0B0226E624}" type="presParOf" srcId="{1E7E92B3-A8C4-4F06-88BB-735BC2D4E847}" destId="{40E81C28-E158-4CCA-8215-A82FD2E43681}" srcOrd="0" destOrd="0" presId="urn:microsoft.com/office/officeart/2005/8/layout/hList1"/>
    <dgm:cxn modelId="{6C58D04E-01C6-4452-A457-06C026D06497}" type="presParOf" srcId="{40E81C28-E158-4CCA-8215-A82FD2E43681}" destId="{A4E81619-532E-45CA-9E56-3799E2BA3AA9}" srcOrd="0" destOrd="0" presId="urn:microsoft.com/office/officeart/2005/8/layout/hList1"/>
    <dgm:cxn modelId="{FB2CBB68-7277-468E-8341-2EF674A5153C}" type="presParOf" srcId="{40E81C28-E158-4CCA-8215-A82FD2E43681}" destId="{42FDCA59-1998-4D83-BFE2-46973CC75BB9}" srcOrd="1" destOrd="0" presId="urn:microsoft.com/office/officeart/2005/8/layout/hList1"/>
    <dgm:cxn modelId="{25E14E7C-5EBF-4D3A-B539-58BEDCA8815C}" type="presParOf" srcId="{1E7E92B3-A8C4-4F06-88BB-735BC2D4E847}" destId="{A0D08835-59F9-401D-B7FB-0A4718AD580E}" srcOrd="1" destOrd="0" presId="urn:microsoft.com/office/officeart/2005/8/layout/hList1"/>
    <dgm:cxn modelId="{F79594B9-C3FE-4223-8150-9F86BF5A1580}" type="presParOf" srcId="{1E7E92B3-A8C4-4F06-88BB-735BC2D4E847}" destId="{84A2F7ED-2F6A-4CB5-8677-AEB2583DFBB5}" srcOrd="2" destOrd="0" presId="urn:microsoft.com/office/officeart/2005/8/layout/hList1"/>
    <dgm:cxn modelId="{2DD7A1EA-6278-4B9B-823B-97AE3B7CC0FC}" type="presParOf" srcId="{84A2F7ED-2F6A-4CB5-8677-AEB2583DFBB5}" destId="{A5B2C0E0-698F-481B-82EF-D7943F31388C}" srcOrd="0" destOrd="0" presId="urn:microsoft.com/office/officeart/2005/8/layout/hList1"/>
    <dgm:cxn modelId="{97756766-ED48-4F22-ABE9-C6C742F68C08}" type="presParOf" srcId="{84A2F7ED-2F6A-4CB5-8677-AEB2583DFBB5}" destId="{2A8B7E3A-5CB7-42D2-98ED-2ECCDC58940F}" srcOrd="1" destOrd="0" presId="urn:microsoft.com/office/officeart/2005/8/layout/hList1"/>
    <dgm:cxn modelId="{702E9FA3-431B-401D-86AD-4F01C449CBF2}" type="presParOf" srcId="{1E7E92B3-A8C4-4F06-88BB-735BC2D4E847}" destId="{5CF5FC02-595C-48AE-986F-A41A4C72C070}" srcOrd="3" destOrd="0" presId="urn:microsoft.com/office/officeart/2005/8/layout/hList1"/>
    <dgm:cxn modelId="{0A058E13-4AC0-41F7-8BCE-9785A4193656}" type="presParOf" srcId="{1E7E92B3-A8C4-4F06-88BB-735BC2D4E847}" destId="{7D3680FC-17F6-4E98-A42A-BB25EC725938}" srcOrd="4" destOrd="0" presId="urn:microsoft.com/office/officeart/2005/8/layout/hList1"/>
    <dgm:cxn modelId="{9D46E0D0-38E3-4646-9BFA-B77CD74C068D}" type="presParOf" srcId="{7D3680FC-17F6-4E98-A42A-BB25EC725938}" destId="{A3FD6884-DB5B-40B9-92A6-530874B8292D}" srcOrd="0" destOrd="0" presId="urn:microsoft.com/office/officeart/2005/8/layout/hList1"/>
    <dgm:cxn modelId="{E5473B57-1AA1-460A-9F73-22703D3B5C42}" type="presParOf" srcId="{7D3680FC-17F6-4E98-A42A-BB25EC725938}" destId="{2741865A-02CD-4FA9-B452-043DE9BCE29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B4EB7A1-15A5-4A4F-B21D-03637B31E583}" type="doc">
      <dgm:prSet loTypeId="urn:microsoft.com/office/officeart/2005/8/layout/venn1" loCatId="relationship" qsTypeId="urn:microsoft.com/office/officeart/2005/8/quickstyle/simple4" qsCatId="simple" csTypeId="urn:microsoft.com/office/officeart/2005/8/colors/accent0_3" csCatId="mainScheme" phldr="1"/>
      <dgm:spPr/>
    </dgm:pt>
    <dgm:pt modelId="{1D6EA621-ACDC-4980-B48C-999774DBFF32}">
      <dgm:prSet phldrT="[テキスト]" custT="1"/>
      <dgm:spPr/>
      <dgm:t>
        <a:bodyPr/>
        <a:lstStyle/>
        <a:p>
          <a:pPr algn="l"/>
          <a:r>
            <a:rPr kumimoji="1" lang="en-US" altLang="ja-JP" sz="3200" dirty="0" smtClean="0"/>
            <a:t/>
          </a:r>
          <a:br>
            <a:rPr kumimoji="1" lang="en-US" altLang="ja-JP" sz="3200" dirty="0" smtClean="0"/>
          </a:br>
          <a:r>
            <a:rPr kumimoji="1" lang="en-US" altLang="ja-JP" sz="3200" dirty="0" smtClean="0"/>
            <a:t>CVS</a:t>
          </a:r>
          <a:endParaRPr kumimoji="1" lang="ja-JP" altLang="en-US" sz="3200" dirty="0"/>
        </a:p>
      </dgm:t>
    </dgm:pt>
    <dgm:pt modelId="{1F1C14C8-39B3-472A-9E62-12F62F1D49A2}" type="sibTrans" cxnId="{0A385C9E-EA9B-4123-BC5E-2E4A2584A39E}">
      <dgm:prSet/>
      <dgm:spPr/>
      <dgm:t>
        <a:bodyPr/>
        <a:lstStyle/>
        <a:p>
          <a:endParaRPr kumimoji="1" lang="ja-JP" altLang="en-US"/>
        </a:p>
      </dgm:t>
    </dgm:pt>
    <dgm:pt modelId="{AFDD29ED-63DD-4399-906F-9A190080DF4E}" type="parTrans" cxnId="{0A385C9E-EA9B-4123-BC5E-2E4A2584A39E}">
      <dgm:prSet/>
      <dgm:spPr/>
      <dgm:t>
        <a:bodyPr/>
        <a:lstStyle/>
        <a:p>
          <a:endParaRPr kumimoji="1" lang="ja-JP" altLang="en-US"/>
        </a:p>
      </dgm:t>
    </dgm:pt>
    <dgm:pt modelId="{89E118D6-A414-4FA1-A26C-D318DBACC6AA}">
      <dgm:prSet phldrT="[テキスト]" custT="1"/>
      <dgm:spPr/>
      <dgm:t>
        <a:bodyPr/>
        <a:lstStyle/>
        <a:p>
          <a:pPr algn="r"/>
          <a:r>
            <a:rPr kumimoji="1" lang="en-US" altLang="ja-JP" sz="3200" dirty="0" smtClean="0"/>
            <a:t/>
          </a:r>
          <a:br>
            <a:rPr kumimoji="1" lang="en-US" altLang="ja-JP" sz="3200" dirty="0" smtClean="0"/>
          </a:br>
          <a:r>
            <a:rPr kumimoji="1" lang="en-US" altLang="ja-JP" sz="3200" dirty="0" err="1" smtClean="0"/>
            <a:t>Git</a:t>
          </a:r>
          <a:endParaRPr kumimoji="1" lang="ja-JP" altLang="en-US" sz="3200" dirty="0"/>
        </a:p>
      </dgm:t>
    </dgm:pt>
    <dgm:pt modelId="{654937F3-CE72-4608-91F0-DC9C21B601A5}" type="sibTrans" cxnId="{E81CE739-FB5F-4B86-AF11-3DF2C864E5F5}">
      <dgm:prSet/>
      <dgm:spPr/>
      <dgm:t>
        <a:bodyPr/>
        <a:lstStyle/>
        <a:p>
          <a:endParaRPr kumimoji="1" lang="ja-JP" altLang="en-US"/>
        </a:p>
      </dgm:t>
    </dgm:pt>
    <dgm:pt modelId="{334FB93C-EDB0-41EB-84A2-DAF97B9E7905}" type="parTrans" cxnId="{E81CE739-FB5F-4B86-AF11-3DF2C864E5F5}">
      <dgm:prSet/>
      <dgm:spPr/>
      <dgm:t>
        <a:bodyPr/>
        <a:lstStyle/>
        <a:p>
          <a:endParaRPr kumimoji="1" lang="ja-JP" altLang="en-US"/>
        </a:p>
      </dgm:t>
    </dgm:pt>
    <dgm:pt modelId="{1F082147-F4BF-40A9-90B8-C08FB97C2804}">
      <dgm:prSet phldrT="[テキスト]" custT="1"/>
      <dgm:spPr/>
      <dgm:t>
        <a:bodyPr/>
        <a:lstStyle/>
        <a:p>
          <a:r>
            <a:rPr kumimoji="1" lang="en-US" altLang="ja-JP" sz="3200" dirty="0" smtClean="0"/>
            <a:t>Subversion</a:t>
          </a:r>
        </a:p>
        <a:p>
          <a:endParaRPr kumimoji="1" lang="en-US" altLang="ja-JP" sz="3200" dirty="0" smtClean="0"/>
        </a:p>
        <a:p>
          <a:endParaRPr kumimoji="1" lang="ja-JP" altLang="en-US" sz="3200" dirty="0"/>
        </a:p>
      </dgm:t>
    </dgm:pt>
    <dgm:pt modelId="{6E141269-7530-4C7E-B04B-90873F04EF02}" type="sibTrans" cxnId="{F84EFB8B-3FE2-48B9-861F-82DB014AD453}">
      <dgm:prSet/>
      <dgm:spPr/>
      <dgm:t>
        <a:bodyPr/>
        <a:lstStyle/>
        <a:p>
          <a:endParaRPr kumimoji="1" lang="ja-JP" altLang="en-US"/>
        </a:p>
      </dgm:t>
    </dgm:pt>
    <dgm:pt modelId="{D1DB6364-0E0B-49C8-ACCF-7AB2F1EE128F}" type="parTrans" cxnId="{F84EFB8B-3FE2-48B9-861F-82DB014AD453}">
      <dgm:prSet/>
      <dgm:spPr/>
      <dgm:t>
        <a:bodyPr/>
        <a:lstStyle/>
        <a:p>
          <a:endParaRPr kumimoji="1" lang="ja-JP" altLang="en-US"/>
        </a:p>
      </dgm:t>
    </dgm:pt>
    <dgm:pt modelId="{9245711A-23A5-4C3E-B468-0DC197621625}" type="pres">
      <dgm:prSet presAssocID="{4B4EB7A1-15A5-4A4F-B21D-03637B31E583}" presName="compositeShape" presStyleCnt="0">
        <dgm:presLayoutVars>
          <dgm:chMax val="7"/>
          <dgm:dir/>
          <dgm:resizeHandles val="exact"/>
        </dgm:presLayoutVars>
      </dgm:prSet>
      <dgm:spPr/>
    </dgm:pt>
    <dgm:pt modelId="{9CF66DD8-6507-40BD-91FF-F14DEE125955}" type="pres">
      <dgm:prSet presAssocID="{1F082147-F4BF-40A9-90B8-C08FB97C2804}" presName="circ1" presStyleLbl="vennNode1" presStyleIdx="0" presStyleCnt="3" custLinFactNeighborY="30161"/>
      <dgm:spPr/>
      <dgm:t>
        <a:bodyPr/>
        <a:lstStyle/>
        <a:p>
          <a:endParaRPr kumimoji="1" lang="ja-JP" altLang="en-US"/>
        </a:p>
      </dgm:t>
    </dgm:pt>
    <dgm:pt modelId="{D8B160EC-0A01-4A97-A74A-D34E799A8C84}" type="pres">
      <dgm:prSet presAssocID="{1F082147-F4BF-40A9-90B8-C08FB97C280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CCD7339-6552-464E-A724-03828D3B29E3}" type="pres">
      <dgm:prSet presAssocID="{89E118D6-A414-4FA1-A26C-D318DBACC6AA}" presName="circ2" presStyleLbl="vennNode1" presStyleIdx="1" presStyleCnt="3" custLinFactNeighborX="-18586"/>
      <dgm:spPr/>
      <dgm:t>
        <a:bodyPr/>
        <a:lstStyle/>
        <a:p>
          <a:endParaRPr kumimoji="1" lang="ja-JP" altLang="en-US"/>
        </a:p>
      </dgm:t>
    </dgm:pt>
    <dgm:pt modelId="{E8322205-5F6F-4E62-AC57-2119162C386E}" type="pres">
      <dgm:prSet presAssocID="{89E118D6-A414-4FA1-A26C-D318DBACC6A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28F9D9C-FBD7-482E-B026-6A23CE234ECC}" type="pres">
      <dgm:prSet presAssocID="{1D6EA621-ACDC-4980-B48C-999774DBFF32}" presName="circ3" presStyleLbl="vennNode1" presStyleIdx="2" presStyleCnt="3" custLinFactNeighborX="18586" custLinFactNeighborY="-814"/>
      <dgm:spPr/>
      <dgm:t>
        <a:bodyPr/>
        <a:lstStyle/>
        <a:p>
          <a:endParaRPr kumimoji="1" lang="ja-JP" altLang="en-US"/>
        </a:p>
      </dgm:t>
    </dgm:pt>
    <dgm:pt modelId="{80E15548-04BE-48D5-A8DD-B5BFE09A96A5}" type="pres">
      <dgm:prSet presAssocID="{1D6EA621-ACDC-4980-B48C-999774DBFF3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6A5EA8B-CF72-45D4-BE20-09CF731470AB}" type="presOf" srcId="{89E118D6-A414-4FA1-A26C-D318DBACC6AA}" destId="{E8322205-5F6F-4E62-AC57-2119162C386E}" srcOrd="1" destOrd="0" presId="urn:microsoft.com/office/officeart/2005/8/layout/venn1"/>
    <dgm:cxn modelId="{83BC6A3C-CEAD-4D9E-86B2-5D1A36588987}" type="presOf" srcId="{1F082147-F4BF-40A9-90B8-C08FB97C2804}" destId="{9CF66DD8-6507-40BD-91FF-F14DEE125955}" srcOrd="0" destOrd="0" presId="urn:microsoft.com/office/officeart/2005/8/layout/venn1"/>
    <dgm:cxn modelId="{E81CE739-FB5F-4B86-AF11-3DF2C864E5F5}" srcId="{4B4EB7A1-15A5-4A4F-B21D-03637B31E583}" destId="{89E118D6-A414-4FA1-A26C-D318DBACC6AA}" srcOrd="1" destOrd="0" parTransId="{334FB93C-EDB0-41EB-84A2-DAF97B9E7905}" sibTransId="{654937F3-CE72-4608-91F0-DC9C21B601A5}"/>
    <dgm:cxn modelId="{E93D9795-F82B-4D9E-B272-1CEA829D7FA4}" type="presOf" srcId="{4B4EB7A1-15A5-4A4F-B21D-03637B31E583}" destId="{9245711A-23A5-4C3E-B468-0DC197621625}" srcOrd="0" destOrd="0" presId="urn:microsoft.com/office/officeart/2005/8/layout/venn1"/>
    <dgm:cxn modelId="{F230B066-BCFE-457D-A33E-AFD015B3FAE1}" type="presOf" srcId="{1F082147-F4BF-40A9-90B8-C08FB97C2804}" destId="{D8B160EC-0A01-4A97-A74A-D34E799A8C84}" srcOrd="1" destOrd="0" presId="urn:microsoft.com/office/officeart/2005/8/layout/venn1"/>
    <dgm:cxn modelId="{6E216825-256E-47BF-BDC6-571CEF58F055}" type="presOf" srcId="{89E118D6-A414-4FA1-A26C-D318DBACC6AA}" destId="{BCCD7339-6552-464E-A724-03828D3B29E3}" srcOrd="0" destOrd="0" presId="urn:microsoft.com/office/officeart/2005/8/layout/venn1"/>
    <dgm:cxn modelId="{0A385C9E-EA9B-4123-BC5E-2E4A2584A39E}" srcId="{4B4EB7A1-15A5-4A4F-B21D-03637B31E583}" destId="{1D6EA621-ACDC-4980-B48C-999774DBFF32}" srcOrd="2" destOrd="0" parTransId="{AFDD29ED-63DD-4399-906F-9A190080DF4E}" sibTransId="{1F1C14C8-39B3-472A-9E62-12F62F1D49A2}"/>
    <dgm:cxn modelId="{F84EFB8B-3FE2-48B9-861F-82DB014AD453}" srcId="{4B4EB7A1-15A5-4A4F-B21D-03637B31E583}" destId="{1F082147-F4BF-40A9-90B8-C08FB97C2804}" srcOrd="0" destOrd="0" parTransId="{D1DB6364-0E0B-49C8-ACCF-7AB2F1EE128F}" sibTransId="{6E141269-7530-4C7E-B04B-90873F04EF02}"/>
    <dgm:cxn modelId="{44F55C85-8F90-41B1-A12D-FE54F12D4EBA}" type="presOf" srcId="{1D6EA621-ACDC-4980-B48C-999774DBFF32}" destId="{F28F9D9C-FBD7-482E-B026-6A23CE234ECC}" srcOrd="0" destOrd="0" presId="urn:microsoft.com/office/officeart/2005/8/layout/venn1"/>
    <dgm:cxn modelId="{D0549BC6-634C-46CA-A333-9860C207A341}" type="presOf" srcId="{1D6EA621-ACDC-4980-B48C-999774DBFF32}" destId="{80E15548-04BE-48D5-A8DD-B5BFE09A96A5}" srcOrd="1" destOrd="0" presId="urn:microsoft.com/office/officeart/2005/8/layout/venn1"/>
    <dgm:cxn modelId="{E8D6513C-6EFD-4B23-A5F2-882842EA11B7}" type="presParOf" srcId="{9245711A-23A5-4C3E-B468-0DC197621625}" destId="{9CF66DD8-6507-40BD-91FF-F14DEE125955}" srcOrd="0" destOrd="0" presId="urn:microsoft.com/office/officeart/2005/8/layout/venn1"/>
    <dgm:cxn modelId="{F22DF69C-0EFB-4F9D-BFC0-25BCCB212EF0}" type="presParOf" srcId="{9245711A-23A5-4C3E-B468-0DC197621625}" destId="{D8B160EC-0A01-4A97-A74A-D34E799A8C84}" srcOrd="1" destOrd="0" presId="urn:microsoft.com/office/officeart/2005/8/layout/venn1"/>
    <dgm:cxn modelId="{29EA48B7-1806-4CC9-A9BD-736928889AAE}" type="presParOf" srcId="{9245711A-23A5-4C3E-B468-0DC197621625}" destId="{BCCD7339-6552-464E-A724-03828D3B29E3}" srcOrd="2" destOrd="0" presId="urn:microsoft.com/office/officeart/2005/8/layout/venn1"/>
    <dgm:cxn modelId="{5350256C-6E01-4950-B5F8-1799D4DEADCE}" type="presParOf" srcId="{9245711A-23A5-4C3E-B468-0DC197621625}" destId="{E8322205-5F6F-4E62-AC57-2119162C386E}" srcOrd="3" destOrd="0" presId="urn:microsoft.com/office/officeart/2005/8/layout/venn1"/>
    <dgm:cxn modelId="{6EE41DF6-04EF-4C5D-BDDB-FFFE54AF33E8}" type="presParOf" srcId="{9245711A-23A5-4C3E-B468-0DC197621625}" destId="{F28F9D9C-FBD7-482E-B026-6A23CE234ECC}" srcOrd="4" destOrd="0" presId="urn:microsoft.com/office/officeart/2005/8/layout/venn1"/>
    <dgm:cxn modelId="{C33BB445-8B0A-4E48-980E-19C1FBF46DD0}" type="presParOf" srcId="{9245711A-23A5-4C3E-B468-0DC197621625}" destId="{80E15548-04BE-48D5-A8DD-B5BFE09A96A5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B4EB7A1-15A5-4A4F-B21D-03637B31E583}" type="doc">
      <dgm:prSet loTypeId="urn:microsoft.com/office/officeart/2005/8/layout/venn1" loCatId="relationship" qsTypeId="urn:microsoft.com/office/officeart/2005/8/quickstyle/simple4" qsCatId="simple" csTypeId="urn:microsoft.com/office/officeart/2005/8/colors/accent0_3" csCatId="mainScheme" phldr="1"/>
      <dgm:spPr/>
    </dgm:pt>
    <dgm:pt modelId="{1D6EA621-ACDC-4980-B48C-999774DBFF32}">
      <dgm:prSet phldrT="[テキスト]" custT="1"/>
      <dgm:spPr/>
      <dgm:t>
        <a:bodyPr/>
        <a:lstStyle/>
        <a:p>
          <a:pPr algn="l"/>
          <a:endParaRPr kumimoji="1" lang="en-US" altLang="ja-JP" sz="2400" dirty="0" smtClean="0"/>
        </a:p>
        <a:p>
          <a:pPr algn="l"/>
          <a:r>
            <a:rPr kumimoji="1" lang="en-US" altLang="ja-JP" sz="2400" dirty="0" smtClean="0"/>
            <a:t/>
          </a:r>
          <a:br>
            <a:rPr kumimoji="1" lang="en-US" altLang="ja-JP" sz="2400" dirty="0" smtClean="0"/>
          </a:br>
          <a:r>
            <a:rPr kumimoji="1" lang="ja-JP" altLang="en-US" sz="2400" dirty="0" smtClean="0"/>
            <a:t>バグの</a:t>
          </a:r>
          <a:r>
            <a:rPr kumimoji="1" lang="en-US" altLang="ja-JP" sz="2400" dirty="0" smtClean="0"/>
            <a:t/>
          </a:r>
          <a:br>
            <a:rPr kumimoji="1" lang="en-US" altLang="ja-JP" sz="2400" dirty="0" smtClean="0"/>
          </a:br>
          <a:r>
            <a:rPr kumimoji="1" lang="ja-JP" altLang="en-US" sz="2400" dirty="0" smtClean="0"/>
            <a:t>  修正</a:t>
          </a:r>
          <a:r>
            <a:rPr kumimoji="1" lang="en-US" altLang="ja-JP" sz="2400" dirty="0" smtClean="0"/>
            <a:t/>
          </a:r>
          <a:br>
            <a:rPr kumimoji="1" lang="en-US" altLang="ja-JP" sz="2400" dirty="0" smtClean="0"/>
          </a:br>
          <a:r>
            <a:rPr kumimoji="1" lang="ja-JP" altLang="en-US" sz="2400" dirty="0" smtClean="0"/>
            <a:t>    履歴</a:t>
          </a:r>
          <a:endParaRPr kumimoji="1" lang="ja-JP" altLang="en-US" sz="2400" dirty="0"/>
        </a:p>
      </dgm:t>
    </dgm:pt>
    <dgm:pt modelId="{1F1C14C8-39B3-472A-9E62-12F62F1D49A2}" type="sibTrans" cxnId="{0A385C9E-EA9B-4123-BC5E-2E4A2584A39E}">
      <dgm:prSet/>
      <dgm:spPr/>
      <dgm:t>
        <a:bodyPr/>
        <a:lstStyle/>
        <a:p>
          <a:endParaRPr kumimoji="1" lang="ja-JP" altLang="en-US"/>
        </a:p>
      </dgm:t>
    </dgm:pt>
    <dgm:pt modelId="{AFDD29ED-63DD-4399-906F-9A190080DF4E}" type="parTrans" cxnId="{0A385C9E-EA9B-4123-BC5E-2E4A2584A39E}">
      <dgm:prSet/>
      <dgm:spPr/>
      <dgm:t>
        <a:bodyPr/>
        <a:lstStyle/>
        <a:p>
          <a:endParaRPr kumimoji="1" lang="ja-JP" altLang="en-US"/>
        </a:p>
      </dgm:t>
    </dgm:pt>
    <dgm:pt modelId="{89E118D6-A414-4FA1-A26C-D318DBACC6AA}">
      <dgm:prSet phldrT="[テキスト]" custT="1"/>
      <dgm:spPr/>
      <dgm:t>
        <a:bodyPr/>
        <a:lstStyle/>
        <a:p>
          <a:pPr algn="ctr"/>
          <a:r>
            <a:rPr kumimoji="1" lang="ja-JP" altLang="en-US" sz="2400" dirty="0" smtClean="0"/>
            <a:t>                   </a:t>
          </a:r>
          <a:endParaRPr kumimoji="1" lang="en-US" altLang="ja-JP" sz="2400" dirty="0" smtClean="0"/>
        </a:p>
        <a:p>
          <a:pPr algn="ctr"/>
          <a:r>
            <a:rPr kumimoji="1" lang="ja-JP" altLang="en-US" sz="2400" dirty="0" smtClean="0"/>
            <a:t>                    テスト</a:t>
          </a:r>
          <a:r>
            <a:rPr kumimoji="1" lang="en-US" altLang="ja-JP" sz="2400" dirty="0" smtClean="0"/>
            <a:t/>
          </a:r>
          <a:br>
            <a:rPr kumimoji="1" lang="en-US" altLang="ja-JP" sz="2400" dirty="0" smtClean="0"/>
          </a:br>
          <a:r>
            <a:rPr kumimoji="1" lang="ja-JP" altLang="en-US" sz="2400" dirty="0" smtClean="0"/>
            <a:t>                結果</a:t>
          </a:r>
          <a:endParaRPr kumimoji="1" lang="ja-JP" altLang="en-US" sz="2400" dirty="0"/>
        </a:p>
      </dgm:t>
    </dgm:pt>
    <dgm:pt modelId="{654937F3-CE72-4608-91F0-DC9C21B601A5}" type="sibTrans" cxnId="{E81CE739-FB5F-4B86-AF11-3DF2C864E5F5}">
      <dgm:prSet/>
      <dgm:spPr/>
      <dgm:t>
        <a:bodyPr/>
        <a:lstStyle/>
        <a:p>
          <a:endParaRPr kumimoji="1" lang="ja-JP" altLang="en-US"/>
        </a:p>
      </dgm:t>
    </dgm:pt>
    <dgm:pt modelId="{334FB93C-EDB0-41EB-84A2-DAF97B9E7905}" type="parTrans" cxnId="{E81CE739-FB5F-4B86-AF11-3DF2C864E5F5}">
      <dgm:prSet/>
      <dgm:spPr/>
      <dgm:t>
        <a:bodyPr/>
        <a:lstStyle/>
        <a:p>
          <a:endParaRPr kumimoji="1" lang="ja-JP" altLang="en-US"/>
        </a:p>
      </dgm:t>
    </dgm:pt>
    <dgm:pt modelId="{1F082147-F4BF-40A9-90B8-C08FB97C2804}">
      <dgm:prSet phldrT="[テキスト]" custT="1"/>
      <dgm:spPr/>
      <dgm:t>
        <a:bodyPr/>
        <a:lstStyle/>
        <a:p>
          <a:r>
            <a:rPr kumimoji="1" lang="ja-JP" altLang="en-US" sz="2400" dirty="0" smtClean="0"/>
            <a:t>テストケース</a:t>
          </a:r>
          <a:endParaRPr kumimoji="1" lang="en-US" altLang="ja-JP" sz="2400" dirty="0" smtClean="0"/>
        </a:p>
        <a:p>
          <a:endParaRPr kumimoji="1" lang="en-US" altLang="ja-JP" sz="2400" dirty="0" smtClean="0"/>
        </a:p>
        <a:p>
          <a:endParaRPr kumimoji="1" lang="en-US" altLang="ja-JP" sz="2400" dirty="0" smtClean="0"/>
        </a:p>
        <a:p>
          <a:endParaRPr kumimoji="1" lang="ja-JP" altLang="en-US" sz="2400" dirty="0"/>
        </a:p>
      </dgm:t>
    </dgm:pt>
    <dgm:pt modelId="{6E141269-7530-4C7E-B04B-90873F04EF02}" type="sibTrans" cxnId="{F84EFB8B-3FE2-48B9-861F-82DB014AD453}">
      <dgm:prSet/>
      <dgm:spPr/>
      <dgm:t>
        <a:bodyPr/>
        <a:lstStyle/>
        <a:p>
          <a:endParaRPr kumimoji="1" lang="ja-JP" altLang="en-US"/>
        </a:p>
      </dgm:t>
    </dgm:pt>
    <dgm:pt modelId="{D1DB6364-0E0B-49C8-ACCF-7AB2F1EE128F}" type="parTrans" cxnId="{F84EFB8B-3FE2-48B9-861F-82DB014AD453}">
      <dgm:prSet/>
      <dgm:spPr/>
      <dgm:t>
        <a:bodyPr/>
        <a:lstStyle/>
        <a:p>
          <a:endParaRPr kumimoji="1" lang="ja-JP" altLang="en-US"/>
        </a:p>
      </dgm:t>
    </dgm:pt>
    <dgm:pt modelId="{9245711A-23A5-4C3E-B468-0DC197621625}" type="pres">
      <dgm:prSet presAssocID="{4B4EB7A1-15A5-4A4F-B21D-03637B31E583}" presName="compositeShape" presStyleCnt="0">
        <dgm:presLayoutVars>
          <dgm:chMax val="7"/>
          <dgm:dir/>
          <dgm:resizeHandles val="exact"/>
        </dgm:presLayoutVars>
      </dgm:prSet>
      <dgm:spPr/>
    </dgm:pt>
    <dgm:pt modelId="{9CF66DD8-6507-40BD-91FF-F14DEE125955}" type="pres">
      <dgm:prSet presAssocID="{1F082147-F4BF-40A9-90B8-C08FB97C2804}" presName="circ1" presStyleLbl="vennNode1" presStyleIdx="0" presStyleCnt="3" custLinFactNeighborY="30161"/>
      <dgm:spPr/>
      <dgm:t>
        <a:bodyPr/>
        <a:lstStyle/>
        <a:p>
          <a:endParaRPr kumimoji="1" lang="ja-JP" altLang="en-US"/>
        </a:p>
      </dgm:t>
    </dgm:pt>
    <dgm:pt modelId="{D8B160EC-0A01-4A97-A74A-D34E799A8C84}" type="pres">
      <dgm:prSet presAssocID="{1F082147-F4BF-40A9-90B8-C08FB97C280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CCD7339-6552-464E-A724-03828D3B29E3}" type="pres">
      <dgm:prSet presAssocID="{89E118D6-A414-4FA1-A26C-D318DBACC6AA}" presName="circ2" presStyleLbl="vennNode1" presStyleIdx="1" presStyleCnt="3" custLinFactNeighborX="-14673" custLinFactNeighborY="2877"/>
      <dgm:spPr/>
      <dgm:t>
        <a:bodyPr/>
        <a:lstStyle/>
        <a:p>
          <a:endParaRPr kumimoji="1" lang="ja-JP" altLang="en-US"/>
        </a:p>
      </dgm:t>
    </dgm:pt>
    <dgm:pt modelId="{E8322205-5F6F-4E62-AC57-2119162C386E}" type="pres">
      <dgm:prSet presAssocID="{89E118D6-A414-4FA1-A26C-D318DBACC6A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28F9D9C-FBD7-482E-B026-6A23CE234ECC}" type="pres">
      <dgm:prSet presAssocID="{1D6EA621-ACDC-4980-B48C-999774DBFF32}" presName="circ3" presStyleLbl="vennNode1" presStyleIdx="2" presStyleCnt="3" custLinFactNeighborX="14673" custLinFactNeighborY="2877"/>
      <dgm:spPr/>
      <dgm:t>
        <a:bodyPr/>
        <a:lstStyle/>
        <a:p>
          <a:endParaRPr kumimoji="1" lang="ja-JP" altLang="en-US"/>
        </a:p>
      </dgm:t>
    </dgm:pt>
    <dgm:pt modelId="{80E15548-04BE-48D5-A8DD-B5BFE09A96A5}" type="pres">
      <dgm:prSet presAssocID="{1D6EA621-ACDC-4980-B48C-999774DBFF3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C8FB174-C171-4428-8DC5-A6AE091679CD}" type="presOf" srcId="{1D6EA621-ACDC-4980-B48C-999774DBFF32}" destId="{F28F9D9C-FBD7-482E-B026-6A23CE234ECC}" srcOrd="0" destOrd="0" presId="urn:microsoft.com/office/officeart/2005/8/layout/venn1"/>
    <dgm:cxn modelId="{E81CE739-FB5F-4B86-AF11-3DF2C864E5F5}" srcId="{4B4EB7A1-15A5-4A4F-B21D-03637B31E583}" destId="{89E118D6-A414-4FA1-A26C-D318DBACC6AA}" srcOrd="1" destOrd="0" parTransId="{334FB93C-EDB0-41EB-84A2-DAF97B9E7905}" sibTransId="{654937F3-CE72-4608-91F0-DC9C21B601A5}"/>
    <dgm:cxn modelId="{D4D09E7A-966F-42AD-B6D6-82ADE3C88824}" type="presOf" srcId="{1F082147-F4BF-40A9-90B8-C08FB97C2804}" destId="{9CF66DD8-6507-40BD-91FF-F14DEE125955}" srcOrd="0" destOrd="0" presId="urn:microsoft.com/office/officeart/2005/8/layout/venn1"/>
    <dgm:cxn modelId="{3D3002F5-813A-4784-92AF-B8117CA28467}" type="presOf" srcId="{1F082147-F4BF-40A9-90B8-C08FB97C2804}" destId="{D8B160EC-0A01-4A97-A74A-D34E799A8C84}" srcOrd="1" destOrd="0" presId="urn:microsoft.com/office/officeart/2005/8/layout/venn1"/>
    <dgm:cxn modelId="{827A5D33-3D79-40B3-A538-3FD80372478F}" type="presOf" srcId="{1D6EA621-ACDC-4980-B48C-999774DBFF32}" destId="{80E15548-04BE-48D5-A8DD-B5BFE09A96A5}" srcOrd="1" destOrd="0" presId="urn:microsoft.com/office/officeart/2005/8/layout/venn1"/>
    <dgm:cxn modelId="{6AA5DD2B-EA24-4B3C-B176-83071B4588A4}" type="presOf" srcId="{4B4EB7A1-15A5-4A4F-B21D-03637B31E583}" destId="{9245711A-23A5-4C3E-B468-0DC197621625}" srcOrd="0" destOrd="0" presId="urn:microsoft.com/office/officeart/2005/8/layout/venn1"/>
    <dgm:cxn modelId="{0A385C9E-EA9B-4123-BC5E-2E4A2584A39E}" srcId="{4B4EB7A1-15A5-4A4F-B21D-03637B31E583}" destId="{1D6EA621-ACDC-4980-B48C-999774DBFF32}" srcOrd="2" destOrd="0" parTransId="{AFDD29ED-63DD-4399-906F-9A190080DF4E}" sibTransId="{1F1C14C8-39B3-472A-9E62-12F62F1D49A2}"/>
    <dgm:cxn modelId="{F84EFB8B-3FE2-48B9-861F-82DB014AD453}" srcId="{4B4EB7A1-15A5-4A4F-B21D-03637B31E583}" destId="{1F082147-F4BF-40A9-90B8-C08FB97C2804}" srcOrd="0" destOrd="0" parTransId="{D1DB6364-0E0B-49C8-ACCF-7AB2F1EE128F}" sibTransId="{6E141269-7530-4C7E-B04B-90873F04EF02}"/>
    <dgm:cxn modelId="{A6F225B0-AA71-4D27-895D-A5EFB887FE39}" type="presOf" srcId="{89E118D6-A414-4FA1-A26C-D318DBACC6AA}" destId="{BCCD7339-6552-464E-A724-03828D3B29E3}" srcOrd="0" destOrd="0" presId="urn:microsoft.com/office/officeart/2005/8/layout/venn1"/>
    <dgm:cxn modelId="{A7B0561A-5C80-4B69-9B3D-97EFCBC2EDAE}" type="presOf" srcId="{89E118D6-A414-4FA1-A26C-D318DBACC6AA}" destId="{E8322205-5F6F-4E62-AC57-2119162C386E}" srcOrd="1" destOrd="0" presId="urn:microsoft.com/office/officeart/2005/8/layout/venn1"/>
    <dgm:cxn modelId="{903DB675-18F2-47DB-8D7B-34A6AE1C94BF}" type="presParOf" srcId="{9245711A-23A5-4C3E-B468-0DC197621625}" destId="{9CF66DD8-6507-40BD-91FF-F14DEE125955}" srcOrd="0" destOrd="0" presId="urn:microsoft.com/office/officeart/2005/8/layout/venn1"/>
    <dgm:cxn modelId="{2B3896CE-B5B1-4542-B068-85CE25B1959D}" type="presParOf" srcId="{9245711A-23A5-4C3E-B468-0DC197621625}" destId="{D8B160EC-0A01-4A97-A74A-D34E799A8C84}" srcOrd="1" destOrd="0" presId="urn:microsoft.com/office/officeart/2005/8/layout/venn1"/>
    <dgm:cxn modelId="{50A43F8D-240B-4394-A133-25C5C6812758}" type="presParOf" srcId="{9245711A-23A5-4C3E-B468-0DC197621625}" destId="{BCCD7339-6552-464E-A724-03828D3B29E3}" srcOrd="2" destOrd="0" presId="urn:microsoft.com/office/officeart/2005/8/layout/venn1"/>
    <dgm:cxn modelId="{D1E72942-C88C-4061-80A7-D13EAB9B3FC2}" type="presParOf" srcId="{9245711A-23A5-4C3E-B468-0DC197621625}" destId="{E8322205-5F6F-4E62-AC57-2119162C386E}" srcOrd="3" destOrd="0" presId="urn:microsoft.com/office/officeart/2005/8/layout/venn1"/>
    <dgm:cxn modelId="{192527A4-5F03-492A-8507-9056063FD0A4}" type="presParOf" srcId="{9245711A-23A5-4C3E-B468-0DC197621625}" destId="{F28F9D9C-FBD7-482E-B026-6A23CE234ECC}" srcOrd="4" destOrd="0" presId="urn:microsoft.com/office/officeart/2005/8/layout/venn1"/>
    <dgm:cxn modelId="{074A5462-D155-42A4-A671-BDE4FE6AB484}" type="presParOf" srcId="{9245711A-23A5-4C3E-B468-0DC197621625}" destId="{80E15548-04BE-48D5-A8DD-B5BFE09A96A5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26DAE19-0539-4813-B219-3593B7B6D803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4505433F-DE67-4594-AA96-FB30C46A36D7}">
      <dgm:prSet phldrT="[テキスト]" custT="1"/>
      <dgm:spPr/>
      <dgm:t>
        <a:bodyPr/>
        <a:lstStyle/>
        <a:p>
          <a:r>
            <a:rPr kumimoji="1" lang="ja-JP" altLang="en-US" sz="3200" dirty="0" smtClean="0"/>
            <a:t>バグ報告票</a:t>
          </a:r>
          <a:endParaRPr kumimoji="1" lang="ja-JP" altLang="en-US" sz="3200" dirty="0"/>
        </a:p>
      </dgm:t>
    </dgm:pt>
    <dgm:pt modelId="{F5B8D5F4-A79A-4722-94F5-7324DFB571EC}" type="parTrans" cxnId="{4533C82A-3D06-41E5-8AD3-AFE56D7D367C}">
      <dgm:prSet/>
      <dgm:spPr/>
      <dgm:t>
        <a:bodyPr/>
        <a:lstStyle/>
        <a:p>
          <a:endParaRPr kumimoji="1" lang="ja-JP" altLang="en-US"/>
        </a:p>
      </dgm:t>
    </dgm:pt>
    <dgm:pt modelId="{69EE8B26-082C-4E19-B66D-5F84ED45FDDC}" type="sibTrans" cxnId="{4533C82A-3D06-41E5-8AD3-AFE56D7D367C}">
      <dgm:prSet/>
      <dgm:spPr/>
      <dgm:t>
        <a:bodyPr/>
        <a:lstStyle/>
        <a:p>
          <a:endParaRPr kumimoji="1" lang="ja-JP" altLang="en-US"/>
        </a:p>
      </dgm:t>
    </dgm:pt>
    <dgm:pt modelId="{68851889-CBD6-42A4-AC77-89461639EB6B}">
      <dgm:prSet phldrT="[テキスト]" custT="1"/>
      <dgm:spPr/>
      <dgm:t>
        <a:bodyPr/>
        <a:lstStyle/>
        <a:p>
          <a:r>
            <a:rPr kumimoji="1" lang="ja-JP" altLang="en-US" sz="3200" dirty="0" smtClean="0"/>
            <a:t>テストケース</a:t>
          </a:r>
          <a:endParaRPr kumimoji="1" lang="ja-JP" altLang="en-US" sz="3200" dirty="0"/>
        </a:p>
      </dgm:t>
    </dgm:pt>
    <dgm:pt modelId="{9AFAA849-0BCF-4D61-8449-21FF8815D6F3}" type="parTrans" cxnId="{59696D59-A3C9-44D9-A3C2-EE0C28E83711}">
      <dgm:prSet/>
      <dgm:spPr/>
      <dgm:t>
        <a:bodyPr/>
        <a:lstStyle/>
        <a:p>
          <a:endParaRPr kumimoji="1" lang="ja-JP" altLang="en-US"/>
        </a:p>
      </dgm:t>
    </dgm:pt>
    <dgm:pt modelId="{3054BE0F-64B4-4BC0-A2D1-59915840CFD6}" type="sibTrans" cxnId="{59696D59-A3C9-44D9-A3C2-EE0C28E83711}">
      <dgm:prSet/>
      <dgm:spPr/>
      <dgm:t>
        <a:bodyPr/>
        <a:lstStyle/>
        <a:p>
          <a:endParaRPr kumimoji="1" lang="ja-JP" altLang="en-US"/>
        </a:p>
      </dgm:t>
    </dgm:pt>
    <dgm:pt modelId="{3FD95855-0E8E-4E4F-83D0-07D6DB409B46}">
      <dgm:prSet phldrT="[テキスト]" custT="1"/>
      <dgm:spPr/>
      <dgm:t>
        <a:bodyPr/>
        <a:lstStyle/>
        <a:p>
          <a:r>
            <a:rPr kumimoji="1" lang="ja-JP" altLang="en-US" sz="3200" dirty="0" smtClean="0"/>
            <a:t>テスト結果</a:t>
          </a:r>
          <a:endParaRPr kumimoji="1" lang="ja-JP" altLang="en-US" sz="3200" dirty="0"/>
        </a:p>
      </dgm:t>
    </dgm:pt>
    <dgm:pt modelId="{54925CBE-B556-42AE-9D5D-6D3ED2614B75}" type="parTrans" cxnId="{3025CC88-9EBD-4260-8258-B416A585F7F4}">
      <dgm:prSet/>
      <dgm:spPr/>
      <dgm:t>
        <a:bodyPr/>
        <a:lstStyle/>
        <a:p>
          <a:endParaRPr kumimoji="1" lang="ja-JP" altLang="en-US"/>
        </a:p>
      </dgm:t>
    </dgm:pt>
    <dgm:pt modelId="{05BC659F-A096-4DD8-BA5D-112C0C01C596}" type="sibTrans" cxnId="{3025CC88-9EBD-4260-8258-B416A585F7F4}">
      <dgm:prSet/>
      <dgm:spPr/>
      <dgm:t>
        <a:bodyPr/>
        <a:lstStyle/>
        <a:p>
          <a:endParaRPr kumimoji="1" lang="ja-JP" altLang="en-US"/>
        </a:p>
      </dgm:t>
    </dgm:pt>
    <dgm:pt modelId="{AC0AB4D3-0462-4B12-A4FE-DCA7F100E488}">
      <dgm:prSet phldrT="[テキスト]" custT="1"/>
      <dgm:spPr/>
      <dgm:t>
        <a:bodyPr/>
        <a:lstStyle/>
        <a:p>
          <a:r>
            <a:rPr kumimoji="1" lang="ja-JP" altLang="en-US" sz="2800" dirty="0" smtClean="0"/>
            <a:t>バグ修正の履歴</a:t>
          </a:r>
          <a:endParaRPr kumimoji="1" lang="ja-JP" altLang="en-US" sz="2800" dirty="0"/>
        </a:p>
      </dgm:t>
    </dgm:pt>
    <dgm:pt modelId="{4F703741-26AF-4571-9896-176D368EE451}" type="parTrans" cxnId="{C38F5D0E-21EE-4046-AF3B-A7D95C0EDC80}">
      <dgm:prSet/>
      <dgm:spPr/>
      <dgm:t>
        <a:bodyPr/>
        <a:lstStyle/>
        <a:p>
          <a:endParaRPr kumimoji="1" lang="ja-JP" altLang="en-US"/>
        </a:p>
      </dgm:t>
    </dgm:pt>
    <dgm:pt modelId="{309628FC-BCD2-43D8-A661-ECBF59172141}" type="sibTrans" cxnId="{C38F5D0E-21EE-4046-AF3B-A7D95C0EDC80}">
      <dgm:prSet/>
      <dgm:spPr/>
      <dgm:t>
        <a:bodyPr/>
        <a:lstStyle/>
        <a:p>
          <a:endParaRPr kumimoji="1" lang="ja-JP" altLang="en-US"/>
        </a:p>
      </dgm:t>
    </dgm:pt>
    <dgm:pt modelId="{68ED85C4-01DB-4D0C-A77E-08C4D232B417}" type="pres">
      <dgm:prSet presAssocID="{226DAE19-0539-4813-B219-3593B7B6D80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095C408-0779-432A-A829-9AFD87648C1A}" type="pres">
      <dgm:prSet presAssocID="{4505433F-DE67-4594-AA96-FB30C46A36D7}" presName="hierRoot1" presStyleCnt="0">
        <dgm:presLayoutVars>
          <dgm:hierBranch val="init"/>
        </dgm:presLayoutVars>
      </dgm:prSet>
      <dgm:spPr/>
    </dgm:pt>
    <dgm:pt modelId="{7725411F-845C-4C63-A4AE-A523DC0D0D42}" type="pres">
      <dgm:prSet presAssocID="{4505433F-DE67-4594-AA96-FB30C46A36D7}" presName="rootComposite1" presStyleCnt="0"/>
      <dgm:spPr/>
    </dgm:pt>
    <dgm:pt modelId="{167FF030-2355-4A2C-B81A-36D8BD6F52BC}" type="pres">
      <dgm:prSet presAssocID="{4505433F-DE67-4594-AA96-FB30C46A36D7}" presName="rootText1" presStyleLbl="node0" presStyleIdx="0" presStyleCnt="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01853ED-5345-4A30-BBAE-FD97EA9BF2C2}" type="pres">
      <dgm:prSet presAssocID="{4505433F-DE67-4594-AA96-FB30C46A36D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3DEB5C34-92B5-43F9-9E35-6D8BD89D12E6}" type="pres">
      <dgm:prSet presAssocID="{4505433F-DE67-4594-AA96-FB30C46A36D7}" presName="hierChild2" presStyleCnt="0"/>
      <dgm:spPr/>
    </dgm:pt>
    <dgm:pt modelId="{33A3DA0B-4D9D-403A-8985-5168E6C18787}" type="pres">
      <dgm:prSet presAssocID="{9AFAA849-0BCF-4D61-8449-21FF8815D6F3}" presName="Name64" presStyleLbl="parChTrans1D2" presStyleIdx="0" presStyleCnt="3"/>
      <dgm:spPr/>
      <dgm:t>
        <a:bodyPr/>
        <a:lstStyle/>
        <a:p>
          <a:endParaRPr lang="en-US"/>
        </a:p>
      </dgm:t>
    </dgm:pt>
    <dgm:pt modelId="{6CCB759F-9571-4F45-A3BC-155591759E69}" type="pres">
      <dgm:prSet presAssocID="{68851889-CBD6-42A4-AC77-89461639EB6B}" presName="hierRoot2" presStyleCnt="0">
        <dgm:presLayoutVars>
          <dgm:hierBranch val="init"/>
        </dgm:presLayoutVars>
      </dgm:prSet>
      <dgm:spPr/>
    </dgm:pt>
    <dgm:pt modelId="{9A412C87-172D-4EFB-832C-D5A8DEC9A544}" type="pres">
      <dgm:prSet presAssocID="{68851889-CBD6-42A4-AC77-89461639EB6B}" presName="rootComposite" presStyleCnt="0"/>
      <dgm:spPr/>
    </dgm:pt>
    <dgm:pt modelId="{52164B2F-904C-4237-93C8-69F13D2A2981}" type="pres">
      <dgm:prSet presAssocID="{68851889-CBD6-42A4-AC77-89461639EB6B}" presName="rootText" presStyleLbl="node2" presStyleIdx="0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F2414C6-2BF1-4A5E-9ABB-718ECE8BF242}" type="pres">
      <dgm:prSet presAssocID="{68851889-CBD6-42A4-AC77-89461639EB6B}" presName="rootConnector" presStyleLbl="node2" presStyleIdx="0" presStyleCnt="3"/>
      <dgm:spPr/>
      <dgm:t>
        <a:bodyPr/>
        <a:lstStyle/>
        <a:p>
          <a:endParaRPr lang="en-US"/>
        </a:p>
      </dgm:t>
    </dgm:pt>
    <dgm:pt modelId="{D96E4E99-EFB5-4367-8F12-86AC1E699EE6}" type="pres">
      <dgm:prSet presAssocID="{68851889-CBD6-42A4-AC77-89461639EB6B}" presName="hierChild4" presStyleCnt="0"/>
      <dgm:spPr/>
    </dgm:pt>
    <dgm:pt modelId="{63CC549E-0A80-414E-AA5A-4487AF8AE2B2}" type="pres">
      <dgm:prSet presAssocID="{68851889-CBD6-42A4-AC77-89461639EB6B}" presName="hierChild5" presStyleCnt="0"/>
      <dgm:spPr/>
    </dgm:pt>
    <dgm:pt modelId="{8C660255-B845-4302-8E28-6F0BE20D7A14}" type="pres">
      <dgm:prSet presAssocID="{54925CBE-B556-42AE-9D5D-6D3ED2614B75}" presName="Name64" presStyleLbl="parChTrans1D2" presStyleIdx="1" presStyleCnt="3"/>
      <dgm:spPr/>
      <dgm:t>
        <a:bodyPr/>
        <a:lstStyle/>
        <a:p>
          <a:endParaRPr lang="en-US"/>
        </a:p>
      </dgm:t>
    </dgm:pt>
    <dgm:pt modelId="{3E6CB75A-A01A-4A5E-91CF-EE782DA7004C}" type="pres">
      <dgm:prSet presAssocID="{3FD95855-0E8E-4E4F-83D0-07D6DB409B46}" presName="hierRoot2" presStyleCnt="0">
        <dgm:presLayoutVars>
          <dgm:hierBranch val="init"/>
        </dgm:presLayoutVars>
      </dgm:prSet>
      <dgm:spPr/>
    </dgm:pt>
    <dgm:pt modelId="{C70ACD0A-D1CE-46ED-8490-A581D409301D}" type="pres">
      <dgm:prSet presAssocID="{3FD95855-0E8E-4E4F-83D0-07D6DB409B46}" presName="rootComposite" presStyleCnt="0"/>
      <dgm:spPr/>
    </dgm:pt>
    <dgm:pt modelId="{7B8AA2C3-DBCD-4FBD-A4B5-798DFC7F671C}" type="pres">
      <dgm:prSet presAssocID="{3FD95855-0E8E-4E4F-83D0-07D6DB409B46}" presName="rootText" presStyleLbl="node2" presStyleIdx="1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D7530B40-85A7-47DD-A6CF-9357B9C8BE55}" type="pres">
      <dgm:prSet presAssocID="{3FD95855-0E8E-4E4F-83D0-07D6DB409B46}" presName="rootConnector" presStyleLbl="node2" presStyleIdx="1" presStyleCnt="3"/>
      <dgm:spPr/>
      <dgm:t>
        <a:bodyPr/>
        <a:lstStyle/>
        <a:p>
          <a:endParaRPr lang="en-US"/>
        </a:p>
      </dgm:t>
    </dgm:pt>
    <dgm:pt modelId="{DC9B3ADF-A12E-441E-AAAD-BF7076220109}" type="pres">
      <dgm:prSet presAssocID="{3FD95855-0E8E-4E4F-83D0-07D6DB409B46}" presName="hierChild4" presStyleCnt="0"/>
      <dgm:spPr/>
    </dgm:pt>
    <dgm:pt modelId="{4197CA6D-50CA-4862-88A0-4F7CF6742694}" type="pres">
      <dgm:prSet presAssocID="{3FD95855-0E8E-4E4F-83D0-07D6DB409B46}" presName="hierChild5" presStyleCnt="0"/>
      <dgm:spPr/>
    </dgm:pt>
    <dgm:pt modelId="{2608AE88-3640-44C5-8D3E-EA7496C71475}" type="pres">
      <dgm:prSet presAssocID="{4F703741-26AF-4571-9896-176D368EE451}" presName="Name64" presStyleLbl="parChTrans1D2" presStyleIdx="2" presStyleCnt="3"/>
      <dgm:spPr/>
      <dgm:t>
        <a:bodyPr/>
        <a:lstStyle/>
        <a:p>
          <a:endParaRPr lang="en-US"/>
        </a:p>
      </dgm:t>
    </dgm:pt>
    <dgm:pt modelId="{566BB44E-FD5D-4C23-AE9A-7C81EF71470B}" type="pres">
      <dgm:prSet presAssocID="{AC0AB4D3-0462-4B12-A4FE-DCA7F100E488}" presName="hierRoot2" presStyleCnt="0">
        <dgm:presLayoutVars>
          <dgm:hierBranch val="init"/>
        </dgm:presLayoutVars>
      </dgm:prSet>
      <dgm:spPr/>
    </dgm:pt>
    <dgm:pt modelId="{4620C4C5-A1E6-4BD2-8B6C-CC7D61F50A04}" type="pres">
      <dgm:prSet presAssocID="{AC0AB4D3-0462-4B12-A4FE-DCA7F100E488}" presName="rootComposite" presStyleCnt="0"/>
      <dgm:spPr/>
    </dgm:pt>
    <dgm:pt modelId="{487849FF-8D37-4A36-8DDE-65FD549F1880}" type="pres">
      <dgm:prSet presAssocID="{AC0AB4D3-0462-4B12-A4FE-DCA7F100E488}" presName="rootText" presStyleLbl="node2" presStyleIdx="2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BF53246B-957A-4408-86DB-80DEFB5C3990}" type="pres">
      <dgm:prSet presAssocID="{AC0AB4D3-0462-4B12-A4FE-DCA7F100E488}" presName="rootConnector" presStyleLbl="node2" presStyleIdx="2" presStyleCnt="3"/>
      <dgm:spPr/>
      <dgm:t>
        <a:bodyPr/>
        <a:lstStyle/>
        <a:p>
          <a:endParaRPr lang="en-US"/>
        </a:p>
      </dgm:t>
    </dgm:pt>
    <dgm:pt modelId="{F1BDCC28-5A3F-4FF4-9A1F-2ADF37F040FE}" type="pres">
      <dgm:prSet presAssocID="{AC0AB4D3-0462-4B12-A4FE-DCA7F100E488}" presName="hierChild4" presStyleCnt="0"/>
      <dgm:spPr/>
    </dgm:pt>
    <dgm:pt modelId="{8AF5DA74-148B-4D0B-A69C-D5CD41D8C50A}" type="pres">
      <dgm:prSet presAssocID="{AC0AB4D3-0462-4B12-A4FE-DCA7F100E488}" presName="hierChild5" presStyleCnt="0"/>
      <dgm:spPr/>
    </dgm:pt>
    <dgm:pt modelId="{87B15E45-4335-42E8-92B7-31643E8DAC05}" type="pres">
      <dgm:prSet presAssocID="{4505433F-DE67-4594-AA96-FB30C46A36D7}" presName="hierChild3" presStyleCnt="0"/>
      <dgm:spPr/>
    </dgm:pt>
  </dgm:ptLst>
  <dgm:cxnLst>
    <dgm:cxn modelId="{4A752CD3-D71E-49DF-A6B1-BB6DFA235108}" type="presOf" srcId="{4F703741-26AF-4571-9896-176D368EE451}" destId="{2608AE88-3640-44C5-8D3E-EA7496C71475}" srcOrd="0" destOrd="0" presId="urn:microsoft.com/office/officeart/2009/3/layout/HorizontalOrganizationChart"/>
    <dgm:cxn modelId="{05F069E9-10D3-40F4-B4C1-00171F7DBC78}" type="presOf" srcId="{3FD95855-0E8E-4E4F-83D0-07D6DB409B46}" destId="{7B8AA2C3-DBCD-4FBD-A4B5-798DFC7F671C}" srcOrd="0" destOrd="0" presId="urn:microsoft.com/office/officeart/2009/3/layout/HorizontalOrganizationChart"/>
    <dgm:cxn modelId="{7A5CCE80-41FD-4990-B936-3D757FCC55F3}" type="presOf" srcId="{9AFAA849-0BCF-4D61-8449-21FF8815D6F3}" destId="{33A3DA0B-4D9D-403A-8985-5168E6C18787}" srcOrd="0" destOrd="0" presId="urn:microsoft.com/office/officeart/2009/3/layout/HorizontalOrganizationChart"/>
    <dgm:cxn modelId="{724E0697-3C06-48E6-8706-1D9720E916DB}" type="presOf" srcId="{4505433F-DE67-4594-AA96-FB30C46A36D7}" destId="{201853ED-5345-4A30-BBAE-FD97EA9BF2C2}" srcOrd="1" destOrd="0" presId="urn:microsoft.com/office/officeart/2009/3/layout/HorizontalOrganizationChart"/>
    <dgm:cxn modelId="{3025CC88-9EBD-4260-8258-B416A585F7F4}" srcId="{4505433F-DE67-4594-AA96-FB30C46A36D7}" destId="{3FD95855-0E8E-4E4F-83D0-07D6DB409B46}" srcOrd="1" destOrd="0" parTransId="{54925CBE-B556-42AE-9D5D-6D3ED2614B75}" sibTransId="{05BC659F-A096-4DD8-BA5D-112C0C01C596}"/>
    <dgm:cxn modelId="{4533C82A-3D06-41E5-8AD3-AFE56D7D367C}" srcId="{226DAE19-0539-4813-B219-3593B7B6D803}" destId="{4505433F-DE67-4594-AA96-FB30C46A36D7}" srcOrd="0" destOrd="0" parTransId="{F5B8D5F4-A79A-4722-94F5-7324DFB571EC}" sibTransId="{69EE8B26-082C-4E19-B66D-5F84ED45FDDC}"/>
    <dgm:cxn modelId="{DDD256C6-3C59-45B9-9974-EA73FA06B8DA}" type="presOf" srcId="{68851889-CBD6-42A4-AC77-89461639EB6B}" destId="{CF2414C6-2BF1-4A5E-9ABB-718ECE8BF242}" srcOrd="1" destOrd="0" presId="urn:microsoft.com/office/officeart/2009/3/layout/HorizontalOrganizationChart"/>
    <dgm:cxn modelId="{4759CFE0-A985-4779-991A-8F6D7D086B50}" type="presOf" srcId="{54925CBE-B556-42AE-9D5D-6D3ED2614B75}" destId="{8C660255-B845-4302-8E28-6F0BE20D7A14}" srcOrd="0" destOrd="0" presId="urn:microsoft.com/office/officeart/2009/3/layout/HorizontalOrganizationChart"/>
    <dgm:cxn modelId="{EA54835B-3135-4FC2-843E-4F7AF463EA40}" type="presOf" srcId="{AC0AB4D3-0462-4B12-A4FE-DCA7F100E488}" destId="{487849FF-8D37-4A36-8DDE-65FD549F1880}" srcOrd="0" destOrd="0" presId="urn:microsoft.com/office/officeart/2009/3/layout/HorizontalOrganizationChart"/>
    <dgm:cxn modelId="{FCCD5D27-4DD9-4348-8CF6-6E462517C5B5}" type="presOf" srcId="{4505433F-DE67-4594-AA96-FB30C46A36D7}" destId="{167FF030-2355-4A2C-B81A-36D8BD6F52BC}" srcOrd="0" destOrd="0" presId="urn:microsoft.com/office/officeart/2009/3/layout/HorizontalOrganizationChart"/>
    <dgm:cxn modelId="{59696D59-A3C9-44D9-A3C2-EE0C28E83711}" srcId="{4505433F-DE67-4594-AA96-FB30C46A36D7}" destId="{68851889-CBD6-42A4-AC77-89461639EB6B}" srcOrd="0" destOrd="0" parTransId="{9AFAA849-0BCF-4D61-8449-21FF8815D6F3}" sibTransId="{3054BE0F-64B4-4BC0-A2D1-59915840CFD6}"/>
    <dgm:cxn modelId="{E7918D54-1046-417E-8F6C-88841229F5D2}" type="presOf" srcId="{3FD95855-0E8E-4E4F-83D0-07D6DB409B46}" destId="{D7530B40-85A7-47DD-A6CF-9357B9C8BE55}" srcOrd="1" destOrd="0" presId="urn:microsoft.com/office/officeart/2009/3/layout/HorizontalOrganizationChart"/>
    <dgm:cxn modelId="{D77BCFF6-F810-4AD7-A7AF-6DCE2F866C14}" type="presOf" srcId="{226DAE19-0539-4813-B219-3593B7B6D803}" destId="{68ED85C4-01DB-4D0C-A77E-08C4D232B417}" srcOrd="0" destOrd="0" presId="urn:microsoft.com/office/officeart/2009/3/layout/HorizontalOrganizationChart"/>
    <dgm:cxn modelId="{E77B2716-7E10-4B01-8224-356DC6078456}" type="presOf" srcId="{AC0AB4D3-0462-4B12-A4FE-DCA7F100E488}" destId="{BF53246B-957A-4408-86DB-80DEFB5C3990}" srcOrd="1" destOrd="0" presId="urn:microsoft.com/office/officeart/2009/3/layout/HorizontalOrganizationChart"/>
    <dgm:cxn modelId="{C38F5D0E-21EE-4046-AF3B-A7D95C0EDC80}" srcId="{4505433F-DE67-4594-AA96-FB30C46A36D7}" destId="{AC0AB4D3-0462-4B12-A4FE-DCA7F100E488}" srcOrd="2" destOrd="0" parTransId="{4F703741-26AF-4571-9896-176D368EE451}" sibTransId="{309628FC-BCD2-43D8-A661-ECBF59172141}"/>
    <dgm:cxn modelId="{07854D46-0976-492E-B2E6-7C0C9AAE287E}" type="presOf" srcId="{68851889-CBD6-42A4-AC77-89461639EB6B}" destId="{52164B2F-904C-4237-93C8-69F13D2A2981}" srcOrd="0" destOrd="0" presId="urn:microsoft.com/office/officeart/2009/3/layout/HorizontalOrganizationChart"/>
    <dgm:cxn modelId="{4268C9E9-C811-49D5-8A8A-A86942F9160F}" type="presParOf" srcId="{68ED85C4-01DB-4D0C-A77E-08C4D232B417}" destId="{C095C408-0779-432A-A829-9AFD87648C1A}" srcOrd="0" destOrd="0" presId="urn:microsoft.com/office/officeart/2009/3/layout/HorizontalOrganizationChart"/>
    <dgm:cxn modelId="{FC947D06-5ADB-42C1-805D-7DAFEE3EBCDE}" type="presParOf" srcId="{C095C408-0779-432A-A829-9AFD87648C1A}" destId="{7725411F-845C-4C63-A4AE-A523DC0D0D42}" srcOrd="0" destOrd="0" presId="urn:microsoft.com/office/officeart/2009/3/layout/HorizontalOrganizationChart"/>
    <dgm:cxn modelId="{6D9F86D9-E5D4-49AA-A85F-DC4B6DFF25DC}" type="presParOf" srcId="{7725411F-845C-4C63-A4AE-A523DC0D0D42}" destId="{167FF030-2355-4A2C-B81A-36D8BD6F52BC}" srcOrd="0" destOrd="0" presId="urn:microsoft.com/office/officeart/2009/3/layout/HorizontalOrganizationChart"/>
    <dgm:cxn modelId="{60A1C8C6-E729-4E97-9119-61033CBF453B}" type="presParOf" srcId="{7725411F-845C-4C63-A4AE-A523DC0D0D42}" destId="{201853ED-5345-4A30-BBAE-FD97EA9BF2C2}" srcOrd="1" destOrd="0" presId="urn:microsoft.com/office/officeart/2009/3/layout/HorizontalOrganizationChart"/>
    <dgm:cxn modelId="{2D5B6DF4-D6A2-4DAD-9B3C-98487CD13D3D}" type="presParOf" srcId="{C095C408-0779-432A-A829-9AFD87648C1A}" destId="{3DEB5C34-92B5-43F9-9E35-6D8BD89D12E6}" srcOrd="1" destOrd="0" presId="urn:microsoft.com/office/officeart/2009/3/layout/HorizontalOrganizationChart"/>
    <dgm:cxn modelId="{8F7B098D-D16D-4F09-855F-418DA18EAF42}" type="presParOf" srcId="{3DEB5C34-92B5-43F9-9E35-6D8BD89D12E6}" destId="{33A3DA0B-4D9D-403A-8985-5168E6C18787}" srcOrd="0" destOrd="0" presId="urn:microsoft.com/office/officeart/2009/3/layout/HorizontalOrganizationChart"/>
    <dgm:cxn modelId="{4CCD8FBD-35DC-4605-A805-7B752B97FEF1}" type="presParOf" srcId="{3DEB5C34-92B5-43F9-9E35-6D8BD89D12E6}" destId="{6CCB759F-9571-4F45-A3BC-155591759E69}" srcOrd="1" destOrd="0" presId="urn:microsoft.com/office/officeart/2009/3/layout/HorizontalOrganizationChart"/>
    <dgm:cxn modelId="{BE9AB399-CF00-422C-A61A-77708E439FC1}" type="presParOf" srcId="{6CCB759F-9571-4F45-A3BC-155591759E69}" destId="{9A412C87-172D-4EFB-832C-D5A8DEC9A544}" srcOrd="0" destOrd="0" presId="urn:microsoft.com/office/officeart/2009/3/layout/HorizontalOrganizationChart"/>
    <dgm:cxn modelId="{AD613314-5A76-4D62-997C-583C15FE8367}" type="presParOf" srcId="{9A412C87-172D-4EFB-832C-D5A8DEC9A544}" destId="{52164B2F-904C-4237-93C8-69F13D2A2981}" srcOrd="0" destOrd="0" presId="urn:microsoft.com/office/officeart/2009/3/layout/HorizontalOrganizationChart"/>
    <dgm:cxn modelId="{A7A352A8-466A-4203-B9AE-F41F9DB0FDCC}" type="presParOf" srcId="{9A412C87-172D-4EFB-832C-D5A8DEC9A544}" destId="{CF2414C6-2BF1-4A5E-9ABB-718ECE8BF242}" srcOrd="1" destOrd="0" presId="urn:microsoft.com/office/officeart/2009/3/layout/HorizontalOrganizationChart"/>
    <dgm:cxn modelId="{3ACD7E0D-B742-4D55-A96E-2E2F33BB1A04}" type="presParOf" srcId="{6CCB759F-9571-4F45-A3BC-155591759E69}" destId="{D96E4E99-EFB5-4367-8F12-86AC1E699EE6}" srcOrd="1" destOrd="0" presId="urn:microsoft.com/office/officeart/2009/3/layout/HorizontalOrganizationChart"/>
    <dgm:cxn modelId="{19E9F8AB-212F-4E60-8C63-6133F522980E}" type="presParOf" srcId="{6CCB759F-9571-4F45-A3BC-155591759E69}" destId="{63CC549E-0A80-414E-AA5A-4487AF8AE2B2}" srcOrd="2" destOrd="0" presId="urn:microsoft.com/office/officeart/2009/3/layout/HorizontalOrganizationChart"/>
    <dgm:cxn modelId="{0493D131-68D1-4706-8834-48FA94FFE777}" type="presParOf" srcId="{3DEB5C34-92B5-43F9-9E35-6D8BD89D12E6}" destId="{8C660255-B845-4302-8E28-6F0BE20D7A14}" srcOrd="2" destOrd="0" presId="urn:microsoft.com/office/officeart/2009/3/layout/HorizontalOrganizationChart"/>
    <dgm:cxn modelId="{228E2174-90D8-41FA-BA84-CB601253CB3C}" type="presParOf" srcId="{3DEB5C34-92B5-43F9-9E35-6D8BD89D12E6}" destId="{3E6CB75A-A01A-4A5E-91CF-EE782DA7004C}" srcOrd="3" destOrd="0" presId="urn:microsoft.com/office/officeart/2009/3/layout/HorizontalOrganizationChart"/>
    <dgm:cxn modelId="{0AB0D76A-D278-4B1B-A751-F2418FEB2E08}" type="presParOf" srcId="{3E6CB75A-A01A-4A5E-91CF-EE782DA7004C}" destId="{C70ACD0A-D1CE-46ED-8490-A581D409301D}" srcOrd="0" destOrd="0" presId="urn:microsoft.com/office/officeart/2009/3/layout/HorizontalOrganizationChart"/>
    <dgm:cxn modelId="{91F2DA75-095A-409A-B34D-907A28E16353}" type="presParOf" srcId="{C70ACD0A-D1CE-46ED-8490-A581D409301D}" destId="{7B8AA2C3-DBCD-4FBD-A4B5-798DFC7F671C}" srcOrd="0" destOrd="0" presId="urn:microsoft.com/office/officeart/2009/3/layout/HorizontalOrganizationChart"/>
    <dgm:cxn modelId="{50E0DC58-C015-47CC-BD4A-966E469D3EF1}" type="presParOf" srcId="{C70ACD0A-D1CE-46ED-8490-A581D409301D}" destId="{D7530B40-85A7-47DD-A6CF-9357B9C8BE55}" srcOrd="1" destOrd="0" presId="urn:microsoft.com/office/officeart/2009/3/layout/HorizontalOrganizationChart"/>
    <dgm:cxn modelId="{42CAD73A-CA7E-41E8-A46A-EC1F2E5CD39C}" type="presParOf" srcId="{3E6CB75A-A01A-4A5E-91CF-EE782DA7004C}" destId="{DC9B3ADF-A12E-441E-AAAD-BF7076220109}" srcOrd="1" destOrd="0" presId="urn:microsoft.com/office/officeart/2009/3/layout/HorizontalOrganizationChart"/>
    <dgm:cxn modelId="{DAAE5E88-41AA-485A-AB25-1F3CB368F948}" type="presParOf" srcId="{3E6CB75A-A01A-4A5E-91CF-EE782DA7004C}" destId="{4197CA6D-50CA-4862-88A0-4F7CF6742694}" srcOrd="2" destOrd="0" presId="urn:microsoft.com/office/officeart/2009/3/layout/HorizontalOrganizationChart"/>
    <dgm:cxn modelId="{E2A044CC-0F10-4C2E-AA19-46B6184DB3FB}" type="presParOf" srcId="{3DEB5C34-92B5-43F9-9E35-6D8BD89D12E6}" destId="{2608AE88-3640-44C5-8D3E-EA7496C71475}" srcOrd="4" destOrd="0" presId="urn:microsoft.com/office/officeart/2009/3/layout/HorizontalOrganizationChart"/>
    <dgm:cxn modelId="{559190C3-1E34-41AC-9037-3AE0A86EB3B0}" type="presParOf" srcId="{3DEB5C34-92B5-43F9-9E35-6D8BD89D12E6}" destId="{566BB44E-FD5D-4C23-AE9A-7C81EF71470B}" srcOrd="5" destOrd="0" presId="urn:microsoft.com/office/officeart/2009/3/layout/HorizontalOrganizationChart"/>
    <dgm:cxn modelId="{461A3F14-1140-4904-8F83-AC2D48B9D390}" type="presParOf" srcId="{566BB44E-FD5D-4C23-AE9A-7C81EF71470B}" destId="{4620C4C5-A1E6-4BD2-8B6C-CC7D61F50A04}" srcOrd="0" destOrd="0" presId="urn:microsoft.com/office/officeart/2009/3/layout/HorizontalOrganizationChart"/>
    <dgm:cxn modelId="{520288A5-B2E6-4169-815D-14943CDDDB45}" type="presParOf" srcId="{4620C4C5-A1E6-4BD2-8B6C-CC7D61F50A04}" destId="{487849FF-8D37-4A36-8DDE-65FD549F1880}" srcOrd="0" destOrd="0" presId="urn:microsoft.com/office/officeart/2009/3/layout/HorizontalOrganizationChart"/>
    <dgm:cxn modelId="{560C9478-7F5F-4F20-A17D-C95E3B09260E}" type="presParOf" srcId="{4620C4C5-A1E6-4BD2-8B6C-CC7D61F50A04}" destId="{BF53246B-957A-4408-86DB-80DEFB5C3990}" srcOrd="1" destOrd="0" presId="urn:microsoft.com/office/officeart/2009/3/layout/HorizontalOrganizationChart"/>
    <dgm:cxn modelId="{17B585A4-DF81-44CD-8BC6-7B66E4F246FC}" type="presParOf" srcId="{566BB44E-FD5D-4C23-AE9A-7C81EF71470B}" destId="{F1BDCC28-5A3F-4FF4-9A1F-2ADF37F040FE}" srcOrd="1" destOrd="0" presId="urn:microsoft.com/office/officeart/2009/3/layout/HorizontalOrganizationChart"/>
    <dgm:cxn modelId="{F0D34A16-B22E-4D98-B678-39A5B1143434}" type="presParOf" srcId="{566BB44E-FD5D-4C23-AE9A-7C81EF71470B}" destId="{8AF5DA74-148B-4D0B-A69C-D5CD41D8C50A}" srcOrd="2" destOrd="0" presId="urn:microsoft.com/office/officeart/2009/3/layout/HorizontalOrganizationChart"/>
    <dgm:cxn modelId="{B4622546-E727-4CCB-A3FC-D4D08E286A71}" type="presParOf" srcId="{C095C408-0779-432A-A829-9AFD87648C1A}" destId="{87B15E45-4335-42E8-92B7-31643E8DAC05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374B1F-D739-40AC-9B5A-85F2EEB5C9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02394439-4FA8-40AD-8FAB-CAB721898B5C}">
      <dgm:prSet phldrT="[テキスト]" custT="1"/>
      <dgm:spPr/>
      <dgm:t>
        <a:bodyPr/>
        <a:lstStyle/>
        <a:p>
          <a:r>
            <a:rPr kumimoji="1" lang="ja-JP" altLang="en-US" sz="1600" dirty="0" smtClean="0"/>
            <a:t>プロジェクトリード</a:t>
          </a:r>
          <a:endParaRPr kumimoji="1" lang="ja-JP" altLang="en-US" sz="1600" dirty="0"/>
        </a:p>
      </dgm:t>
    </dgm:pt>
    <dgm:pt modelId="{07F199AF-90C1-408E-967B-AECC0A9B6D82}" type="parTrans" cxnId="{33AE8CD1-7553-494D-84DA-2044359FFC23}">
      <dgm:prSet/>
      <dgm:spPr/>
      <dgm:t>
        <a:bodyPr/>
        <a:lstStyle/>
        <a:p>
          <a:endParaRPr kumimoji="1" lang="ja-JP" altLang="en-US" sz="1400"/>
        </a:p>
      </dgm:t>
    </dgm:pt>
    <dgm:pt modelId="{18001669-D5E5-4F1F-900F-5B2891DA1A7A}" type="sibTrans" cxnId="{33AE8CD1-7553-494D-84DA-2044359FFC23}">
      <dgm:prSet/>
      <dgm:spPr/>
      <dgm:t>
        <a:bodyPr/>
        <a:lstStyle/>
        <a:p>
          <a:endParaRPr kumimoji="1" lang="ja-JP" altLang="en-US" sz="1400"/>
        </a:p>
      </dgm:t>
    </dgm:pt>
    <dgm:pt modelId="{052FF757-3702-4D1C-9AC9-633D041C83CF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開発者</a:t>
          </a:r>
          <a:endParaRPr kumimoji="1" lang="ja-JP" altLang="en-US" sz="1600" dirty="0"/>
        </a:p>
      </dgm:t>
    </dgm:pt>
    <dgm:pt modelId="{D31E70ED-7A32-4F19-96A1-67C5CEA05C57}" type="parTrans" cxnId="{2EB70104-1AEB-4157-83C5-345328F49645}">
      <dgm:prSet/>
      <dgm:spPr/>
      <dgm:t>
        <a:bodyPr/>
        <a:lstStyle/>
        <a:p>
          <a:endParaRPr kumimoji="1" lang="ja-JP" altLang="en-US" sz="1400"/>
        </a:p>
      </dgm:t>
    </dgm:pt>
    <dgm:pt modelId="{8116C9F3-8C89-48FA-A85C-5994568439CC}" type="sibTrans" cxnId="{2EB70104-1AEB-4157-83C5-345328F49645}">
      <dgm:prSet/>
      <dgm:spPr/>
      <dgm:t>
        <a:bodyPr/>
        <a:lstStyle/>
        <a:p>
          <a:endParaRPr kumimoji="1" lang="ja-JP" altLang="en-US" sz="1400"/>
        </a:p>
      </dgm:t>
    </dgm:pt>
    <dgm:pt modelId="{E7EC48CB-FFCA-4ADB-A11A-E03E7DF28FF9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テスト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エンジニア</a:t>
          </a:r>
          <a:endParaRPr kumimoji="1" lang="ja-JP" altLang="en-US" sz="1600" dirty="0"/>
        </a:p>
      </dgm:t>
    </dgm:pt>
    <dgm:pt modelId="{482C2BFD-2D71-4965-AF9D-D21E8224F008}" type="parTrans" cxnId="{EF7E3929-3AF0-4774-9217-EE815CEEFCDF}">
      <dgm:prSet/>
      <dgm:spPr/>
      <dgm:t>
        <a:bodyPr/>
        <a:lstStyle/>
        <a:p>
          <a:endParaRPr kumimoji="1" lang="ja-JP" altLang="en-US" sz="1400"/>
        </a:p>
      </dgm:t>
    </dgm:pt>
    <dgm:pt modelId="{2FF5B625-9D22-42E8-BB71-D47AFE2B1361}" type="sibTrans" cxnId="{EF7E3929-3AF0-4774-9217-EE815CEEFCDF}">
      <dgm:prSet/>
      <dgm:spPr/>
      <dgm:t>
        <a:bodyPr/>
        <a:lstStyle/>
        <a:p>
          <a:endParaRPr kumimoji="1" lang="ja-JP" altLang="en-US" sz="1400"/>
        </a:p>
      </dgm:t>
    </dgm:pt>
    <dgm:pt modelId="{FA5FB182-DEC0-4B3C-991B-4C43B6FE9353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アーキテクト</a:t>
          </a:r>
          <a:endParaRPr kumimoji="1" lang="ja-JP" altLang="en-US" sz="1600" dirty="0"/>
        </a:p>
      </dgm:t>
    </dgm:pt>
    <dgm:pt modelId="{E6362DD4-55E8-4828-BDE0-91DA3684FDB0}" type="parTrans" cxnId="{7CD18B0C-5FD2-45AA-93B8-765F0A677611}">
      <dgm:prSet/>
      <dgm:spPr/>
      <dgm:t>
        <a:bodyPr/>
        <a:lstStyle/>
        <a:p>
          <a:endParaRPr kumimoji="1" lang="ja-JP" altLang="en-US" sz="1400"/>
        </a:p>
      </dgm:t>
    </dgm:pt>
    <dgm:pt modelId="{CBB1DBAD-8031-4DAC-A9C2-4364D6C68938}" type="sibTrans" cxnId="{7CD18B0C-5FD2-45AA-93B8-765F0A677611}">
      <dgm:prSet/>
      <dgm:spPr/>
      <dgm:t>
        <a:bodyPr/>
        <a:lstStyle/>
        <a:p>
          <a:endParaRPr kumimoji="1" lang="ja-JP" altLang="en-US" sz="1400"/>
        </a:p>
      </dgm:t>
    </dgm:pt>
    <dgm:pt modelId="{B1553CA0-E55E-483B-9B06-225F0ACBC2BE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テスト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エンジニア</a:t>
          </a:r>
          <a:endParaRPr kumimoji="1" lang="ja-JP" altLang="en-US" sz="1600" dirty="0"/>
        </a:p>
      </dgm:t>
    </dgm:pt>
    <dgm:pt modelId="{69A300E1-574A-493F-9F75-6DFB74A870DE}" type="parTrans" cxnId="{7ACC7524-E600-40E4-8DB9-65A9FD11896D}">
      <dgm:prSet/>
      <dgm:spPr/>
      <dgm:t>
        <a:bodyPr/>
        <a:lstStyle/>
        <a:p>
          <a:endParaRPr kumimoji="1" lang="ja-JP" altLang="en-US" sz="1400"/>
        </a:p>
      </dgm:t>
    </dgm:pt>
    <dgm:pt modelId="{CC57A956-42F5-429D-85A5-48686255D9E5}" type="sibTrans" cxnId="{7ACC7524-E600-40E4-8DB9-65A9FD11896D}">
      <dgm:prSet/>
      <dgm:spPr/>
      <dgm:t>
        <a:bodyPr/>
        <a:lstStyle/>
        <a:p>
          <a:endParaRPr kumimoji="1" lang="ja-JP" altLang="en-US" sz="1400"/>
        </a:p>
      </dgm:t>
    </dgm:pt>
    <dgm:pt modelId="{F5863E69-55B0-47DD-B69F-62967B1DC393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ビルド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マスター</a:t>
          </a:r>
          <a:endParaRPr kumimoji="1" lang="ja-JP" altLang="en-US" sz="1600" dirty="0"/>
        </a:p>
      </dgm:t>
    </dgm:pt>
    <dgm:pt modelId="{8222A408-95E9-4930-B097-95721FAC52D5}" type="parTrans" cxnId="{1D0127F4-6702-4538-BA02-BA77ABCE0420}">
      <dgm:prSet/>
      <dgm:spPr/>
      <dgm:t>
        <a:bodyPr/>
        <a:lstStyle/>
        <a:p>
          <a:endParaRPr kumimoji="1" lang="ja-JP" altLang="en-US" sz="1400"/>
        </a:p>
      </dgm:t>
    </dgm:pt>
    <dgm:pt modelId="{046291CE-3068-4769-B395-8DC12A64E78A}" type="sibTrans" cxnId="{1D0127F4-6702-4538-BA02-BA77ABCE0420}">
      <dgm:prSet/>
      <dgm:spPr/>
      <dgm:t>
        <a:bodyPr/>
        <a:lstStyle/>
        <a:p>
          <a:endParaRPr kumimoji="1" lang="ja-JP" altLang="en-US" sz="1400"/>
        </a:p>
      </dgm:t>
    </dgm:pt>
    <dgm:pt modelId="{C3598170-8520-4DC3-8656-6E40621F17C2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開発者</a:t>
          </a:r>
          <a:endParaRPr kumimoji="1" lang="ja-JP" altLang="en-US" sz="1600" dirty="0"/>
        </a:p>
      </dgm:t>
    </dgm:pt>
    <dgm:pt modelId="{C37CEB9B-6C2F-4DF8-8082-D128FA8917B8}" type="parTrans" cxnId="{082FE66A-3518-4225-AF19-ABCAF4EE79F0}">
      <dgm:prSet/>
      <dgm:spPr/>
      <dgm:t>
        <a:bodyPr/>
        <a:lstStyle/>
        <a:p>
          <a:endParaRPr kumimoji="1" lang="ja-JP" altLang="en-US" sz="1400"/>
        </a:p>
      </dgm:t>
    </dgm:pt>
    <dgm:pt modelId="{4DADDFCA-0477-41B4-9976-DB777A32CEF5}" type="sibTrans" cxnId="{082FE66A-3518-4225-AF19-ABCAF4EE79F0}">
      <dgm:prSet/>
      <dgm:spPr/>
      <dgm:t>
        <a:bodyPr/>
        <a:lstStyle/>
        <a:p>
          <a:endParaRPr kumimoji="1" lang="ja-JP" altLang="en-US" sz="1400"/>
        </a:p>
      </dgm:t>
    </dgm:pt>
    <dgm:pt modelId="{B622ADA3-D9D3-4DEA-BE47-AD1EF1C44CB0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テストリード</a:t>
          </a:r>
          <a:endParaRPr kumimoji="1" lang="ja-JP" altLang="en-US" sz="1600" dirty="0"/>
        </a:p>
      </dgm:t>
    </dgm:pt>
    <dgm:pt modelId="{04958F6C-A67F-41A7-AEC1-EB5AF7FDBC7F}" type="parTrans" cxnId="{72456727-E5FF-4330-8D8D-4615BAE02AAE}">
      <dgm:prSet/>
      <dgm:spPr/>
      <dgm:t>
        <a:bodyPr/>
        <a:lstStyle/>
        <a:p>
          <a:endParaRPr kumimoji="1" lang="ja-JP" altLang="en-US" sz="1400"/>
        </a:p>
      </dgm:t>
    </dgm:pt>
    <dgm:pt modelId="{3DA269B8-1ADF-4E9B-B245-ADDDA15247FE}" type="sibTrans" cxnId="{72456727-E5FF-4330-8D8D-4615BAE02AAE}">
      <dgm:prSet/>
      <dgm:spPr/>
      <dgm:t>
        <a:bodyPr/>
        <a:lstStyle/>
        <a:p>
          <a:endParaRPr kumimoji="1" lang="ja-JP" altLang="en-US" sz="1400"/>
        </a:p>
      </dgm:t>
    </dgm:pt>
    <dgm:pt modelId="{9062DB2B-2CDF-4852-822F-3E6C6138793C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ユーザ</a:t>
          </a:r>
          <a:endParaRPr kumimoji="1" lang="ja-JP" altLang="en-US" sz="1600" dirty="0"/>
        </a:p>
      </dgm:t>
    </dgm:pt>
    <dgm:pt modelId="{D357905C-EC6A-4195-849C-5D16D91502DE}" type="parTrans" cxnId="{4E6C1E6B-DEFB-4193-8609-1149E313FA6B}">
      <dgm:prSet/>
      <dgm:spPr>
        <a:ln>
          <a:noFill/>
        </a:ln>
      </dgm:spPr>
      <dgm:t>
        <a:bodyPr/>
        <a:lstStyle/>
        <a:p>
          <a:endParaRPr kumimoji="1" lang="ja-JP" altLang="en-US" sz="1400"/>
        </a:p>
      </dgm:t>
    </dgm:pt>
    <dgm:pt modelId="{E9A00F3C-1757-4979-915E-5E64E0A8C89E}" type="sibTrans" cxnId="{4E6C1E6B-DEFB-4193-8609-1149E313FA6B}">
      <dgm:prSet/>
      <dgm:spPr/>
      <dgm:t>
        <a:bodyPr/>
        <a:lstStyle/>
        <a:p>
          <a:endParaRPr kumimoji="1" lang="ja-JP" altLang="en-US" sz="1400"/>
        </a:p>
      </dgm:t>
    </dgm:pt>
    <dgm:pt modelId="{CBC6B616-20E4-49D8-9FDC-81B8BE4935AF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デブリード</a:t>
          </a:r>
          <a:endParaRPr kumimoji="1" lang="ja-JP" altLang="en-US" sz="1600" dirty="0"/>
        </a:p>
      </dgm:t>
    </dgm:pt>
    <dgm:pt modelId="{E2B0133F-9551-4D43-8003-7DFD9A949416}" type="parTrans" cxnId="{03771761-B293-4302-9FC4-99027DEE418F}">
      <dgm:prSet/>
      <dgm:spPr/>
      <dgm:t>
        <a:bodyPr/>
        <a:lstStyle/>
        <a:p>
          <a:endParaRPr kumimoji="1" lang="ja-JP" altLang="en-US" sz="1400"/>
        </a:p>
      </dgm:t>
    </dgm:pt>
    <dgm:pt modelId="{13ECD838-6165-4E68-8398-227C9FDA9153}" type="sibTrans" cxnId="{03771761-B293-4302-9FC4-99027DEE418F}">
      <dgm:prSet/>
      <dgm:spPr/>
      <dgm:t>
        <a:bodyPr/>
        <a:lstStyle/>
        <a:p>
          <a:endParaRPr kumimoji="1" lang="ja-JP" altLang="en-US" sz="1400"/>
        </a:p>
      </dgm:t>
    </dgm:pt>
    <dgm:pt modelId="{C40F222B-0571-4299-9478-5EDE9DA40114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テスター</a:t>
          </a:r>
          <a:endParaRPr kumimoji="1" lang="ja-JP" altLang="en-US" sz="1600" dirty="0"/>
        </a:p>
      </dgm:t>
    </dgm:pt>
    <dgm:pt modelId="{345D807D-ABCE-4D25-BDB8-22F4BF20060A}" type="parTrans" cxnId="{51E82B1E-077A-496A-BBF4-078815C2F193}">
      <dgm:prSet/>
      <dgm:spPr/>
      <dgm:t>
        <a:bodyPr/>
        <a:lstStyle/>
        <a:p>
          <a:endParaRPr kumimoji="1" lang="ja-JP" altLang="en-US" sz="1400"/>
        </a:p>
      </dgm:t>
    </dgm:pt>
    <dgm:pt modelId="{53D025B8-B42C-4A0A-B423-40D57462CAD0}" type="sibTrans" cxnId="{51E82B1E-077A-496A-BBF4-078815C2F193}">
      <dgm:prSet/>
      <dgm:spPr/>
      <dgm:t>
        <a:bodyPr/>
        <a:lstStyle/>
        <a:p>
          <a:endParaRPr kumimoji="1" lang="ja-JP" altLang="en-US" sz="1400"/>
        </a:p>
      </dgm:t>
    </dgm:pt>
    <dgm:pt modelId="{9FE91193-2F15-47DC-9BEE-FF13473A5B2F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テスター</a:t>
          </a:r>
          <a:endParaRPr kumimoji="1" lang="ja-JP" altLang="en-US" sz="1600" dirty="0"/>
        </a:p>
      </dgm:t>
    </dgm:pt>
    <dgm:pt modelId="{90F9BF02-83A5-4708-A08B-52ECE6BCBD57}" type="parTrans" cxnId="{93F8E73A-D5F1-4F5C-9545-6CB581521609}">
      <dgm:prSet/>
      <dgm:spPr/>
      <dgm:t>
        <a:bodyPr/>
        <a:lstStyle/>
        <a:p>
          <a:endParaRPr kumimoji="1" lang="ja-JP" altLang="en-US" sz="1400"/>
        </a:p>
      </dgm:t>
    </dgm:pt>
    <dgm:pt modelId="{DC913C52-8D71-4AEE-95A7-0EE56814B661}" type="sibTrans" cxnId="{93F8E73A-D5F1-4F5C-9545-6CB581521609}">
      <dgm:prSet/>
      <dgm:spPr/>
      <dgm:t>
        <a:bodyPr/>
        <a:lstStyle/>
        <a:p>
          <a:endParaRPr kumimoji="1" lang="ja-JP" altLang="en-US" sz="1400"/>
        </a:p>
      </dgm:t>
    </dgm:pt>
    <dgm:pt modelId="{FBDB2EC3-43D3-472D-A1E9-D4DCBF9120B2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構成管理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担当者</a:t>
          </a:r>
          <a:endParaRPr kumimoji="1" lang="ja-JP" altLang="en-US" sz="1600" dirty="0"/>
        </a:p>
      </dgm:t>
    </dgm:pt>
    <dgm:pt modelId="{98BC42A4-3EB8-4F92-B210-4FC594270BFE}" type="parTrans" cxnId="{A89A5537-D9DB-43A6-ADF6-246A4D893F03}">
      <dgm:prSet/>
      <dgm:spPr/>
      <dgm:t>
        <a:bodyPr/>
        <a:lstStyle/>
        <a:p>
          <a:endParaRPr lang="en-US"/>
        </a:p>
      </dgm:t>
    </dgm:pt>
    <dgm:pt modelId="{A93ABB64-8CB3-4741-BA84-314FA8556467}" type="sibTrans" cxnId="{A89A5537-D9DB-43A6-ADF6-246A4D893F03}">
      <dgm:prSet/>
      <dgm:spPr/>
      <dgm:t>
        <a:bodyPr/>
        <a:lstStyle/>
        <a:p>
          <a:endParaRPr lang="en-US"/>
        </a:p>
      </dgm:t>
    </dgm:pt>
    <dgm:pt modelId="{A6DB4039-1DEB-4A2A-AEAB-F1735D605746}" type="pres">
      <dgm:prSet presAssocID="{5C374B1F-D739-40AC-9B5A-85F2EEB5C9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034A6278-7C91-40A1-9E17-EEB3A7F6656B}" type="pres">
      <dgm:prSet presAssocID="{02394439-4FA8-40AD-8FAB-CAB721898B5C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FC57445-C568-4690-A44F-FCDCA8BF79E1}" type="pres">
      <dgm:prSet presAssocID="{02394439-4FA8-40AD-8FAB-CAB721898B5C}" presName="rootComposite1" presStyleCnt="0"/>
      <dgm:spPr/>
      <dgm:t>
        <a:bodyPr/>
        <a:lstStyle/>
        <a:p>
          <a:endParaRPr lang="en-US"/>
        </a:p>
      </dgm:t>
    </dgm:pt>
    <dgm:pt modelId="{D1ADFFFC-99ED-4273-9203-DF6800BF8D7D}" type="pres">
      <dgm:prSet presAssocID="{02394439-4FA8-40AD-8FAB-CAB721898B5C}" presName="rootText1" presStyleLbl="node0" presStyleIdx="0" presStyleCnt="1" custScaleX="77782" custScaleY="79583" custLinFactNeighborY="-9914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414D3BD2-87F6-4ED2-8FF5-AD8A8066185D}" type="pres">
      <dgm:prSet presAssocID="{02394439-4FA8-40AD-8FAB-CAB721898B5C}" presName="rootConnector1" presStyleLbl="node1" presStyleIdx="0" presStyleCnt="0"/>
      <dgm:spPr/>
      <dgm:t>
        <a:bodyPr/>
        <a:lstStyle/>
        <a:p>
          <a:endParaRPr kumimoji="1" lang="ja-JP" altLang="en-US"/>
        </a:p>
      </dgm:t>
    </dgm:pt>
    <dgm:pt modelId="{E8B3FBE2-51ED-4C4A-9808-40917AE0DFA8}" type="pres">
      <dgm:prSet presAssocID="{02394439-4FA8-40AD-8FAB-CAB721898B5C}" presName="hierChild2" presStyleCnt="0"/>
      <dgm:spPr/>
      <dgm:t>
        <a:bodyPr/>
        <a:lstStyle/>
        <a:p>
          <a:endParaRPr lang="en-US"/>
        </a:p>
      </dgm:t>
    </dgm:pt>
    <dgm:pt modelId="{4FB4B8C8-5F06-4728-93E9-6BC51E7D1CAE}" type="pres">
      <dgm:prSet presAssocID="{02394439-4FA8-40AD-8FAB-CAB721898B5C}" presName="hierChild3" presStyleCnt="0"/>
      <dgm:spPr/>
      <dgm:t>
        <a:bodyPr/>
        <a:lstStyle/>
        <a:p>
          <a:endParaRPr lang="en-US"/>
        </a:p>
      </dgm:t>
    </dgm:pt>
    <dgm:pt modelId="{F0AB69C2-7AB8-4543-8C36-ED9673C2042B}" type="pres">
      <dgm:prSet presAssocID="{D357905C-EC6A-4195-849C-5D16D91502DE}" presName="Name111" presStyleLbl="parChTrans1D2" presStyleIdx="0" presStyleCnt="4"/>
      <dgm:spPr/>
      <dgm:t>
        <a:bodyPr/>
        <a:lstStyle/>
        <a:p>
          <a:endParaRPr kumimoji="1" lang="ja-JP" altLang="en-US"/>
        </a:p>
      </dgm:t>
    </dgm:pt>
    <dgm:pt modelId="{3FA35366-2E1E-4823-BC11-521FCB5CEA46}" type="pres">
      <dgm:prSet presAssocID="{9062DB2B-2CDF-4852-822F-3E6C6138793C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118614D1-D57D-463C-A96A-A5D02CC1F27E}" type="pres">
      <dgm:prSet presAssocID="{9062DB2B-2CDF-4852-822F-3E6C6138793C}" presName="rootComposite3" presStyleCnt="0"/>
      <dgm:spPr/>
      <dgm:t>
        <a:bodyPr/>
        <a:lstStyle/>
        <a:p>
          <a:endParaRPr lang="en-US"/>
        </a:p>
      </dgm:t>
    </dgm:pt>
    <dgm:pt modelId="{C98F7FF1-0216-4710-8F8F-4183EE159DD8}" type="pres">
      <dgm:prSet presAssocID="{9062DB2B-2CDF-4852-822F-3E6C6138793C}" presName="rootText3" presStyleLbl="asst1" presStyleIdx="0" presStyleCnt="12" custScaleX="77782" custScaleY="79583" custLinFactX="100000" custLinFactY="-32063" custLinFactNeighborX="187508" custLinFactNeighborY="-10000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9495057F-0671-4F79-9C7C-9FFBDD9EE9EB}" type="pres">
      <dgm:prSet presAssocID="{9062DB2B-2CDF-4852-822F-3E6C6138793C}" presName="rootConnector3" presStyleLbl="asst1" presStyleIdx="0" presStyleCnt="12"/>
      <dgm:spPr/>
      <dgm:t>
        <a:bodyPr/>
        <a:lstStyle/>
        <a:p>
          <a:endParaRPr kumimoji="1" lang="ja-JP" altLang="en-US"/>
        </a:p>
      </dgm:t>
    </dgm:pt>
    <dgm:pt modelId="{2903C164-C467-4E75-B70A-F694D09C1967}" type="pres">
      <dgm:prSet presAssocID="{9062DB2B-2CDF-4852-822F-3E6C6138793C}" presName="hierChild6" presStyleCnt="0"/>
      <dgm:spPr/>
      <dgm:t>
        <a:bodyPr/>
        <a:lstStyle/>
        <a:p>
          <a:endParaRPr lang="en-US"/>
        </a:p>
      </dgm:t>
    </dgm:pt>
    <dgm:pt modelId="{BF0849D0-A8C0-4079-94ED-3D2E4A5D88F5}" type="pres">
      <dgm:prSet presAssocID="{9062DB2B-2CDF-4852-822F-3E6C6138793C}" presName="hierChild7" presStyleCnt="0"/>
      <dgm:spPr/>
      <dgm:t>
        <a:bodyPr/>
        <a:lstStyle/>
        <a:p>
          <a:endParaRPr lang="en-US"/>
        </a:p>
      </dgm:t>
    </dgm:pt>
    <dgm:pt modelId="{B6E6966C-0F4F-4E7B-9B26-9AC95CB657AF}" type="pres">
      <dgm:prSet presAssocID="{98BC42A4-3EB8-4F92-B210-4FC594270BFE}" presName="Name111" presStyleLbl="parChTrans1D2" presStyleIdx="1" presStyleCnt="4"/>
      <dgm:spPr/>
      <dgm:t>
        <a:bodyPr/>
        <a:lstStyle/>
        <a:p>
          <a:endParaRPr kumimoji="1" lang="ja-JP" altLang="en-US"/>
        </a:p>
      </dgm:t>
    </dgm:pt>
    <dgm:pt modelId="{B41EF893-DC53-435F-809C-7BCBC533B6AD}" type="pres">
      <dgm:prSet presAssocID="{FBDB2EC3-43D3-472D-A1E9-D4DCBF9120B2}" presName="hierRoot3" presStyleCnt="0">
        <dgm:presLayoutVars>
          <dgm:hierBranch val="init"/>
        </dgm:presLayoutVars>
      </dgm:prSet>
      <dgm:spPr/>
    </dgm:pt>
    <dgm:pt modelId="{39ECE8F9-C8D7-4EC5-A3F4-667CCB2A307B}" type="pres">
      <dgm:prSet presAssocID="{FBDB2EC3-43D3-472D-A1E9-D4DCBF9120B2}" presName="rootComposite3" presStyleCnt="0"/>
      <dgm:spPr/>
    </dgm:pt>
    <dgm:pt modelId="{D67F03B9-7E15-4A03-A48D-3195290A01A4}" type="pres">
      <dgm:prSet presAssocID="{FBDB2EC3-43D3-472D-A1E9-D4DCBF9120B2}" presName="rootText3" presStyleLbl="asst1" presStyleIdx="1" presStyleCnt="12" custScaleX="73557" custScaleY="97939" custLinFactX="-84433" custLinFactNeighborX="-100000" custLinFactNeighborY="-2646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46B807-DC64-4A29-B10B-6631ACCA89F3}" type="pres">
      <dgm:prSet presAssocID="{FBDB2EC3-43D3-472D-A1E9-D4DCBF9120B2}" presName="rootConnector3" presStyleLbl="asst1" presStyleIdx="1" presStyleCnt="12"/>
      <dgm:spPr/>
      <dgm:t>
        <a:bodyPr/>
        <a:lstStyle/>
        <a:p>
          <a:endParaRPr lang="en-US"/>
        </a:p>
      </dgm:t>
    </dgm:pt>
    <dgm:pt modelId="{2EB90037-FCDB-476F-8A32-2CF0D7E170AB}" type="pres">
      <dgm:prSet presAssocID="{FBDB2EC3-43D3-472D-A1E9-D4DCBF9120B2}" presName="hierChild6" presStyleCnt="0"/>
      <dgm:spPr/>
    </dgm:pt>
    <dgm:pt modelId="{9692D601-35BB-4213-8EAD-31EE6B10E511}" type="pres">
      <dgm:prSet presAssocID="{FBDB2EC3-43D3-472D-A1E9-D4DCBF9120B2}" presName="hierChild7" presStyleCnt="0"/>
      <dgm:spPr/>
    </dgm:pt>
    <dgm:pt modelId="{041AF3F5-EE63-43F6-9D0D-7AF49DF7A405}" type="pres">
      <dgm:prSet presAssocID="{E2B0133F-9551-4D43-8003-7DFD9A949416}" presName="Name111" presStyleLbl="parChTrans1D2" presStyleIdx="2" presStyleCnt="4"/>
      <dgm:spPr/>
      <dgm:t>
        <a:bodyPr/>
        <a:lstStyle/>
        <a:p>
          <a:endParaRPr kumimoji="1" lang="ja-JP" altLang="en-US"/>
        </a:p>
      </dgm:t>
    </dgm:pt>
    <dgm:pt modelId="{67ADCE0A-B984-4777-B50C-5519D9ECEC02}" type="pres">
      <dgm:prSet presAssocID="{CBC6B616-20E4-49D8-9FDC-81B8BE4935AF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590A1BE4-486F-44D9-BD48-94514D934347}" type="pres">
      <dgm:prSet presAssocID="{CBC6B616-20E4-49D8-9FDC-81B8BE4935AF}" presName="rootComposite3" presStyleCnt="0"/>
      <dgm:spPr/>
      <dgm:t>
        <a:bodyPr/>
        <a:lstStyle/>
        <a:p>
          <a:endParaRPr lang="en-US"/>
        </a:p>
      </dgm:t>
    </dgm:pt>
    <dgm:pt modelId="{009D55C7-0052-46B3-8E26-91F3524A0A2B}" type="pres">
      <dgm:prSet presAssocID="{CBC6B616-20E4-49D8-9FDC-81B8BE4935AF}" presName="rootText3" presStyleLbl="asst1" presStyleIdx="2" presStyleCnt="12" custScaleX="77782" custScaleY="79583" custLinFactNeighborX="-18130" custLinFactNeighborY="2239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294D450-83CE-47DF-8352-D85366AB9F1C}" type="pres">
      <dgm:prSet presAssocID="{CBC6B616-20E4-49D8-9FDC-81B8BE4935AF}" presName="rootConnector3" presStyleLbl="asst1" presStyleIdx="2" presStyleCnt="12"/>
      <dgm:spPr/>
      <dgm:t>
        <a:bodyPr/>
        <a:lstStyle/>
        <a:p>
          <a:endParaRPr kumimoji="1" lang="ja-JP" altLang="en-US"/>
        </a:p>
      </dgm:t>
    </dgm:pt>
    <dgm:pt modelId="{AB38DE70-7703-451E-BC5A-3E809F4DC473}" type="pres">
      <dgm:prSet presAssocID="{CBC6B616-20E4-49D8-9FDC-81B8BE4935AF}" presName="hierChild6" presStyleCnt="0"/>
      <dgm:spPr/>
      <dgm:t>
        <a:bodyPr/>
        <a:lstStyle/>
        <a:p>
          <a:endParaRPr lang="en-US"/>
        </a:p>
      </dgm:t>
    </dgm:pt>
    <dgm:pt modelId="{057D1740-1C73-4F87-A98F-101160C47ADB}" type="pres">
      <dgm:prSet presAssocID="{CBC6B616-20E4-49D8-9FDC-81B8BE4935AF}" presName="hierChild7" presStyleCnt="0"/>
      <dgm:spPr/>
      <dgm:t>
        <a:bodyPr/>
        <a:lstStyle/>
        <a:p>
          <a:endParaRPr lang="en-US"/>
        </a:p>
      </dgm:t>
    </dgm:pt>
    <dgm:pt modelId="{4F55298B-EBFE-4C41-AAF8-D151F13EB66A}" type="pres">
      <dgm:prSet presAssocID="{E6362DD4-55E8-4828-BDE0-91DA3684FDB0}" presName="Name111" presStyleLbl="parChTrans1D3" presStyleIdx="0" presStyleCnt="8"/>
      <dgm:spPr/>
      <dgm:t>
        <a:bodyPr/>
        <a:lstStyle/>
        <a:p>
          <a:endParaRPr kumimoji="1" lang="ja-JP" altLang="en-US"/>
        </a:p>
      </dgm:t>
    </dgm:pt>
    <dgm:pt modelId="{0BCB1E15-8467-451B-8004-6B8184F2FE10}" type="pres">
      <dgm:prSet presAssocID="{FA5FB182-DEC0-4B3C-991B-4C43B6FE9353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D4AEC66D-EA7A-43FA-8410-A49DEB62B5B6}" type="pres">
      <dgm:prSet presAssocID="{FA5FB182-DEC0-4B3C-991B-4C43B6FE9353}" presName="rootComposite3" presStyleCnt="0"/>
      <dgm:spPr/>
      <dgm:t>
        <a:bodyPr/>
        <a:lstStyle/>
        <a:p>
          <a:endParaRPr lang="en-US"/>
        </a:p>
      </dgm:t>
    </dgm:pt>
    <dgm:pt modelId="{986FBFF6-4E24-4F02-8269-8D0E21C9BDEC}" type="pres">
      <dgm:prSet presAssocID="{FA5FB182-DEC0-4B3C-991B-4C43B6FE9353}" presName="rootText3" presStyleLbl="asst1" presStyleIdx="3" presStyleCnt="12" custScaleX="77782" custScaleY="79583" custLinFactNeighborX="-15569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7F99D773-4D3A-4CB1-9569-74644416C769}" type="pres">
      <dgm:prSet presAssocID="{FA5FB182-DEC0-4B3C-991B-4C43B6FE9353}" presName="rootConnector3" presStyleLbl="asst1" presStyleIdx="3" presStyleCnt="12"/>
      <dgm:spPr/>
      <dgm:t>
        <a:bodyPr/>
        <a:lstStyle/>
        <a:p>
          <a:endParaRPr kumimoji="1" lang="ja-JP" altLang="en-US"/>
        </a:p>
      </dgm:t>
    </dgm:pt>
    <dgm:pt modelId="{53FE24A9-E83B-45D9-BC60-A2489492FE62}" type="pres">
      <dgm:prSet presAssocID="{FA5FB182-DEC0-4B3C-991B-4C43B6FE9353}" presName="hierChild6" presStyleCnt="0"/>
      <dgm:spPr/>
      <dgm:t>
        <a:bodyPr/>
        <a:lstStyle/>
        <a:p>
          <a:endParaRPr lang="en-US"/>
        </a:p>
      </dgm:t>
    </dgm:pt>
    <dgm:pt modelId="{6B76B99F-7D75-4ADA-9E61-C340B6165AB2}" type="pres">
      <dgm:prSet presAssocID="{FA5FB182-DEC0-4B3C-991B-4C43B6FE9353}" presName="hierChild7" presStyleCnt="0"/>
      <dgm:spPr/>
      <dgm:t>
        <a:bodyPr/>
        <a:lstStyle/>
        <a:p>
          <a:endParaRPr lang="en-US"/>
        </a:p>
      </dgm:t>
    </dgm:pt>
    <dgm:pt modelId="{F5D12C12-F20E-46C6-A2F1-2BBCF531B201}" type="pres">
      <dgm:prSet presAssocID="{D31E70ED-7A32-4F19-96A1-67C5CEA05C57}" presName="Name111" presStyleLbl="parChTrans1D3" presStyleIdx="1" presStyleCnt="8"/>
      <dgm:spPr/>
      <dgm:t>
        <a:bodyPr/>
        <a:lstStyle/>
        <a:p>
          <a:endParaRPr kumimoji="1" lang="ja-JP" altLang="en-US"/>
        </a:p>
      </dgm:t>
    </dgm:pt>
    <dgm:pt modelId="{6E47ACCE-A71E-4BD8-B7BD-B45C87DD7B48}" type="pres">
      <dgm:prSet presAssocID="{052FF757-3702-4D1C-9AC9-633D041C83CF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953E57BC-8133-4308-9CAF-3F31CC33C05D}" type="pres">
      <dgm:prSet presAssocID="{052FF757-3702-4D1C-9AC9-633D041C83CF}" presName="rootComposite3" presStyleCnt="0"/>
      <dgm:spPr/>
      <dgm:t>
        <a:bodyPr/>
        <a:lstStyle/>
        <a:p>
          <a:endParaRPr lang="en-US"/>
        </a:p>
      </dgm:t>
    </dgm:pt>
    <dgm:pt modelId="{537DD003-1FF1-46B8-9AE7-E43DEAD25062}" type="pres">
      <dgm:prSet presAssocID="{052FF757-3702-4D1C-9AC9-633D041C83CF}" presName="rootText3" presStyleLbl="asst1" presStyleIdx="4" presStyleCnt="12" custScaleX="77782" custScaleY="79583" custLinFactNeighborX="-19398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FBE1E3FC-8226-4D8B-8679-894311C7D58F}" type="pres">
      <dgm:prSet presAssocID="{052FF757-3702-4D1C-9AC9-633D041C83CF}" presName="rootConnector3" presStyleLbl="asst1" presStyleIdx="4" presStyleCnt="12"/>
      <dgm:spPr/>
      <dgm:t>
        <a:bodyPr/>
        <a:lstStyle/>
        <a:p>
          <a:endParaRPr kumimoji="1" lang="ja-JP" altLang="en-US"/>
        </a:p>
      </dgm:t>
    </dgm:pt>
    <dgm:pt modelId="{B61F5E59-8F0F-4CEC-BED9-89C2195023A8}" type="pres">
      <dgm:prSet presAssocID="{052FF757-3702-4D1C-9AC9-633D041C83CF}" presName="hierChild6" presStyleCnt="0"/>
      <dgm:spPr/>
      <dgm:t>
        <a:bodyPr/>
        <a:lstStyle/>
        <a:p>
          <a:endParaRPr lang="en-US"/>
        </a:p>
      </dgm:t>
    </dgm:pt>
    <dgm:pt modelId="{0D1F4DEA-DADC-4696-A935-42D0D7162CA1}" type="pres">
      <dgm:prSet presAssocID="{052FF757-3702-4D1C-9AC9-633D041C83CF}" presName="hierChild7" presStyleCnt="0"/>
      <dgm:spPr/>
      <dgm:t>
        <a:bodyPr/>
        <a:lstStyle/>
        <a:p>
          <a:endParaRPr lang="en-US"/>
        </a:p>
      </dgm:t>
    </dgm:pt>
    <dgm:pt modelId="{6DB945CB-5FFA-4100-997F-07BB47DD52BE}" type="pres">
      <dgm:prSet presAssocID="{8222A408-95E9-4930-B097-95721FAC52D5}" presName="Name111" presStyleLbl="parChTrans1D3" presStyleIdx="2" presStyleCnt="8"/>
      <dgm:spPr/>
      <dgm:t>
        <a:bodyPr/>
        <a:lstStyle/>
        <a:p>
          <a:endParaRPr kumimoji="1" lang="ja-JP" altLang="en-US"/>
        </a:p>
      </dgm:t>
    </dgm:pt>
    <dgm:pt modelId="{3CB77A20-03A5-46AE-B6A0-FBD018B2AB89}" type="pres">
      <dgm:prSet presAssocID="{F5863E69-55B0-47DD-B69F-62967B1DC393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1A62F53-0DC1-4E76-A636-E4CF5E9B27A8}" type="pres">
      <dgm:prSet presAssocID="{F5863E69-55B0-47DD-B69F-62967B1DC393}" presName="rootComposite3" presStyleCnt="0"/>
      <dgm:spPr/>
      <dgm:t>
        <a:bodyPr/>
        <a:lstStyle/>
        <a:p>
          <a:endParaRPr lang="en-US"/>
        </a:p>
      </dgm:t>
    </dgm:pt>
    <dgm:pt modelId="{F290FC0D-F47F-41AD-A6AF-31F4EAEF7BC9}" type="pres">
      <dgm:prSet presAssocID="{F5863E69-55B0-47DD-B69F-62967B1DC393}" presName="rootText3" presStyleLbl="asst1" presStyleIdx="5" presStyleCnt="12" custScaleX="77782" custScaleY="79583" custLinFactNeighborX="-15569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13FF1AD0-68D4-4480-BA8A-BBF230519DBE}" type="pres">
      <dgm:prSet presAssocID="{F5863E69-55B0-47DD-B69F-62967B1DC393}" presName="rootConnector3" presStyleLbl="asst1" presStyleIdx="5" presStyleCnt="12"/>
      <dgm:spPr/>
      <dgm:t>
        <a:bodyPr/>
        <a:lstStyle/>
        <a:p>
          <a:endParaRPr kumimoji="1" lang="ja-JP" altLang="en-US"/>
        </a:p>
      </dgm:t>
    </dgm:pt>
    <dgm:pt modelId="{B7DC6CD0-29A9-40E9-94FA-5E959787CBE8}" type="pres">
      <dgm:prSet presAssocID="{F5863E69-55B0-47DD-B69F-62967B1DC393}" presName="hierChild6" presStyleCnt="0"/>
      <dgm:spPr/>
      <dgm:t>
        <a:bodyPr/>
        <a:lstStyle/>
        <a:p>
          <a:endParaRPr lang="en-US"/>
        </a:p>
      </dgm:t>
    </dgm:pt>
    <dgm:pt modelId="{D9614278-5637-41CE-8656-878761E4F3B4}" type="pres">
      <dgm:prSet presAssocID="{F5863E69-55B0-47DD-B69F-62967B1DC393}" presName="hierChild7" presStyleCnt="0"/>
      <dgm:spPr/>
      <dgm:t>
        <a:bodyPr/>
        <a:lstStyle/>
        <a:p>
          <a:endParaRPr lang="en-US"/>
        </a:p>
      </dgm:t>
    </dgm:pt>
    <dgm:pt modelId="{F881E51D-2D29-4BF5-976B-056E8E5A3984}" type="pres">
      <dgm:prSet presAssocID="{C37CEB9B-6C2F-4DF8-8082-D128FA8917B8}" presName="Name111" presStyleLbl="parChTrans1D3" presStyleIdx="3" presStyleCnt="8"/>
      <dgm:spPr/>
      <dgm:t>
        <a:bodyPr/>
        <a:lstStyle/>
        <a:p>
          <a:endParaRPr kumimoji="1" lang="ja-JP" altLang="en-US"/>
        </a:p>
      </dgm:t>
    </dgm:pt>
    <dgm:pt modelId="{8E60E2FD-80A2-41CE-A171-9AA8A7292E97}" type="pres">
      <dgm:prSet presAssocID="{C3598170-8520-4DC3-8656-6E40621F17C2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20C76E39-8A59-42E5-8B21-E04AA97C4C1C}" type="pres">
      <dgm:prSet presAssocID="{C3598170-8520-4DC3-8656-6E40621F17C2}" presName="rootComposite3" presStyleCnt="0"/>
      <dgm:spPr/>
      <dgm:t>
        <a:bodyPr/>
        <a:lstStyle/>
        <a:p>
          <a:endParaRPr lang="en-US"/>
        </a:p>
      </dgm:t>
    </dgm:pt>
    <dgm:pt modelId="{ED32BE0A-AD46-4D49-9AFB-7B706DAFD026}" type="pres">
      <dgm:prSet presAssocID="{C3598170-8520-4DC3-8656-6E40621F17C2}" presName="rootText3" presStyleLbl="asst1" presStyleIdx="6" presStyleCnt="12" custScaleX="77782" custScaleY="79583" custLinFactNeighborX="-19398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81A11CF1-4EF6-4720-A0B6-91A0C742DC8D}" type="pres">
      <dgm:prSet presAssocID="{C3598170-8520-4DC3-8656-6E40621F17C2}" presName="rootConnector3" presStyleLbl="asst1" presStyleIdx="6" presStyleCnt="12"/>
      <dgm:spPr/>
      <dgm:t>
        <a:bodyPr/>
        <a:lstStyle/>
        <a:p>
          <a:endParaRPr kumimoji="1" lang="ja-JP" altLang="en-US"/>
        </a:p>
      </dgm:t>
    </dgm:pt>
    <dgm:pt modelId="{AFE89582-D9AA-443D-B350-16E4CBEFAEBD}" type="pres">
      <dgm:prSet presAssocID="{C3598170-8520-4DC3-8656-6E40621F17C2}" presName="hierChild6" presStyleCnt="0"/>
      <dgm:spPr/>
      <dgm:t>
        <a:bodyPr/>
        <a:lstStyle/>
        <a:p>
          <a:endParaRPr lang="en-US"/>
        </a:p>
      </dgm:t>
    </dgm:pt>
    <dgm:pt modelId="{9FCCC744-F7D1-46A7-ACDC-E34814888734}" type="pres">
      <dgm:prSet presAssocID="{C3598170-8520-4DC3-8656-6E40621F17C2}" presName="hierChild7" presStyleCnt="0"/>
      <dgm:spPr/>
      <dgm:t>
        <a:bodyPr/>
        <a:lstStyle/>
        <a:p>
          <a:endParaRPr lang="en-US"/>
        </a:p>
      </dgm:t>
    </dgm:pt>
    <dgm:pt modelId="{E397FEB7-235E-4D69-8572-9EB004B6843C}" type="pres">
      <dgm:prSet presAssocID="{04958F6C-A67F-41A7-AEC1-EB5AF7FDBC7F}" presName="Name111" presStyleLbl="parChTrans1D2" presStyleIdx="3" presStyleCnt="4"/>
      <dgm:spPr/>
      <dgm:t>
        <a:bodyPr/>
        <a:lstStyle/>
        <a:p>
          <a:endParaRPr kumimoji="1" lang="ja-JP" altLang="en-US"/>
        </a:p>
      </dgm:t>
    </dgm:pt>
    <dgm:pt modelId="{9007BBFB-6572-44EA-B5EA-19FBE46D65CF}" type="pres">
      <dgm:prSet presAssocID="{B622ADA3-D9D3-4DEA-BE47-AD1EF1C44CB0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4BC96A0-C277-4819-8E3F-75F72C0C41EA}" type="pres">
      <dgm:prSet presAssocID="{B622ADA3-D9D3-4DEA-BE47-AD1EF1C44CB0}" presName="rootComposite3" presStyleCnt="0"/>
      <dgm:spPr/>
      <dgm:t>
        <a:bodyPr/>
        <a:lstStyle/>
        <a:p>
          <a:endParaRPr lang="en-US"/>
        </a:p>
      </dgm:t>
    </dgm:pt>
    <dgm:pt modelId="{FFE0CBD0-64D8-4BAB-8D0D-A239D03EACC5}" type="pres">
      <dgm:prSet presAssocID="{B622ADA3-D9D3-4DEA-BE47-AD1EF1C44CB0}" presName="rootText3" presStyleLbl="asst1" presStyleIdx="7" presStyleCnt="12" custScaleX="77782" custScaleY="79583" custLinFactNeighborX="8605" custLinFactNeighborY="2239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21B1968-4D63-4EAD-8E62-3D99D4B87160}" type="pres">
      <dgm:prSet presAssocID="{B622ADA3-D9D3-4DEA-BE47-AD1EF1C44CB0}" presName="rootConnector3" presStyleLbl="asst1" presStyleIdx="7" presStyleCnt="12"/>
      <dgm:spPr/>
      <dgm:t>
        <a:bodyPr/>
        <a:lstStyle/>
        <a:p>
          <a:endParaRPr kumimoji="1" lang="ja-JP" altLang="en-US"/>
        </a:p>
      </dgm:t>
    </dgm:pt>
    <dgm:pt modelId="{8278E8EE-B215-4778-AD54-25E1EBB0DBD1}" type="pres">
      <dgm:prSet presAssocID="{B622ADA3-D9D3-4DEA-BE47-AD1EF1C44CB0}" presName="hierChild6" presStyleCnt="0"/>
      <dgm:spPr/>
      <dgm:t>
        <a:bodyPr/>
        <a:lstStyle/>
        <a:p>
          <a:endParaRPr lang="en-US"/>
        </a:p>
      </dgm:t>
    </dgm:pt>
    <dgm:pt modelId="{2A7AEE5D-A8C9-4590-8FC6-84218FAF2089}" type="pres">
      <dgm:prSet presAssocID="{B622ADA3-D9D3-4DEA-BE47-AD1EF1C44CB0}" presName="hierChild7" presStyleCnt="0"/>
      <dgm:spPr/>
      <dgm:t>
        <a:bodyPr/>
        <a:lstStyle/>
        <a:p>
          <a:endParaRPr lang="en-US"/>
        </a:p>
      </dgm:t>
    </dgm:pt>
    <dgm:pt modelId="{63E2EE3C-00F0-419D-8B24-4833CFAB5D6D}" type="pres">
      <dgm:prSet presAssocID="{482C2BFD-2D71-4965-AF9D-D21E8224F008}" presName="Name111" presStyleLbl="parChTrans1D3" presStyleIdx="4" presStyleCnt="8"/>
      <dgm:spPr/>
      <dgm:t>
        <a:bodyPr/>
        <a:lstStyle/>
        <a:p>
          <a:endParaRPr kumimoji="1" lang="ja-JP" altLang="en-US"/>
        </a:p>
      </dgm:t>
    </dgm:pt>
    <dgm:pt modelId="{DA84CF30-482E-4C5D-9BB8-58A62E4EC213}" type="pres">
      <dgm:prSet presAssocID="{E7EC48CB-FFCA-4ADB-A11A-E03E7DF28FF9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CAFEB4A-E2B6-4EA1-B59C-A67E7083821E}" type="pres">
      <dgm:prSet presAssocID="{E7EC48CB-FFCA-4ADB-A11A-E03E7DF28FF9}" presName="rootComposite3" presStyleCnt="0"/>
      <dgm:spPr/>
      <dgm:t>
        <a:bodyPr/>
        <a:lstStyle/>
        <a:p>
          <a:endParaRPr lang="en-US"/>
        </a:p>
      </dgm:t>
    </dgm:pt>
    <dgm:pt modelId="{865C3E9E-FD1B-465E-B90E-9F299A41E366}" type="pres">
      <dgm:prSet presAssocID="{E7EC48CB-FFCA-4ADB-A11A-E03E7DF28FF9}" presName="rootText3" presStyleLbl="asst1" presStyleIdx="8" presStyleCnt="12" custScaleX="77782" custScaleY="79583" custLinFactNeighborX="1052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EC1CEDF-EFBF-423F-B2D2-C48F38A5D2CF}" type="pres">
      <dgm:prSet presAssocID="{E7EC48CB-FFCA-4ADB-A11A-E03E7DF28FF9}" presName="rootConnector3" presStyleLbl="asst1" presStyleIdx="8" presStyleCnt="12"/>
      <dgm:spPr/>
      <dgm:t>
        <a:bodyPr/>
        <a:lstStyle/>
        <a:p>
          <a:endParaRPr kumimoji="1" lang="ja-JP" altLang="en-US"/>
        </a:p>
      </dgm:t>
    </dgm:pt>
    <dgm:pt modelId="{22D28D52-4757-48CD-B181-4FCFEE23AE66}" type="pres">
      <dgm:prSet presAssocID="{E7EC48CB-FFCA-4ADB-A11A-E03E7DF28FF9}" presName="hierChild6" presStyleCnt="0"/>
      <dgm:spPr/>
      <dgm:t>
        <a:bodyPr/>
        <a:lstStyle/>
        <a:p>
          <a:endParaRPr lang="en-US"/>
        </a:p>
      </dgm:t>
    </dgm:pt>
    <dgm:pt modelId="{FAF39EBD-0372-4A72-9C8B-8336E3513965}" type="pres">
      <dgm:prSet presAssocID="{E7EC48CB-FFCA-4ADB-A11A-E03E7DF28FF9}" presName="hierChild7" presStyleCnt="0"/>
      <dgm:spPr/>
      <dgm:t>
        <a:bodyPr/>
        <a:lstStyle/>
        <a:p>
          <a:endParaRPr lang="en-US"/>
        </a:p>
      </dgm:t>
    </dgm:pt>
    <dgm:pt modelId="{DFB7F3BF-3026-42F5-8D3D-122AB5341D9F}" type="pres">
      <dgm:prSet presAssocID="{69A300E1-574A-493F-9F75-6DFB74A870DE}" presName="Name111" presStyleLbl="parChTrans1D3" presStyleIdx="5" presStyleCnt="8"/>
      <dgm:spPr/>
      <dgm:t>
        <a:bodyPr/>
        <a:lstStyle/>
        <a:p>
          <a:endParaRPr kumimoji="1" lang="ja-JP" altLang="en-US"/>
        </a:p>
      </dgm:t>
    </dgm:pt>
    <dgm:pt modelId="{7865B902-0B43-4CF8-B9BC-48437114EBDF}" type="pres">
      <dgm:prSet presAssocID="{B1553CA0-E55E-483B-9B06-225F0ACBC2BE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F596966-E5A7-450A-8FE1-B11A37566E77}" type="pres">
      <dgm:prSet presAssocID="{B1553CA0-E55E-483B-9B06-225F0ACBC2BE}" presName="rootComposite3" presStyleCnt="0"/>
      <dgm:spPr/>
      <dgm:t>
        <a:bodyPr/>
        <a:lstStyle/>
        <a:p>
          <a:endParaRPr lang="en-US"/>
        </a:p>
      </dgm:t>
    </dgm:pt>
    <dgm:pt modelId="{FC7E71B8-6BDD-42D3-9D39-1C41D260F40A}" type="pres">
      <dgm:prSet presAssocID="{B1553CA0-E55E-483B-9B06-225F0ACBC2BE}" presName="rootText3" presStyleLbl="asst1" presStyleIdx="9" presStyleCnt="12" custScaleX="77782" custScaleY="79583" custLinFactNeighborX="669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71B3F7CD-9CE6-467C-849D-A24173D6EF47}" type="pres">
      <dgm:prSet presAssocID="{B1553CA0-E55E-483B-9B06-225F0ACBC2BE}" presName="rootConnector3" presStyleLbl="asst1" presStyleIdx="9" presStyleCnt="12"/>
      <dgm:spPr/>
      <dgm:t>
        <a:bodyPr/>
        <a:lstStyle/>
        <a:p>
          <a:endParaRPr kumimoji="1" lang="ja-JP" altLang="en-US"/>
        </a:p>
      </dgm:t>
    </dgm:pt>
    <dgm:pt modelId="{8361DEC9-C935-494A-B202-85F1B7542F10}" type="pres">
      <dgm:prSet presAssocID="{B1553CA0-E55E-483B-9B06-225F0ACBC2BE}" presName="hierChild6" presStyleCnt="0"/>
      <dgm:spPr/>
      <dgm:t>
        <a:bodyPr/>
        <a:lstStyle/>
        <a:p>
          <a:endParaRPr lang="en-US"/>
        </a:p>
      </dgm:t>
    </dgm:pt>
    <dgm:pt modelId="{381BF9F7-34FF-44D5-8CFC-61B2052328D1}" type="pres">
      <dgm:prSet presAssocID="{B1553CA0-E55E-483B-9B06-225F0ACBC2BE}" presName="hierChild7" presStyleCnt="0"/>
      <dgm:spPr/>
      <dgm:t>
        <a:bodyPr/>
        <a:lstStyle/>
        <a:p>
          <a:endParaRPr lang="en-US"/>
        </a:p>
      </dgm:t>
    </dgm:pt>
    <dgm:pt modelId="{C2DFE619-4123-49A1-9B7E-49A17F309650}" type="pres">
      <dgm:prSet presAssocID="{345D807D-ABCE-4D25-BDB8-22F4BF20060A}" presName="Name111" presStyleLbl="parChTrans1D3" presStyleIdx="6" presStyleCnt="8"/>
      <dgm:spPr/>
      <dgm:t>
        <a:bodyPr/>
        <a:lstStyle/>
        <a:p>
          <a:endParaRPr kumimoji="1" lang="ja-JP" altLang="en-US"/>
        </a:p>
      </dgm:t>
    </dgm:pt>
    <dgm:pt modelId="{9ED61132-42A1-4609-AF59-513879B64599}" type="pres">
      <dgm:prSet presAssocID="{C40F222B-0571-4299-9478-5EDE9DA40114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09D6530-97C5-4D12-A57B-71D1D1B3613E}" type="pres">
      <dgm:prSet presAssocID="{C40F222B-0571-4299-9478-5EDE9DA40114}" presName="rootComposite3" presStyleCnt="0"/>
      <dgm:spPr/>
      <dgm:t>
        <a:bodyPr/>
        <a:lstStyle/>
        <a:p>
          <a:endParaRPr lang="en-US"/>
        </a:p>
      </dgm:t>
    </dgm:pt>
    <dgm:pt modelId="{0A4DE9F9-8C47-4DCD-8CA8-3FE46853B579}" type="pres">
      <dgm:prSet presAssocID="{C40F222B-0571-4299-9478-5EDE9DA40114}" presName="rootText3" presStyleLbl="asst1" presStyleIdx="10" presStyleCnt="12" custScaleX="77782" custScaleY="79583" custLinFactNeighborX="1052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4B680421-B06C-4E9D-857A-21D66DBA7511}" type="pres">
      <dgm:prSet presAssocID="{C40F222B-0571-4299-9478-5EDE9DA40114}" presName="rootConnector3" presStyleLbl="asst1" presStyleIdx="10" presStyleCnt="12"/>
      <dgm:spPr/>
      <dgm:t>
        <a:bodyPr/>
        <a:lstStyle/>
        <a:p>
          <a:endParaRPr kumimoji="1" lang="ja-JP" altLang="en-US"/>
        </a:p>
      </dgm:t>
    </dgm:pt>
    <dgm:pt modelId="{084C9D70-511A-4B48-9097-FAFD33FAE2FB}" type="pres">
      <dgm:prSet presAssocID="{C40F222B-0571-4299-9478-5EDE9DA40114}" presName="hierChild6" presStyleCnt="0"/>
      <dgm:spPr/>
      <dgm:t>
        <a:bodyPr/>
        <a:lstStyle/>
        <a:p>
          <a:endParaRPr lang="en-US"/>
        </a:p>
      </dgm:t>
    </dgm:pt>
    <dgm:pt modelId="{E954E94D-89B6-489D-82AA-73DB736452CD}" type="pres">
      <dgm:prSet presAssocID="{C40F222B-0571-4299-9478-5EDE9DA40114}" presName="hierChild7" presStyleCnt="0"/>
      <dgm:spPr/>
      <dgm:t>
        <a:bodyPr/>
        <a:lstStyle/>
        <a:p>
          <a:endParaRPr lang="en-US"/>
        </a:p>
      </dgm:t>
    </dgm:pt>
    <dgm:pt modelId="{EAB9E2C1-5800-44CC-8E97-782826ACA1AE}" type="pres">
      <dgm:prSet presAssocID="{90F9BF02-83A5-4708-A08B-52ECE6BCBD57}" presName="Name111" presStyleLbl="parChTrans1D3" presStyleIdx="7" presStyleCnt="8"/>
      <dgm:spPr/>
      <dgm:t>
        <a:bodyPr/>
        <a:lstStyle/>
        <a:p>
          <a:endParaRPr kumimoji="1" lang="ja-JP" altLang="en-US"/>
        </a:p>
      </dgm:t>
    </dgm:pt>
    <dgm:pt modelId="{DE455062-BD23-4311-8218-048EA087C86C}" type="pres">
      <dgm:prSet presAssocID="{9FE91193-2F15-47DC-9BEE-FF13473A5B2F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C37D05C-1D29-4176-B279-DB17C5145BCE}" type="pres">
      <dgm:prSet presAssocID="{9FE91193-2F15-47DC-9BEE-FF13473A5B2F}" presName="rootComposite3" presStyleCnt="0"/>
      <dgm:spPr/>
      <dgm:t>
        <a:bodyPr/>
        <a:lstStyle/>
        <a:p>
          <a:endParaRPr lang="en-US"/>
        </a:p>
      </dgm:t>
    </dgm:pt>
    <dgm:pt modelId="{94DB98ED-2188-45CE-A941-E1ED6A57A6A4}" type="pres">
      <dgm:prSet presAssocID="{9FE91193-2F15-47DC-9BEE-FF13473A5B2F}" presName="rootText3" presStyleLbl="asst1" presStyleIdx="11" presStyleCnt="12" custScaleX="77782" custScaleY="79583" custLinFactNeighborX="669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9798ECF0-DA22-4993-A89E-62AE0EF99028}" type="pres">
      <dgm:prSet presAssocID="{9FE91193-2F15-47DC-9BEE-FF13473A5B2F}" presName="rootConnector3" presStyleLbl="asst1" presStyleIdx="11" presStyleCnt="12"/>
      <dgm:spPr/>
      <dgm:t>
        <a:bodyPr/>
        <a:lstStyle/>
        <a:p>
          <a:endParaRPr kumimoji="1" lang="ja-JP" altLang="en-US"/>
        </a:p>
      </dgm:t>
    </dgm:pt>
    <dgm:pt modelId="{9AAFF2C8-90E8-4C08-8291-A97552E4BDE6}" type="pres">
      <dgm:prSet presAssocID="{9FE91193-2F15-47DC-9BEE-FF13473A5B2F}" presName="hierChild6" presStyleCnt="0"/>
      <dgm:spPr/>
      <dgm:t>
        <a:bodyPr/>
        <a:lstStyle/>
        <a:p>
          <a:endParaRPr lang="en-US"/>
        </a:p>
      </dgm:t>
    </dgm:pt>
    <dgm:pt modelId="{43DB11AF-B9D1-4DB2-98A0-1DC8B5EA54B4}" type="pres">
      <dgm:prSet presAssocID="{9FE91193-2F15-47DC-9BEE-FF13473A5B2F}" presName="hierChild7" presStyleCnt="0"/>
      <dgm:spPr/>
      <dgm:t>
        <a:bodyPr/>
        <a:lstStyle/>
        <a:p>
          <a:endParaRPr lang="en-US"/>
        </a:p>
      </dgm:t>
    </dgm:pt>
  </dgm:ptLst>
  <dgm:cxnLst>
    <dgm:cxn modelId="{A4F38E49-AEB9-4BA0-BCEA-AC7C9550C951}" type="presOf" srcId="{FA5FB182-DEC0-4B3C-991B-4C43B6FE9353}" destId="{986FBFF6-4E24-4F02-8269-8D0E21C9BDEC}" srcOrd="0" destOrd="0" presId="urn:microsoft.com/office/officeart/2005/8/layout/orgChart1"/>
    <dgm:cxn modelId="{E9F6A246-3ED8-480C-9AD3-7370B99F6292}" type="presOf" srcId="{052FF757-3702-4D1C-9AC9-633D041C83CF}" destId="{FBE1E3FC-8226-4D8B-8679-894311C7D58F}" srcOrd="1" destOrd="0" presId="urn:microsoft.com/office/officeart/2005/8/layout/orgChart1"/>
    <dgm:cxn modelId="{33AE8CD1-7553-494D-84DA-2044359FFC23}" srcId="{5C374B1F-D739-40AC-9B5A-85F2EEB5C9DE}" destId="{02394439-4FA8-40AD-8FAB-CAB721898B5C}" srcOrd="0" destOrd="0" parTransId="{07F199AF-90C1-408E-967B-AECC0A9B6D82}" sibTransId="{18001669-D5E5-4F1F-900F-5B2891DA1A7A}"/>
    <dgm:cxn modelId="{7CD18B0C-5FD2-45AA-93B8-765F0A677611}" srcId="{CBC6B616-20E4-49D8-9FDC-81B8BE4935AF}" destId="{FA5FB182-DEC0-4B3C-991B-4C43B6FE9353}" srcOrd="0" destOrd="0" parTransId="{E6362DD4-55E8-4828-BDE0-91DA3684FDB0}" sibTransId="{CBB1DBAD-8031-4DAC-A9C2-4364D6C68938}"/>
    <dgm:cxn modelId="{1D0127F4-6702-4538-BA02-BA77ABCE0420}" srcId="{CBC6B616-20E4-49D8-9FDC-81B8BE4935AF}" destId="{F5863E69-55B0-47DD-B69F-62967B1DC393}" srcOrd="2" destOrd="0" parTransId="{8222A408-95E9-4930-B097-95721FAC52D5}" sibTransId="{046291CE-3068-4769-B395-8DC12A64E78A}"/>
    <dgm:cxn modelId="{BF3201A6-114D-48DA-8B09-A234DEFBD24F}" type="presOf" srcId="{B622ADA3-D9D3-4DEA-BE47-AD1EF1C44CB0}" destId="{A21B1968-4D63-4EAD-8E62-3D99D4B87160}" srcOrd="1" destOrd="0" presId="urn:microsoft.com/office/officeart/2005/8/layout/orgChart1"/>
    <dgm:cxn modelId="{1A32C4E9-72F5-4839-8B7A-60EBD0D29CF0}" type="presOf" srcId="{5C374B1F-D739-40AC-9B5A-85F2EEB5C9DE}" destId="{A6DB4039-1DEB-4A2A-AEAB-F1735D605746}" srcOrd="0" destOrd="0" presId="urn:microsoft.com/office/officeart/2005/8/layout/orgChart1"/>
    <dgm:cxn modelId="{90521836-A439-40FA-8A90-92A7DE74B3BE}" type="presOf" srcId="{C40F222B-0571-4299-9478-5EDE9DA40114}" destId="{0A4DE9F9-8C47-4DCD-8CA8-3FE46853B579}" srcOrd="0" destOrd="0" presId="urn:microsoft.com/office/officeart/2005/8/layout/orgChart1"/>
    <dgm:cxn modelId="{66DC4C0D-DA68-46CF-9BFA-8E665CDCE5EB}" type="presOf" srcId="{9062DB2B-2CDF-4852-822F-3E6C6138793C}" destId="{9495057F-0671-4F79-9C7C-9FFBDD9EE9EB}" srcOrd="1" destOrd="0" presId="urn:microsoft.com/office/officeart/2005/8/layout/orgChart1"/>
    <dgm:cxn modelId="{4E6C1E6B-DEFB-4193-8609-1149E313FA6B}" srcId="{02394439-4FA8-40AD-8FAB-CAB721898B5C}" destId="{9062DB2B-2CDF-4852-822F-3E6C6138793C}" srcOrd="0" destOrd="0" parTransId="{D357905C-EC6A-4195-849C-5D16D91502DE}" sibTransId="{E9A00F3C-1757-4979-915E-5E64E0A8C89E}"/>
    <dgm:cxn modelId="{2039AE36-FFC7-4F4D-AB9F-DC782387A193}" type="presOf" srcId="{FA5FB182-DEC0-4B3C-991B-4C43B6FE9353}" destId="{7F99D773-4D3A-4CB1-9569-74644416C769}" srcOrd="1" destOrd="0" presId="urn:microsoft.com/office/officeart/2005/8/layout/orgChart1"/>
    <dgm:cxn modelId="{4348CECD-D5AF-45EA-B6D8-CC9AB9C28D17}" type="presOf" srcId="{9062DB2B-2CDF-4852-822F-3E6C6138793C}" destId="{C98F7FF1-0216-4710-8F8F-4183EE159DD8}" srcOrd="0" destOrd="0" presId="urn:microsoft.com/office/officeart/2005/8/layout/orgChart1"/>
    <dgm:cxn modelId="{082FE66A-3518-4225-AF19-ABCAF4EE79F0}" srcId="{CBC6B616-20E4-49D8-9FDC-81B8BE4935AF}" destId="{C3598170-8520-4DC3-8656-6E40621F17C2}" srcOrd="3" destOrd="0" parTransId="{C37CEB9B-6C2F-4DF8-8082-D128FA8917B8}" sibTransId="{4DADDFCA-0477-41B4-9976-DB777A32CEF5}"/>
    <dgm:cxn modelId="{5F6FC57F-97FC-41BC-864A-6E2FD4F45AEA}" type="presOf" srcId="{69A300E1-574A-493F-9F75-6DFB74A870DE}" destId="{DFB7F3BF-3026-42F5-8D3D-122AB5341D9F}" srcOrd="0" destOrd="0" presId="urn:microsoft.com/office/officeart/2005/8/layout/orgChart1"/>
    <dgm:cxn modelId="{CBEACA9D-FF8A-4820-886E-F3D913510783}" type="presOf" srcId="{02394439-4FA8-40AD-8FAB-CAB721898B5C}" destId="{D1ADFFFC-99ED-4273-9203-DF6800BF8D7D}" srcOrd="0" destOrd="0" presId="urn:microsoft.com/office/officeart/2005/8/layout/orgChart1"/>
    <dgm:cxn modelId="{7ACC7524-E600-40E4-8DB9-65A9FD11896D}" srcId="{B622ADA3-D9D3-4DEA-BE47-AD1EF1C44CB0}" destId="{B1553CA0-E55E-483B-9B06-225F0ACBC2BE}" srcOrd="1" destOrd="0" parTransId="{69A300E1-574A-493F-9F75-6DFB74A870DE}" sibTransId="{CC57A956-42F5-429D-85A5-48686255D9E5}"/>
    <dgm:cxn modelId="{A6E97081-8C92-4BC8-A5C4-37BFAD12D625}" type="presOf" srcId="{E6362DD4-55E8-4828-BDE0-91DA3684FDB0}" destId="{4F55298B-EBFE-4C41-AAF8-D151F13EB66A}" srcOrd="0" destOrd="0" presId="urn:microsoft.com/office/officeart/2005/8/layout/orgChart1"/>
    <dgm:cxn modelId="{EA339738-AB01-4BE4-9DF0-2B3CB8EE8EB6}" type="presOf" srcId="{CBC6B616-20E4-49D8-9FDC-81B8BE4935AF}" destId="{009D55C7-0052-46B3-8E26-91F3524A0A2B}" srcOrd="0" destOrd="0" presId="urn:microsoft.com/office/officeart/2005/8/layout/orgChart1"/>
    <dgm:cxn modelId="{6F3B55A0-86C6-43B7-878F-65A4C929C7EC}" type="presOf" srcId="{9FE91193-2F15-47DC-9BEE-FF13473A5B2F}" destId="{94DB98ED-2188-45CE-A941-E1ED6A57A6A4}" srcOrd="0" destOrd="0" presId="urn:microsoft.com/office/officeart/2005/8/layout/orgChart1"/>
    <dgm:cxn modelId="{EF7E3929-3AF0-4774-9217-EE815CEEFCDF}" srcId="{B622ADA3-D9D3-4DEA-BE47-AD1EF1C44CB0}" destId="{E7EC48CB-FFCA-4ADB-A11A-E03E7DF28FF9}" srcOrd="0" destOrd="0" parTransId="{482C2BFD-2D71-4965-AF9D-D21E8224F008}" sibTransId="{2FF5B625-9D22-42E8-BB71-D47AFE2B1361}"/>
    <dgm:cxn modelId="{03771761-B293-4302-9FC4-99027DEE418F}" srcId="{02394439-4FA8-40AD-8FAB-CAB721898B5C}" destId="{CBC6B616-20E4-49D8-9FDC-81B8BE4935AF}" srcOrd="2" destOrd="0" parTransId="{E2B0133F-9551-4D43-8003-7DFD9A949416}" sibTransId="{13ECD838-6165-4E68-8398-227C9FDA9153}"/>
    <dgm:cxn modelId="{B675506F-5186-4DF2-A430-9C4BA80B5461}" type="presOf" srcId="{90F9BF02-83A5-4708-A08B-52ECE6BCBD57}" destId="{EAB9E2C1-5800-44CC-8E97-782826ACA1AE}" srcOrd="0" destOrd="0" presId="urn:microsoft.com/office/officeart/2005/8/layout/orgChart1"/>
    <dgm:cxn modelId="{A212F050-1D42-49B4-A6BE-0191CD96A0B8}" type="presOf" srcId="{02394439-4FA8-40AD-8FAB-CAB721898B5C}" destId="{414D3BD2-87F6-4ED2-8FF5-AD8A8066185D}" srcOrd="1" destOrd="0" presId="urn:microsoft.com/office/officeart/2005/8/layout/orgChart1"/>
    <dgm:cxn modelId="{A89A5537-D9DB-43A6-ADF6-246A4D893F03}" srcId="{02394439-4FA8-40AD-8FAB-CAB721898B5C}" destId="{FBDB2EC3-43D3-472D-A1E9-D4DCBF9120B2}" srcOrd="1" destOrd="0" parTransId="{98BC42A4-3EB8-4F92-B210-4FC594270BFE}" sibTransId="{A93ABB64-8CB3-4741-BA84-314FA8556467}"/>
    <dgm:cxn modelId="{C56F9C49-C3B9-46F4-B3B1-EEDAC8F5618E}" type="presOf" srcId="{F5863E69-55B0-47DD-B69F-62967B1DC393}" destId="{13FF1AD0-68D4-4480-BA8A-BBF230519DBE}" srcOrd="1" destOrd="0" presId="urn:microsoft.com/office/officeart/2005/8/layout/orgChart1"/>
    <dgm:cxn modelId="{1F6BB030-8F74-40AC-AA43-B2D9F40DABA1}" type="presOf" srcId="{D31E70ED-7A32-4F19-96A1-67C5CEA05C57}" destId="{F5D12C12-F20E-46C6-A2F1-2BBCF531B201}" srcOrd="0" destOrd="0" presId="urn:microsoft.com/office/officeart/2005/8/layout/orgChart1"/>
    <dgm:cxn modelId="{53FA4315-D814-4EA2-B778-315F25C5CC7F}" type="presOf" srcId="{345D807D-ABCE-4D25-BDB8-22F4BF20060A}" destId="{C2DFE619-4123-49A1-9B7E-49A17F309650}" srcOrd="0" destOrd="0" presId="urn:microsoft.com/office/officeart/2005/8/layout/orgChart1"/>
    <dgm:cxn modelId="{A88E5E7D-C28C-4431-B2AA-7E240723113D}" type="presOf" srcId="{C37CEB9B-6C2F-4DF8-8082-D128FA8917B8}" destId="{F881E51D-2D29-4BF5-976B-056E8E5A3984}" srcOrd="0" destOrd="0" presId="urn:microsoft.com/office/officeart/2005/8/layout/orgChart1"/>
    <dgm:cxn modelId="{DE13BC19-927B-432D-A8AC-D23B715A82C8}" type="presOf" srcId="{C40F222B-0571-4299-9478-5EDE9DA40114}" destId="{4B680421-B06C-4E9D-857A-21D66DBA7511}" srcOrd="1" destOrd="0" presId="urn:microsoft.com/office/officeart/2005/8/layout/orgChart1"/>
    <dgm:cxn modelId="{81DB162B-2825-482F-8A01-CAC1FB5C9F14}" type="presOf" srcId="{E2B0133F-9551-4D43-8003-7DFD9A949416}" destId="{041AF3F5-EE63-43F6-9D0D-7AF49DF7A405}" srcOrd="0" destOrd="0" presId="urn:microsoft.com/office/officeart/2005/8/layout/orgChart1"/>
    <dgm:cxn modelId="{2878620C-B9B0-4543-A0BE-A8CCB65CEC3D}" type="presOf" srcId="{8222A408-95E9-4930-B097-95721FAC52D5}" destId="{6DB945CB-5FFA-4100-997F-07BB47DD52BE}" srcOrd="0" destOrd="0" presId="urn:microsoft.com/office/officeart/2005/8/layout/orgChart1"/>
    <dgm:cxn modelId="{FB272569-A423-47DF-AB86-7D293AD06F40}" type="presOf" srcId="{E7EC48CB-FFCA-4ADB-A11A-E03E7DF28FF9}" destId="{865C3E9E-FD1B-465E-B90E-9F299A41E366}" srcOrd="0" destOrd="0" presId="urn:microsoft.com/office/officeart/2005/8/layout/orgChart1"/>
    <dgm:cxn modelId="{7706F429-976D-4BBB-BC0C-B745EA067F14}" type="presOf" srcId="{B622ADA3-D9D3-4DEA-BE47-AD1EF1C44CB0}" destId="{FFE0CBD0-64D8-4BAB-8D0D-A239D03EACC5}" srcOrd="0" destOrd="0" presId="urn:microsoft.com/office/officeart/2005/8/layout/orgChart1"/>
    <dgm:cxn modelId="{E710A4FC-B4B0-4C25-8E8B-F94EA7CB0FDD}" type="presOf" srcId="{482C2BFD-2D71-4965-AF9D-D21E8224F008}" destId="{63E2EE3C-00F0-419D-8B24-4833CFAB5D6D}" srcOrd="0" destOrd="0" presId="urn:microsoft.com/office/officeart/2005/8/layout/orgChart1"/>
    <dgm:cxn modelId="{72456727-E5FF-4330-8D8D-4615BAE02AAE}" srcId="{02394439-4FA8-40AD-8FAB-CAB721898B5C}" destId="{B622ADA3-D9D3-4DEA-BE47-AD1EF1C44CB0}" srcOrd="3" destOrd="0" parTransId="{04958F6C-A67F-41A7-AEC1-EB5AF7FDBC7F}" sibTransId="{3DA269B8-1ADF-4E9B-B245-ADDDA15247FE}"/>
    <dgm:cxn modelId="{51E82B1E-077A-496A-BBF4-078815C2F193}" srcId="{B622ADA3-D9D3-4DEA-BE47-AD1EF1C44CB0}" destId="{C40F222B-0571-4299-9478-5EDE9DA40114}" srcOrd="2" destOrd="0" parTransId="{345D807D-ABCE-4D25-BDB8-22F4BF20060A}" sibTransId="{53D025B8-B42C-4A0A-B423-40D57462CAD0}"/>
    <dgm:cxn modelId="{0B1B011D-4B38-48AE-A58C-C27A093866D7}" type="presOf" srcId="{052FF757-3702-4D1C-9AC9-633D041C83CF}" destId="{537DD003-1FF1-46B8-9AE7-E43DEAD25062}" srcOrd="0" destOrd="0" presId="urn:microsoft.com/office/officeart/2005/8/layout/orgChart1"/>
    <dgm:cxn modelId="{46A6CFC3-BD2B-497A-9BF7-71A917A290D2}" type="presOf" srcId="{D357905C-EC6A-4195-849C-5D16D91502DE}" destId="{F0AB69C2-7AB8-4543-8C36-ED9673C2042B}" srcOrd="0" destOrd="0" presId="urn:microsoft.com/office/officeart/2005/8/layout/orgChart1"/>
    <dgm:cxn modelId="{2EB70104-1AEB-4157-83C5-345328F49645}" srcId="{CBC6B616-20E4-49D8-9FDC-81B8BE4935AF}" destId="{052FF757-3702-4D1C-9AC9-633D041C83CF}" srcOrd="1" destOrd="0" parTransId="{D31E70ED-7A32-4F19-96A1-67C5CEA05C57}" sibTransId="{8116C9F3-8C89-48FA-A85C-5994568439CC}"/>
    <dgm:cxn modelId="{5ACDE0C3-7E2A-451B-ADE9-456CEAD922C4}" type="presOf" srcId="{C3598170-8520-4DC3-8656-6E40621F17C2}" destId="{ED32BE0A-AD46-4D49-9AFB-7B706DAFD026}" srcOrd="0" destOrd="0" presId="urn:microsoft.com/office/officeart/2005/8/layout/orgChart1"/>
    <dgm:cxn modelId="{2E6C3BA3-C413-4195-92CA-105C666CEE37}" type="presOf" srcId="{98BC42A4-3EB8-4F92-B210-4FC594270BFE}" destId="{B6E6966C-0F4F-4E7B-9B26-9AC95CB657AF}" srcOrd="0" destOrd="0" presId="urn:microsoft.com/office/officeart/2005/8/layout/orgChart1"/>
    <dgm:cxn modelId="{64627CA0-955F-43D8-9819-2087641A41D1}" type="presOf" srcId="{04958F6C-A67F-41A7-AEC1-EB5AF7FDBC7F}" destId="{E397FEB7-235E-4D69-8572-9EB004B6843C}" srcOrd="0" destOrd="0" presId="urn:microsoft.com/office/officeart/2005/8/layout/orgChart1"/>
    <dgm:cxn modelId="{857BE6CD-E967-4017-BA3F-9E16012FBD65}" type="presOf" srcId="{B1553CA0-E55E-483B-9B06-225F0ACBC2BE}" destId="{FC7E71B8-6BDD-42D3-9D39-1C41D260F40A}" srcOrd="0" destOrd="0" presId="urn:microsoft.com/office/officeart/2005/8/layout/orgChart1"/>
    <dgm:cxn modelId="{B4829585-11A3-4F6A-9D6A-9BE7713ACCBD}" type="presOf" srcId="{E7EC48CB-FFCA-4ADB-A11A-E03E7DF28FF9}" destId="{AEC1CEDF-EFBF-423F-B2D2-C48F38A5D2CF}" srcOrd="1" destOrd="0" presId="urn:microsoft.com/office/officeart/2005/8/layout/orgChart1"/>
    <dgm:cxn modelId="{93F8E73A-D5F1-4F5C-9545-6CB581521609}" srcId="{B622ADA3-D9D3-4DEA-BE47-AD1EF1C44CB0}" destId="{9FE91193-2F15-47DC-9BEE-FF13473A5B2F}" srcOrd="3" destOrd="0" parTransId="{90F9BF02-83A5-4708-A08B-52ECE6BCBD57}" sibTransId="{DC913C52-8D71-4AEE-95A7-0EE56814B661}"/>
    <dgm:cxn modelId="{B54D6554-1E32-46D5-BBCC-19FD206596A7}" type="presOf" srcId="{FBDB2EC3-43D3-472D-A1E9-D4DCBF9120B2}" destId="{D67F03B9-7E15-4A03-A48D-3195290A01A4}" srcOrd="0" destOrd="0" presId="urn:microsoft.com/office/officeart/2005/8/layout/orgChart1"/>
    <dgm:cxn modelId="{49F86BC8-A84C-4368-85BD-1DC55EE60EBE}" type="presOf" srcId="{F5863E69-55B0-47DD-B69F-62967B1DC393}" destId="{F290FC0D-F47F-41AD-A6AF-31F4EAEF7BC9}" srcOrd="0" destOrd="0" presId="urn:microsoft.com/office/officeart/2005/8/layout/orgChart1"/>
    <dgm:cxn modelId="{A2F665DE-E904-4BF7-BB5B-CA98D1BD4B1D}" type="presOf" srcId="{B1553CA0-E55E-483B-9B06-225F0ACBC2BE}" destId="{71B3F7CD-9CE6-467C-849D-A24173D6EF47}" srcOrd="1" destOrd="0" presId="urn:microsoft.com/office/officeart/2005/8/layout/orgChart1"/>
    <dgm:cxn modelId="{2066BDE1-D6CB-4DF3-B8F5-C932AD9D2800}" type="presOf" srcId="{9FE91193-2F15-47DC-9BEE-FF13473A5B2F}" destId="{9798ECF0-DA22-4993-A89E-62AE0EF99028}" srcOrd="1" destOrd="0" presId="urn:microsoft.com/office/officeart/2005/8/layout/orgChart1"/>
    <dgm:cxn modelId="{383CBBA9-C932-415F-B4BC-978CF7F39DFD}" type="presOf" srcId="{FBDB2EC3-43D3-472D-A1E9-D4DCBF9120B2}" destId="{7C46B807-DC64-4A29-B10B-6631ACCA89F3}" srcOrd="1" destOrd="0" presId="urn:microsoft.com/office/officeart/2005/8/layout/orgChart1"/>
    <dgm:cxn modelId="{02B52466-418E-4D1B-8D0D-8164366342CF}" type="presOf" srcId="{C3598170-8520-4DC3-8656-6E40621F17C2}" destId="{81A11CF1-4EF6-4720-A0B6-91A0C742DC8D}" srcOrd="1" destOrd="0" presId="urn:microsoft.com/office/officeart/2005/8/layout/orgChart1"/>
    <dgm:cxn modelId="{BBEA6E6C-D250-463E-A468-8827CD47298E}" type="presOf" srcId="{CBC6B616-20E4-49D8-9FDC-81B8BE4935AF}" destId="{A294D450-83CE-47DF-8352-D85366AB9F1C}" srcOrd="1" destOrd="0" presId="urn:microsoft.com/office/officeart/2005/8/layout/orgChart1"/>
    <dgm:cxn modelId="{20CAE494-D5DC-4416-A13C-F368312D3D72}" type="presParOf" srcId="{A6DB4039-1DEB-4A2A-AEAB-F1735D605746}" destId="{034A6278-7C91-40A1-9E17-EEB3A7F6656B}" srcOrd="0" destOrd="0" presId="urn:microsoft.com/office/officeart/2005/8/layout/orgChart1"/>
    <dgm:cxn modelId="{C6652067-A8E0-42AA-940F-4760DC88501E}" type="presParOf" srcId="{034A6278-7C91-40A1-9E17-EEB3A7F6656B}" destId="{0FC57445-C568-4690-A44F-FCDCA8BF79E1}" srcOrd="0" destOrd="0" presId="urn:microsoft.com/office/officeart/2005/8/layout/orgChart1"/>
    <dgm:cxn modelId="{3F5E30B0-4109-4A69-B404-764F4CA12E49}" type="presParOf" srcId="{0FC57445-C568-4690-A44F-FCDCA8BF79E1}" destId="{D1ADFFFC-99ED-4273-9203-DF6800BF8D7D}" srcOrd="0" destOrd="0" presId="urn:microsoft.com/office/officeart/2005/8/layout/orgChart1"/>
    <dgm:cxn modelId="{479A83A0-10FB-4E70-8024-D3BB3523A0DB}" type="presParOf" srcId="{0FC57445-C568-4690-A44F-FCDCA8BF79E1}" destId="{414D3BD2-87F6-4ED2-8FF5-AD8A8066185D}" srcOrd="1" destOrd="0" presId="urn:microsoft.com/office/officeart/2005/8/layout/orgChart1"/>
    <dgm:cxn modelId="{5F3CC69E-D811-4E6E-BA5C-1093D4EA8F43}" type="presParOf" srcId="{034A6278-7C91-40A1-9E17-EEB3A7F6656B}" destId="{E8B3FBE2-51ED-4C4A-9808-40917AE0DFA8}" srcOrd="1" destOrd="0" presId="urn:microsoft.com/office/officeart/2005/8/layout/orgChart1"/>
    <dgm:cxn modelId="{17C37506-3A7C-441B-AF33-7C8A704C93E8}" type="presParOf" srcId="{034A6278-7C91-40A1-9E17-EEB3A7F6656B}" destId="{4FB4B8C8-5F06-4728-93E9-6BC51E7D1CAE}" srcOrd="2" destOrd="0" presId="urn:microsoft.com/office/officeart/2005/8/layout/orgChart1"/>
    <dgm:cxn modelId="{1B85A0D6-CE7C-4F70-966B-265B977797D0}" type="presParOf" srcId="{4FB4B8C8-5F06-4728-93E9-6BC51E7D1CAE}" destId="{F0AB69C2-7AB8-4543-8C36-ED9673C2042B}" srcOrd="0" destOrd="0" presId="urn:microsoft.com/office/officeart/2005/8/layout/orgChart1"/>
    <dgm:cxn modelId="{E07E265C-8F24-433A-B3B9-A1FFED50BD47}" type="presParOf" srcId="{4FB4B8C8-5F06-4728-93E9-6BC51E7D1CAE}" destId="{3FA35366-2E1E-4823-BC11-521FCB5CEA46}" srcOrd="1" destOrd="0" presId="urn:microsoft.com/office/officeart/2005/8/layout/orgChart1"/>
    <dgm:cxn modelId="{8A13BD22-9060-4003-BF38-2F4DE879B5E8}" type="presParOf" srcId="{3FA35366-2E1E-4823-BC11-521FCB5CEA46}" destId="{118614D1-D57D-463C-A96A-A5D02CC1F27E}" srcOrd="0" destOrd="0" presId="urn:microsoft.com/office/officeart/2005/8/layout/orgChart1"/>
    <dgm:cxn modelId="{36BFCDD3-2ADB-40A8-9D31-0C92F46227EE}" type="presParOf" srcId="{118614D1-D57D-463C-A96A-A5D02CC1F27E}" destId="{C98F7FF1-0216-4710-8F8F-4183EE159DD8}" srcOrd="0" destOrd="0" presId="urn:microsoft.com/office/officeart/2005/8/layout/orgChart1"/>
    <dgm:cxn modelId="{39B73A0F-3A19-4D66-9750-B4D4DB15CD52}" type="presParOf" srcId="{118614D1-D57D-463C-A96A-A5D02CC1F27E}" destId="{9495057F-0671-4F79-9C7C-9FFBDD9EE9EB}" srcOrd="1" destOrd="0" presId="urn:microsoft.com/office/officeart/2005/8/layout/orgChart1"/>
    <dgm:cxn modelId="{6A2F66F0-5CDF-4B0D-BD71-51C074514456}" type="presParOf" srcId="{3FA35366-2E1E-4823-BC11-521FCB5CEA46}" destId="{2903C164-C467-4E75-B70A-F694D09C1967}" srcOrd="1" destOrd="0" presId="urn:microsoft.com/office/officeart/2005/8/layout/orgChart1"/>
    <dgm:cxn modelId="{EF16106C-9EA2-4012-9701-ECFD3AC2751F}" type="presParOf" srcId="{3FA35366-2E1E-4823-BC11-521FCB5CEA46}" destId="{BF0849D0-A8C0-4079-94ED-3D2E4A5D88F5}" srcOrd="2" destOrd="0" presId="urn:microsoft.com/office/officeart/2005/8/layout/orgChart1"/>
    <dgm:cxn modelId="{D0FEBDC1-1C8D-4BF5-AC8F-12584F20F552}" type="presParOf" srcId="{4FB4B8C8-5F06-4728-93E9-6BC51E7D1CAE}" destId="{B6E6966C-0F4F-4E7B-9B26-9AC95CB657AF}" srcOrd="2" destOrd="0" presId="urn:microsoft.com/office/officeart/2005/8/layout/orgChart1"/>
    <dgm:cxn modelId="{BF7F9E01-CCB4-42D5-91A6-783133E1C8DF}" type="presParOf" srcId="{4FB4B8C8-5F06-4728-93E9-6BC51E7D1CAE}" destId="{B41EF893-DC53-435F-809C-7BCBC533B6AD}" srcOrd="3" destOrd="0" presId="urn:microsoft.com/office/officeart/2005/8/layout/orgChart1"/>
    <dgm:cxn modelId="{E3089606-20EE-4AB9-860D-94C15B612147}" type="presParOf" srcId="{B41EF893-DC53-435F-809C-7BCBC533B6AD}" destId="{39ECE8F9-C8D7-4EC5-A3F4-667CCB2A307B}" srcOrd="0" destOrd="0" presId="urn:microsoft.com/office/officeart/2005/8/layout/orgChart1"/>
    <dgm:cxn modelId="{7EBE3831-A2DE-4C0A-8C0D-6AB68D66F96E}" type="presParOf" srcId="{39ECE8F9-C8D7-4EC5-A3F4-667CCB2A307B}" destId="{D67F03B9-7E15-4A03-A48D-3195290A01A4}" srcOrd="0" destOrd="0" presId="urn:microsoft.com/office/officeart/2005/8/layout/orgChart1"/>
    <dgm:cxn modelId="{68526E57-AD41-4F4A-82A1-6FC1EB7E59A3}" type="presParOf" srcId="{39ECE8F9-C8D7-4EC5-A3F4-667CCB2A307B}" destId="{7C46B807-DC64-4A29-B10B-6631ACCA89F3}" srcOrd="1" destOrd="0" presId="urn:microsoft.com/office/officeart/2005/8/layout/orgChart1"/>
    <dgm:cxn modelId="{3B64F36A-1CD4-4D5E-B61D-C831348FC67D}" type="presParOf" srcId="{B41EF893-DC53-435F-809C-7BCBC533B6AD}" destId="{2EB90037-FCDB-476F-8A32-2CF0D7E170AB}" srcOrd="1" destOrd="0" presId="urn:microsoft.com/office/officeart/2005/8/layout/orgChart1"/>
    <dgm:cxn modelId="{7103F05E-4894-440E-9457-C0DE87CD9F26}" type="presParOf" srcId="{B41EF893-DC53-435F-809C-7BCBC533B6AD}" destId="{9692D601-35BB-4213-8EAD-31EE6B10E511}" srcOrd="2" destOrd="0" presId="urn:microsoft.com/office/officeart/2005/8/layout/orgChart1"/>
    <dgm:cxn modelId="{64491EC1-4531-4F2A-AC20-F36C81632D7A}" type="presParOf" srcId="{4FB4B8C8-5F06-4728-93E9-6BC51E7D1CAE}" destId="{041AF3F5-EE63-43F6-9D0D-7AF49DF7A405}" srcOrd="4" destOrd="0" presId="urn:microsoft.com/office/officeart/2005/8/layout/orgChart1"/>
    <dgm:cxn modelId="{717B17C2-4F5C-47C1-9DD1-8E4403CF9143}" type="presParOf" srcId="{4FB4B8C8-5F06-4728-93E9-6BC51E7D1CAE}" destId="{67ADCE0A-B984-4777-B50C-5519D9ECEC02}" srcOrd="5" destOrd="0" presId="urn:microsoft.com/office/officeart/2005/8/layout/orgChart1"/>
    <dgm:cxn modelId="{8F148532-4DD4-4A4E-B4C6-4248E2991211}" type="presParOf" srcId="{67ADCE0A-B984-4777-B50C-5519D9ECEC02}" destId="{590A1BE4-486F-44D9-BD48-94514D934347}" srcOrd="0" destOrd="0" presId="urn:microsoft.com/office/officeart/2005/8/layout/orgChart1"/>
    <dgm:cxn modelId="{6AC8F18A-95C8-4034-8243-000FCAE43D04}" type="presParOf" srcId="{590A1BE4-486F-44D9-BD48-94514D934347}" destId="{009D55C7-0052-46B3-8E26-91F3524A0A2B}" srcOrd="0" destOrd="0" presId="urn:microsoft.com/office/officeart/2005/8/layout/orgChart1"/>
    <dgm:cxn modelId="{46EC351F-F327-44A3-A1AE-02A7F4A51B90}" type="presParOf" srcId="{590A1BE4-486F-44D9-BD48-94514D934347}" destId="{A294D450-83CE-47DF-8352-D85366AB9F1C}" srcOrd="1" destOrd="0" presId="urn:microsoft.com/office/officeart/2005/8/layout/orgChart1"/>
    <dgm:cxn modelId="{1E2D19D9-689A-4014-9946-3DFDBF8F920B}" type="presParOf" srcId="{67ADCE0A-B984-4777-B50C-5519D9ECEC02}" destId="{AB38DE70-7703-451E-BC5A-3E809F4DC473}" srcOrd="1" destOrd="0" presId="urn:microsoft.com/office/officeart/2005/8/layout/orgChart1"/>
    <dgm:cxn modelId="{A5C9BA71-9F33-4D22-A178-361508D34E1D}" type="presParOf" srcId="{67ADCE0A-B984-4777-B50C-5519D9ECEC02}" destId="{057D1740-1C73-4F87-A98F-101160C47ADB}" srcOrd="2" destOrd="0" presId="urn:microsoft.com/office/officeart/2005/8/layout/orgChart1"/>
    <dgm:cxn modelId="{442F9B08-BC2D-469D-98AC-F2C83E6CFBBA}" type="presParOf" srcId="{057D1740-1C73-4F87-A98F-101160C47ADB}" destId="{4F55298B-EBFE-4C41-AAF8-D151F13EB66A}" srcOrd="0" destOrd="0" presId="urn:microsoft.com/office/officeart/2005/8/layout/orgChart1"/>
    <dgm:cxn modelId="{3DFC0C8F-67A5-4FC2-9D3C-90DE1FFCF599}" type="presParOf" srcId="{057D1740-1C73-4F87-A98F-101160C47ADB}" destId="{0BCB1E15-8467-451B-8004-6B8184F2FE10}" srcOrd="1" destOrd="0" presId="urn:microsoft.com/office/officeart/2005/8/layout/orgChart1"/>
    <dgm:cxn modelId="{07DA7AB5-47A6-427E-B42D-7265866D6328}" type="presParOf" srcId="{0BCB1E15-8467-451B-8004-6B8184F2FE10}" destId="{D4AEC66D-EA7A-43FA-8410-A49DEB62B5B6}" srcOrd="0" destOrd="0" presId="urn:microsoft.com/office/officeart/2005/8/layout/orgChart1"/>
    <dgm:cxn modelId="{DD2D15F3-1F58-4D94-B34E-B6D6C9A0C949}" type="presParOf" srcId="{D4AEC66D-EA7A-43FA-8410-A49DEB62B5B6}" destId="{986FBFF6-4E24-4F02-8269-8D0E21C9BDEC}" srcOrd="0" destOrd="0" presId="urn:microsoft.com/office/officeart/2005/8/layout/orgChart1"/>
    <dgm:cxn modelId="{E4669CDC-58D6-43DB-9D59-05E66A7C899C}" type="presParOf" srcId="{D4AEC66D-EA7A-43FA-8410-A49DEB62B5B6}" destId="{7F99D773-4D3A-4CB1-9569-74644416C769}" srcOrd="1" destOrd="0" presId="urn:microsoft.com/office/officeart/2005/8/layout/orgChart1"/>
    <dgm:cxn modelId="{5A866B5F-A75C-4483-A13E-40203B134C40}" type="presParOf" srcId="{0BCB1E15-8467-451B-8004-6B8184F2FE10}" destId="{53FE24A9-E83B-45D9-BC60-A2489492FE62}" srcOrd="1" destOrd="0" presId="urn:microsoft.com/office/officeart/2005/8/layout/orgChart1"/>
    <dgm:cxn modelId="{0003ED1A-6DDB-42C7-8A45-23F3EF700462}" type="presParOf" srcId="{0BCB1E15-8467-451B-8004-6B8184F2FE10}" destId="{6B76B99F-7D75-4ADA-9E61-C340B6165AB2}" srcOrd="2" destOrd="0" presId="urn:microsoft.com/office/officeart/2005/8/layout/orgChart1"/>
    <dgm:cxn modelId="{D84630D3-51A3-4043-9BD2-3401FBE1813F}" type="presParOf" srcId="{057D1740-1C73-4F87-A98F-101160C47ADB}" destId="{F5D12C12-F20E-46C6-A2F1-2BBCF531B201}" srcOrd="2" destOrd="0" presId="urn:microsoft.com/office/officeart/2005/8/layout/orgChart1"/>
    <dgm:cxn modelId="{588B8E96-0E9E-48D9-A91E-81AB090960D9}" type="presParOf" srcId="{057D1740-1C73-4F87-A98F-101160C47ADB}" destId="{6E47ACCE-A71E-4BD8-B7BD-B45C87DD7B48}" srcOrd="3" destOrd="0" presId="urn:microsoft.com/office/officeart/2005/8/layout/orgChart1"/>
    <dgm:cxn modelId="{9F3AD528-F9CE-4439-801F-44942E4C7C33}" type="presParOf" srcId="{6E47ACCE-A71E-4BD8-B7BD-B45C87DD7B48}" destId="{953E57BC-8133-4308-9CAF-3F31CC33C05D}" srcOrd="0" destOrd="0" presId="urn:microsoft.com/office/officeart/2005/8/layout/orgChart1"/>
    <dgm:cxn modelId="{ED104C3D-4022-4596-A6F4-5E530B943D08}" type="presParOf" srcId="{953E57BC-8133-4308-9CAF-3F31CC33C05D}" destId="{537DD003-1FF1-46B8-9AE7-E43DEAD25062}" srcOrd="0" destOrd="0" presId="urn:microsoft.com/office/officeart/2005/8/layout/orgChart1"/>
    <dgm:cxn modelId="{9A31CE02-3EC7-48C3-9B5E-33E7A4C1B818}" type="presParOf" srcId="{953E57BC-8133-4308-9CAF-3F31CC33C05D}" destId="{FBE1E3FC-8226-4D8B-8679-894311C7D58F}" srcOrd="1" destOrd="0" presId="urn:microsoft.com/office/officeart/2005/8/layout/orgChart1"/>
    <dgm:cxn modelId="{D99FBEB8-CB65-4850-9A7A-A33CA915C332}" type="presParOf" srcId="{6E47ACCE-A71E-4BD8-B7BD-B45C87DD7B48}" destId="{B61F5E59-8F0F-4CEC-BED9-89C2195023A8}" srcOrd="1" destOrd="0" presId="urn:microsoft.com/office/officeart/2005/8/layout/orgChart1"/>
    <dgm:cxn modelId="{3848EBDE-05AA-4DA9-AC6F-3AA841046EC0}" type="presParOf" srcId="{6E47ACCE-A71E-4BD8-B7BD-B45C87DD7B48}" destId="{0D1F4DEA-DADC-4696-A935-42D0D7162CA1}" srcOrd="2" destOrd="0" presId="urn:microsoft.com/office/officeart/2005/8/layout/orgChart1"/>
    <dgm:cxn modelId="{75958D0F-85EE-4D68-888A-3C740357426E}" type="presParOf" srcId="{057D1740-1C73-4F87-A98F-101160C47ADB}" destId="{6DB945CB-5FFA-4100-997F-07BB47DD52BE}" srcOrd="4" destOrd="0" presId="urn:microsoft.com/office/officeart/2005/8/layout/orgChart1"/>
    <dgm:cxn modelId="{8CE8BAD3-019D-4D16-947C-E8EAD23803C8}" type="presParOf" srcId="{057D1740-1C73-4F87-A98F-101160C47ADB}" destId="{3CB77A20-03A5-46AE-B6A0-FBD018B2AB89}" srcOrd="5" destOrd="0" presId="urn:microsoft.com/office/officeart/2005/8/layout/orgChart1"/>
    <dgm:cxn modelId="{65707F37-48CC-4838-9998-97D7CA3F6EF8}" type="presParOf" srcId="{3CB77A20-03A5-46AE-B6A0-FBD018B2AB89}" destId="{41A62F53-0DC1-4E76-A636-E4CF5E9B27A8}" srcOrd="0" destOrd="0" presId="urn:microsoft.com/office/officeart/2005/8/layout/orgChart1"/>
    <dgm:cxn modelId="{63153F61-7A3F-4177-97DA-B1B271106933}" type="presParOf" srcId="{41A62F53-0DC1-4E76-A636-E4CF5E9B27A8}" destId="{F290FC0D-F47F-41AD-A6AF-31F4EAEF7BC9}" srcOrd="0" destOrd="0" presId="urn:microsoft.com/office/officeart/2005/8/layout/orgChart1"/>
    <dgm:cxn modelId="{05DF5906-A5FA-467C-BC06-4215F1804959}" type="presParOf" srcId="{41A62F53-0DC1-4E76-A636-E4CF5E9B27A8}" destId="{13FF1AD0-68D4-4480-BA8A-BBF230519DBE}" srcOrd="1" destOrd="0" presId="urn:microsoft.com/office/officeart/2005/8/layout/orgChart1"/>
    <dgm:cxn modelId="{01BDEAB9-0427-44C0-8E55-07A67C0B4E39}" type="presParOf" srcId="{3CB77A20-03A5-46AE-B6A0-FBD018B2AB89}" destId="{B7DC6CD0-29A9-40E9-94FA-5E959787CBE8}" srcOrd="1" destOrd="0" presId="urn:microsoft.com/office/officeart/2005/8/layout/orgChart1"/>
    <dgm:cxn modelId="{1FE4DF20-E1B4-4D1A-BE90-7172A62DEF13}" type="presParOf" srcId="{3CB77A20-03A5-46AE-B6A0-FBD018B2AB89}" destId="{D9614278-5637-41CE-8656-878761E4F3B4}" srcOrd="2" destOrd="0" presId="urn:microsoft.com/office/officeart/2005/8/layout/orgChart1"/>
    <dgm:cxn modelId="{CA3556CA-2257-443B-BA28-ECCE867F8F04}" type="presParOf" srcId="{057D1740-1C73-4F87-A98F-101160C47ADB}" destId="{F881E51D-2D29-4BF5-976B-056E8E5A3984}" srcOrd="6" destOrd="0" presId="urn:microsoft.com/office/officeart/2005/8/layout/orgChart1"/>
    <dgm:cxn modelId="{79284BE4-2D3E-43A8-801D-FDDE90060229}" type="presParOf" srcId="{057D1740-1C73-4F87-A98F-101160C47ADB}" destId="{8E60E2FD-80A2-41CE-A171-9AA8A7292E97}" srcOrd="7" destOrd="0" presId="urn:microsoft.com/office/officeart/2005/8/layout/orgChart1"/>
    <dgm:cxn modelId="{707218DE-DBD0-469C-9314-CBE378630505}" type="presParOf" srcId="{8E60E2FD-80A2-41CE-A171-9AA8A7292E97}" destId="{20C76E39-8A59-42E5-8B21-E04AA97C4C1C}" srcOrd="0" destOrd="0" presId="urn:microsoft.com/office/officeart/2005/8/layout/orgChart1"/>
    <dgm:cxn modelId="{DCE8EA20-2DC1-491E-B915-ECE3CEA700C2}" type="presParOf" srcId="{20C76E39-8A59-42E5-8B21-E04AA97C4C1C}" destId="{ED32BE0A-AD46-4D49-9AFB-7B706DAFD026}" srcOrd="0" destOrd="0" presId="urn:microsoft.com/office/officeart/2005/8/layout/orgChart1"/>
    <dgm:cxn modelId="{FCEAC615-A382-40EE-B49B-C8ED85FE1695}" type="presParOf" srcId="{20C76E39-8A59-42E5-8B21-E04AA97C4C1C}" destId="{81A11CF1-4EF6-4720-A0B6-91A0C742DC8D}" srcOrd="1" destOrd="0" presId="urn:microsoft.com/office/officeart/2005/8/layout/orgChart1"/>
    <dgm:cxn modelId="{3B8061DC-CEB9-4D69-9B7A-5BE7D0F93F40}" type="presParOf" srcId="{8E60E2FD-80A2-41CE-A171-9AA8A7292E97}" destId="{AFE89582-D9AA-443D-B350-16E4CBEFAEBD}" srcOrd="1" destOrd="0" presId="urn:microsoft.com/office/officeart/2005/8/layout/orgChart1"/>
    <dgm:cxn modelId="{EC3D7F80-64D5-4F26-88B1-42903368BF42}" type="presParOf" srcId="{8E60E2FD-80A2-41CE-A171-9AA8A7292E97}" destId="{9FCCC744-F7D1-46A7-ACDC-E34814888734}" srcOrd="2" destOrd="0" presId="urn:microsoft.com/office/officeart/2005/8/layout/orgChart1"/>
    <dgm:cxn modelId="{500C14B9-0B2E-46FF-B6DA-6CC4DF107459}" type="presParOf" srcId="{4FB4B8C8-5F06-4728-93E9-6BC51E7D1CAE}" destId="{E397FEB7-235E-4D69-8572-9EB004B6843C}" srcOrd="6" destOrd="0" presId="urn:microsoft.com/office/officeart/2005/8/layout/orgChart1"/>
    <dgm:cxn modelId="{FFFF700C-E0A8-49FA-9F85-9BF82E972622}" type="presParOf" srcId="{4FB4B8C8-5F06-4728-93E9-6BC51E7D1CAE}" destId="{9007BBFB-6572-44EA-B5EA-19FBE46D65CF}" srcOrd="7" destOrd="0" presId="urn:microsoft.com/office/officeart/2005/8/layout/orgChart1"/>
    <dgm:cxn modelId="{4080F856-B28D-4BD0-9E82-880E0167ADF5}" type="presParOf" srcId="{9007BBFB-6572-44EA-B5EA-19FBE46D65CF}" destId="{A4BC96A0-C277-4819-8E3F-75F72C0C41EA}" srcOrd="0" destOrd="0" presId="urn:microsoft.com/office/officeart/2005/8/layout/orgChart1"/>
    <dgm:cxn modelId="{BF6B3C37-6F57-4DD9-A3F4-D8E123E0E30E}" type="presParOf" srcId="{A4BC96A0-C277-4819-8E3F-75F72C0C41EA}" destId="{FFE0CBD0-64D8-4BAB-8D0D-A239D03EACC5}" srcOrd="0" destOrd="0" presId="urn:microsoft.com/office/officeart/2005/8/layout/orgChart1"/>
    <dgm:cxn modelId="{8D5EB13C-5CDC-406B-BA56-B44979018610}" type="presParOf" srcId="{A4BC96A0-C277-4819-8E3F-75F72C0C41EA}" destId="{A21B1968-4D63-4EAD-8E62-3D99D4B87160}" srcOrd="1" destOrd="0" presId="urn:microsoft.com/office/officeart/2005/8/layout/orgChart1"/>
    <dgm:cxn modelId="{84CC2673-B4D1-4CBD-992F-9E2CA94032D7}" type="presParOf" srcId="{9007BBFB-6572-44EA-B5EA-19FBE46D65CF}" destId="{8278E8EE-B215-4778-AD54-25E1EBB0DBD1}" srcOrd="1" destOrd="0" presId="urn:microsoft.com/office/officeart/2005/8/layout/orgChart1"/>
    <dgm:cxn modelId="{94B7C189-D0C2-430C-A385-DB4EE13AD6E9}" type="presParOf" srcId="{9007BBFB-6572-44EA-B5EA-19FBE46D65CF}" destId="{2A7AEE5D-A8C9-4590-8FC6-84218FAF2089}" srcOrd="2" destOrd="0" presId="urn:microsoft.com/office/officeart/2005/8/layout/orgChart1"/>
    <dgm:cxn modelId="{82B7A3C8-B072-4597-905A-48C440F8C019}" type="presParOf" srcId="{2A7AEE5D-A8C9-4590-8FC6-84218FAF2089}" destId="{63E2EE3C-00F0-419D-8B24-4833CFAB5D6D}" srcOrd="0" destOrd="0" presId="urn:microsoft.com/office/officeart/2005/8/layout/orgChart1"/>
    <dgm:cxn modelId="{C0B126B4-50B3-44E9-AA40-7EC78C2ADEA8}" type="presParOf" srcId="{2A7AEE5D-A8C9-4590-8FC6-84218FAF2089}" destId="{DA84CF30-482E-4C5D-9BB8-58A62E4EC213}" srcOrd="1" destOrd="0" presId="urn:microsoft.com/office/officeart/2005/8/layout/orgChart1"/>
    <dgm:cxn modelId="{B1C32E57-73A7-40EC-913D-2CBBDA0A2F01}" type="presParOf" srcId="{DA84CF30-482E-4C5D-9BB8-58A62E4EC213}" destId="{CCAFEB4A-E2B6-4EA1-B59C-A67E7083821E}" srcOrd="0" destOrd="0" presId="urn:microsoft.com/office/officeart/2005/8/layout/orgChart1"/>
    <dgm:cxn modelId="{BBB7A66D-3006-47CF-8ED1-0D25B35F1E69}" type="presParOf" srcId="{CCAFEB4A-E2B6-4EA1-B59C-A67E7083821E}" destId="{865C3E9E-FD1B-465E-B90E-9F299A41E366}" srcOrd="0" destOrd="0" presId="urn:microsoft.com/office/officeart/2005/8/layout/orgChart1"/>
    <dgm:cxn modelId="{A8FF348E-D8E2-43F6-A0AE-F08271503C4E}" type="presParOf" srcId="{CCAFEB4A-E2B6-4EA1-B59C-A67E7083821E}" destId="{AEC1CEDF-EFBF-423F-B2D2-C48F38A5D2CF}" srcOrd="1" destOrd="0" presId="urn:microsoft.com/office/officeart/2005/8/layout/orgChart1"/>
    <dgm:cxn modelId="{0FF6F494-F216-46D0-B87C-8A215689FCA5}" type="presParOf" srcId="{DA84CF30-482E-4C5D-9BB8-58A62E4EC213}" destId="{22D28D52-4757-48CD-B181-4FCFEE23AE66}" srcOrd="1" destOrd="0" presId="urn:microsoft.com/office/officeart/2005/8/layout/orgChart1"/>
    <dgm:cxn modelId="{1AA91875-8288-4001-BF35-6219EC3A60A1}" type="presParOf" srcId="{DA84CF30-482E-4C5D-9BB8-58A62E4EC213}" destId="{FAF39EBD-0372-4A72-9C8B-8336E3513965}" srcOrd="2" destOrd="0" presId="urn:microsoft.com/office/officeart/2005/8/layout/orgChart1"/>
    <dgm:cxn modelId="{EA2BF153-6ED3-4254-8D71-FE31505A6DA9}" type="presParOf" srcId="{2A7AEE5D-A8C9-4590-8FC6-84218FAF2089}" destId="{DFB7F3BF-3026-42F5-8D3D-122AB5341D9F}" srcOrd="2" destOrd="0" presId="urn:microsoft.com/office/officeart/2005/8/layout/orgChart1"/>
    <dgm:cxn modelId="{BC16DFF2-2B1E-4EA6-9D4B-FAE71C32B29A}" type="presParOf" srcId="{2A7AEE5D-A8C9-4590-8FC6-84218FAF2089}" destId="{7865B902-0B43-4CF8-B9BC-48437114EBDF}" srcOrd="3" destOrd="0" presId="urn:microsoft.com/office/officeart/2005/8/layout/orgChart1"/>
    <dgm:cxn modelId="{E86D7E04-9BBA-4BCA-BB13-B433F8D060FF}" type="presParOf" srcId="{7865B902-0B43-4CF8-B9BC-48437114EBDF}" destId="{6F596966-E5A7-450A-8FE1-B11A37566E77}" srcOrd="0" destOrd="0" presId="urn:microsoft.com/office/officeart/2005/8/layout/orgChart1"/>
    <dgm:cxn modelId="{48404437-4CB9-44B6-8B63-7ED726B15BFC}" type="presParOf" srcId="{6F596966-E5A7-450A-8FE1-B11A37566E77}" destId="{FC7E71B8-6BDD-42D3-9D39-1C41D260F40A}" srcOrd="0" destOrd="0" presId="urn:microsoft.com/office/officeart/2005/8/layout/orgChart1"/>
    <dgm:cxn modelId="{100824A0-2DC0-4B40-8FB2-0A3FA036FF75}" type="presParOf" srcId="{6F596966-E5A7-450A-8FE1-B11A37566E77}" destId="{71B3F7CD-9CE6-467C-849D-A24173D6EF47}" srcOrd="1" destOrd="0" presId="urn:microsoft.com/office/officeart/2005/8/layout/orgChart1"/>
    <dgm:cxn modelId="{3D595E99-CD39-495A-A992-51BD06168AD5}" type="presParOf" srcId="{7865B902-0B43-4CF8-B9BC-48437114EBDF}" destId="{8361DEC9-C935-494A-B202-85F1B7542F10}" srcOrd="1" destOrd="0" presId="urn:microsoft.com/office/officeart/2005/8/layout/orgChart1"/>
    <dgm:cxn modelId="{07AD8F76-F0A5-4131-AE7F-C62A3FCD996A}" type="presParOf" srcId="{7865B902-0B43-4CF8-B9BC-48437114EBDF}" destId="{381BF9F7-34FF-44D5-8CFC-61B2052328D1}" srcOrd="2" destOrd="0" presId="urn:microsoft.com/office/officeart/2005/8/layout/orgChart1"/>
    <dgm:cxn modelId="{FB777C60-C043-4E85-A444-F7E708D9691D}" type="presParOf" srcId="{2A7AEE5D-A8C9-4590-8FC6-84218FAF2089}" destId="{C2DFE619-4123-49A1-9B7E-49A17F309650}" srcOrd="4" destOrd="0" presId="urn:microsoft.com/office/officeart/2005/8/layout/orgChart1"/>
    <dgm:cxn modelId="{2765514E-7FE5-456B-8811-61D3C130E51B}" type="presParOf" srcId="{2A7AEE5D-A8C9-4590-8FC6-84218FAF2089}" destId="{9ED61132-42A1-4609-AF59-513879B64599}" srcOrd="5" destOrd="0" presId="urn:microsoft.com/office/officeart/2005/8/layout/orgChart1"/>
    <dgm:cxn modelId="{68A578B4-F493-476D-A5A6-68588BDFC878}" type="presParOf" srcId="{9ED61132-42A1-4609-AF59-513879B64599}" destId="{709D6530-97C5-4D12-A57B-71D1D1B3613E}" srcOrd="0" destOrd="0" presId="urn:microsoft.com/office/officeart/2005/8/layout/orgChart1"/>
    <dgm:cxn modelId="{17FEE911-36D2-4CCF-B130-66087D91B149}" type="presParOf" srcId="{709D6530-97C5-4D12-A57B-71D1D1B3613E}" destId="{0A4DE9F9-8C47-4DCD-8CA8-3FE46853B579}" srcOrd="0" destOrd="0" presId="urn:microsoft.com/office/officeart/2005/8/layout/orgChart1"/>
    <dgm:cxn modelId="{33631488-4AA6-478A-88A8-913EB42992A0}" type="presParOf" srcId="{709D6530-97C5-4D12-A57B-71D1D1B3613E}" destId="{4B680421-B06C-4E9D-857A-21D66DBA7511}" srcOrd="1" destOrd="0" presId="urn:microsoft.com/office/officeart/2005/8/layout/orgChart1"/>
    <dgm:cxn modelId="{31BBCA2B-2E35-4F63-AFC2-948C36E31CEC}" type="presParOf" srcId="{9ED61132-42A1-4609-AF59-513879B64599}" destId="{084C9D70-511A-4B48-9097-FAFD33FAE2FB}" srcOrd="1" destOrd="0" presId="urn:microsoft.com/office/officeart/2005/8/layout/orgChart1"/>
    <dgm:cxn modelId="{BC755302-27B5-4315-AB30-87B874AF82C2}" type="presParOf" srcId="{9ED61132-42A1-4609-AF59-513879B64599}" destId="{E954E94D-89B6-489D-82AA-73DB736452CD}" srcOrd="2" destOrd="0" presId="urn:microsoft.com/office/officeart/2005/8/layout/orgChart1"/>
    <dgm:cxn modelId="{B8686D01-01B8-480D-AEE1-A55CFF517A91}" type="presParOf" srcId="{2A7AEE5D-A8C9-4590-8FC6-84218FAF2089}" destId="{EAB9E2C1-5800-44CC-8E97-782826ACA1AE}" srcOrd="6" destOrd="0" presId="urn:microsoft.com/office/officeart/2005/8/layout/orgChart1"/>
    <dgm:cxn modelId="{B8568C24-1F5C-4DEE-9724-AFBC9A3000D2}" type="presParOf" srcId="{2A7AEE5D-A8C9-4590-8FC6-84218FAF2089}" destId="{DE455062-BD23-4311-8218-048EA087C86C}" srcOrd="7" destOrd="0" presId="urn:microsoft.com/office/officeart/2005/8/layout/orgChart1"/>
    <dgm:cxn modelId="{0C395A41-6270-4C94-9721-E7B4556EBB6E}" type="presParOf" srcId="{DE455062-BD23-4311-8218-048EA087C86C}" destId="{CC37D05C-1D29-4176-B279-DB17C5145BCE}" srcOrd="0" destOrd="0" presId="urn:microsoft.com/office/officeart/2005/8/layout/orgChart1"/>
    <dgm:cxn modelId="{55396344-C450-4E73-906F-D4C5EEDF44AD}" type="presParOf" srcId="{CC37D05C-1D29-4176-B279-DB17C5145BCE}" destId="{94DB98ED-2188-45CE-A941-E1ED6A57A6A4}" srcOrd="0" destOrd="0" presId="urn:microsoft.com/office/officeart/2005/8/layout/orgChart1"/>
    <dgm:cxn modelId="{3873402C-27AF-4FFE-A322-8CFE3CBCACCB}" type="presParOf" srcId="{CC37D05C-1D29-4176-B279-DB17C5145BCE}" destId="{9798ECF0-DA22-4993-A89E-62AE0EF99028}" srcOrd="1" destOrd="0" presId="urn:microsoft.com/office/officeart/2005/8/layout/orgChart1"/>
    <dgm:cxn modelId="{048A3482-5769-4EF0-8360-9FC7101FA18C}" type="presParOf" srcId="{DE455062-BD23-4311-8218-048EA087C86C}" destId="{9AAFF2C8-90E8-4C08-8291-A97552E4BDE6}" srcOrd="1" destOrd="0" presId="urn:microsoft.com/office/officeart/2005/8/layout/orgChart1"/>
    <dgm:cxn modelId="{CF3A2BCD-81A0-4D50-85E6-B2CD4A9D7DDA}" type="presParOf" srcId="{DE455062-BD23-4311-8218-048EA087C86C}" destId="{43DB11AF-B9D1-4DB2-98A0-1DC8B5EA54B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5A0AA27-88DA-4409-908E-C194F955BE38}" type="doc">
      <dgm:prSet loTypeId="urn:microsoft.com/office/officeart/2005/8/layout/hierarchy4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4EFC1046-00C7-4F3B-8EA0-B1A76DAFBB6D}">
      <dgm:prSet phldrT="[テキスト]" custT="1"/>
      <dgm:spPr/>
      <dgm:t>
        <a:bodyPr/>
        <a:lstStyle/>
        <a:p>
          <a:r>
            <a:rPr kumimoji="1" lang="ja-JP" altLang="en-US" sz="4000" dirty="0" smtClean="0"/>
            <a:t>図解でわかるソフトウェア開発工程 </a:t>
          </a:r>
          <a:r>
            <a:rPr kumimoji="1" lang="en-US" altLang="ja-JP" sz="4000" dirty="0" smtClean="0"/>
            <a:t>(</a:t>
          </a:r>
          <a:r>
            <a:rPr kumimoji="1" lang="ja-JP" altLang="en-US" sz="4000" dirty="0" smtClean="0"/>
            <a:t>本書</a:t>
          </a:r>
          <a:r>
            <a:rPr kumimoji="1" lang="en-US" altLang="ja-JP" sz="4000" dirty="0" smtClean="0"/>
            <a:t>)</a:t>
          </a:r>
          <a:endParaRPr kumimoji="1" lang="ja-JP" altLang="en-US" sz="4000" dirty="0"/>
        </a:p>
      </dgm:t>
    </dgm:pt>
    <dgm:pt modelId="{41D43D84-0D4B-4F4B-BF95-9BD1533F4933}" type="parTrans" cxnId="{930039F1-992A-45F9-B381-A83E5934340F}">
      <dgm:prSet/>
      <dgm:spPr/>
      <dgm:t>
        <a:bodyPr/>
        <a:lstStyle/>
        <a:p>
          <a:endParaRPr kumimoji="1" lang="ja-JP" altLang="en-US"/>
        </a:p>
      </dgm:t>
    </dgm:pt>
    <dgm:pt modelId="{FAC07B14-2581-467D-93C7-F51610BFC3B8}" type="sibTrans" cxnId="{930039F1-992A-45F9-B381-A83E5934340F}">
      <dgm:prSet/>
      <dgm:spPr/>
      <dgm:t>
        <a:bodyPr/>
        <a:lstStyle/>
        <a:p>
          <a:endParaRPr kumimoji="1" lang="ja-JP" altLang="en-US"/>
        </a:p>
      </dgm:t>
    </dgm:pt>
    <dgm:pt modelId="{751DFD34-BA97-46AC-AF41-85387D1A5CBC}">
      <dgm:prSet phldrT="[テキスト]"/>
      <dgm:spPr/>
      <dgm:t>
        <a:bodyPr vert="eaVert"/>
        <a:lstStyle/>
        <a:p>
          <a:r>
            <a:rPr kumimoji="1" lang="en-US" altLang="ja-JP" dirty="0" smtClean="0"/>
            <a:t>CVS</a:t>
          </a:r>
          <a:r>
            <a:rPr kumimoji="1" lang="ja-JP" altLang="en-US" dirty="0" smtClean="0"/>
            <a:t>の専門書</a:t>
          </a:r>
          <a:endParaRPr kumimoji="1" lang="ja-JP" altLang="en-US" dirty="0"/>
        </a:p>
      </dgm:t>
    </dgm:pt>
    <dgm:pt modelId="{F257B0EF-ABD5-42AB-BDB7-51C457B71C04}" type="parTrans" cxnId="{E23381CD-A90B-40A7-BCFB-72E5760100B5}">
      <dgm:prSet/>
      <dgm:spPr/>
      <dgm:t>
        <a:bodyPr/>
        <a:lstStyle/>
        <a:p>
          <a:endParaRPr kumimoji="1" lang="ja-JP" altLang="en-US"/>
        </a:p>
      </dgm:t>
    </dgm:pt>
    <dgm:pt modelId="{1E6A4B09-129A-4060-8781-334418D47036}" type="sibTrans" cxnId="{E23381CD-A90B-40A7-BCFB-72E5760100B5}">
      <dgm:prSet/>
      <dgm:spPr/>
      <dgm:t>
        <a:bodyPr/>
        <a:lstStyle/>
        <a:p>
          <a:endParaRPr kumimoji="1" lang="ja-JP" altLang="en-US"/>
        </a:p>
      </dgm:t>
    </dgm:pt>
    <dgm:pt modelId="{8C4C1F37-4F4A-45D3-92C6-AD58FA513602}">
      <dgm:prSet phldrT="[テキスト]"/>
      <dgm:spPr/>
      <dgm:t>
        <a:bodyPr vert="eaVert"/>
        <a:lstStyle/>
        <a:p>
          <a:r>
            <a:rPr kumimoji="1" lang="en-US" altLang="ja-JP" dirty="0" smtClean="0"/>
            <a:t>Subversion</a:t>
          </a:r>
          <a:r>
            <a:rPr kumimoji="1" lang="ja-JP" altLang="en-US" dirty="0" smtClean="0"/>
            <a:t>の専門書</a:t>
          </a:r>
          <a:endParaRPr kumimoji="1" lang="ja-JP" altLang="en-US" dirty="0"/>
        </a:p>
      </dgm:t>
    </dgm:pt>
    <dgm:pt modelId="{DE8E06A6-22FB-4638-8A10-A9EDCBA2E093}" type="parTrans" cxnId="{B918238E-CD13-4E13-A4DC-326B1CA2E778}">
      <dgm:prSet/>
      <dgm:spPr/>
      <dgm:t>
        <a:bodyPr/>
        <a:lstStyle/>
        <a:p>
          <a:endParaRPr kumimoji="1" lang="ja-JP" altLang="en-US"/>
        </a:p>
      </dgm:t>
    </dgm:pt>
    <dgm:pt modelId="{94111267-56BC-4625-B717-F8D5528FA402}" type="sibTrans" cxnId="{B918238E-CD13-4E13-A4DC-326B1CA2E778}">
      <dgm:prSet/>
      <dgm:spPr/>
      <dgm:t>
        <a:bodyPr/>
        <a:lstStyle/>
        <a:p>
          <a:endParaRPr kumimoji="1" lang="ja-JP" altLang="en-US"/>
        </a:p>
      </dgm:t>
    </dgm:pt>
    <dgm:pt modelId="{B81731AC-088F-4D9C-AF3B-1ABBBBCBE4A0}">
      <dgm:prSet phldrT="[テキスト]"/>
      <dgm:spPr/>
      <dgm:t>
        <a:bodyPr vert="eaVert"/>
        <a:lstStyle/>
        <a:p>
          <a:r>
            <a:rPr kumimoji="1" lang="en-US" altLang="ja-JP" dirty="0" err="1" smtClean="0"/>
            <a:t>Git</a:t>
          </a:r>
          <a:r>
            <a:rPr kumimoji="1" lang="ja-JP" altLang="en-US" dirty="0" smtClean="0"/>
            <a:t>の専門書</a:t>
          </a:r>
          <a:endParaRPr kumimoji="1" lang="ja-JP" altLang="en-US" dirty="0"/>
        </a:p>
      </dgm:t>
    </dgm:pt>
    <dgm:pt modelId="{EA938F97-9991-49DA-85E1-909E82141A90}" type="parTrans" cxnId="{4CF129B5-6C42-4547-9DC8-2E90BA6BF00C}">
      <dgm:prSet/>
      <dgm:spPr/>
      <dgm:t>
        <a:bodyPr/>
        <a:lstStyle/>
        <a:p>
          <a:endParaRPr kumimoji="1" lang="ja-JP" altLang="en-US"/>
        </a:p>
      </dgm:t>
    </dgm:pt>
    <dgm:pt modelId="{CF220217-18DC-4B80-9367-0950280D4BD9}" type="sibTrans" cxnId="{4CF129B5-6C42-4547-9DC8-2E90BA6BF00C}">
      <dgm:prSet/>
      <dgm:spPr/>
      <dgm:t>
        <a:bodyPr/>
        <a:lstStyle/>
        <a:p>
          <a:endParaRPr kumimoji="1" lang="ja-JP" altLang="en-US"/>
        </a:p>
      </dgm:t>
    </dgm:pt>
    <dgm:pt modelId="{8438CE66-F1D1-4390-97E7-8FE6C6CF3E74}">
      <dgm:prSet phldrT="[テキスト]"/>
      <dgm:spPr/>
      <dgm:t>
        <a:bodyPr vert="eaVert"/>
        <a:lstStyle/>
        <a:p>
          <a:r>
            <a:rPr kumimoji="1" lang="en-US" altLang="ja-JP" dirty="0" smtClean="0"/>
            <a:t>Make</a:t>
          </a:r>
          <a:r>
            <a:rPr kumimoji="1" lang="ja-JP" altLang="en-US" dirty="0" smtClean="0"/>
            <a:t>の専門書</a:t>
          </a:r>
          <a:endParaRPr kumimoji="1" lang="ja-JP" altLang="en-US" dirty="0"/>
        </a:p>
      </dgm:t>
    </dgm:pt>
    <dgm:pt modelId="{18C99857-EFD5-4BB5-AC5E-A4719FF2170B}" type="parTrans" cxnId="{E7CB5598-08CB-4666-9786-0A5F3BA40486}">
      <dgm:prSet/>
      <dgm:spPr/>
      <dgm:t>
        <a:bodyPr/>
        <a:lstStyle/>
        <a:p>
          <a:endParaRPr kumimoji="1" lang="ja-JP" altLang="en-US"/>
        </a:p>
      </dgm:t>
    </dgm:pt>
    <dgm:pt modelId="{7D9F8629-C30B-407D-8687-283FAD5F3895}" type="sibTrans" cxnId="{E7CB5598-08CB-4666-9786-0A5F3BA40486}">
      <dgm:prSet/>
      <dgm:spPr/>
      <dgm:t>
        <a:bodyPr/>
        <a:lstStyle/>
        <a:p>
          <a:endParaRPr kumimoji="1" lang="ja-JP" altLang="en-US"/>
        </a:p>
      </dgm:t>
    </dgm:pt>
    <dgm:pt modelId="{8B0EEA73-3CDB-41F8-9032-71A30C0F5FD7}">
      <dgm:prSet phldrT="[テキスト]"/>
      <dgm:spPr/>
      <dgm:t>
        <a:bodyPr vert="eaVert"/>
        <a:lstStyle/>
        <a:p>
          <a:r>
            <a:rPr kumimoji="1" lang="en-US" altLang="ja-JP" dirty="0" smtClean="0"/>
            <a:t>Ant</a:t>
          </a:r>
          <a:r>
            <a:rPr kumimoji="1" lang="ja-JP" altLang="en-US" dirty="0" smtClean="0"/>
            <a:t>の専門書</a:t>
          </a:r>
          <a:endParaRPr kumimoji="1" lang="ja-JP" altLang="en-US" dirty="0"/>
        </a:p>
      </dgm:t>
    </dgm:pt>
    <dgm:pt modelId="{D47CA120-FED0-4241-9310-78AF25246624}" type="parTrans" cxnId="{CE22A502-D936-4A42-B1C2-ABCD69D5A7A5}">
      <dgm:prSet/>
      <dgm:spPr/>
      <dgm:t>
        <a:bodyPr/>
        <a:lstStyle/>
        <a:p>
          <a:endParaRPr kumimoji="1" lang="ja-JP" altLang="en-US"/>
        </a:p>
      </dgm:t>
    </dgm:pt>
    <dgm:pt modelId="{334DD7F8-29C7-42EE-ACFA-BED5519A8BB4}" type="sibTrans" cxnId="{CE22A502-D936-4A42-B1C2-ABCD69D5A7A5}">
      <dgm:prSet/>
      <dgm:spPr/>
      <dgm:t>
        <a:bodyPr/>
        <a:lstStyle/>
        <a:p>
          <a:endParaRPr kumimoji="1" lang="ja-JP" altLang="en-US"/>
        </a:p>
      </dgm:t>
    </dgm:pt>
    <dgm:pt modelId="{68290758-64D1-4E52-918B-08DBCF12B81F}">
      <dgm:prSet phldrT="[テキスト]"/>
      <dgm:spPr/>
      <dgm:t>
        <a:bodyPr vert="eaVert"/>
        <a:lstStyle/>
        <a:p>
          <a:r>
            <a:rPr kumimoji="1" lang="en-US" altLang="ja-JP" dirty="0" err="1" smtClean="0"/>
            <a:t>Trac</a:t>
          </a:r>
          <a:r>
            <a:rPr kumimoji="1" lang="ja-JP" altLang="en-US" dirty="0" smtClean="0"/>
            <a:t>の専門書</a:t>
          </a:r>
          <a:endParaRPr kumimoji="1" lang="ja-JP" altLang="en-US" dirty="0"/>
        </a:p>
      </dgm:t>
    </dgm:pt>
    <dgm:pt modelId="{FE347265-089C-4D77-85D8-D08E47A0C3CC}" type="parTrans" cxnId="{CC299D17-0EAA-4D97-9294-52634E4091A5}">
      <dgm:prSet/>
      <dgm:spPr/>
      <dgm:t>
        <a:bodyPr/>
        <a:lstStyle/>
        <a:p>
          <a:endParaRPr kumimoji="1" lang="ja-JP" altLang="en-US"/>
        </a:p>
      </dgm:t>
    </dgm:pt>
    <dgm:pt modelId="{7BB7BA75-236B-435E-AAD8-32C32BC29C5D}" type="sibTrans" cxnId="{CC299D17-0EAA-4D97-9294-52634E4091A5}">
      <dgm:prSet/>
      <dgm:spPr/>
      <dgm:t>
        <a:bodyPr/>
        <a:lstStyle/>
        <a:p>
          <a:endParaRPr kumimoji="1" lang="ja-JP" altLang="en-US"/>
        </a:p>
      </dgm:t>
    </dgm:pt>
    <dgm:pt modelId="{DE1DCCD6-5104-4E64-AEEC-8DB4BF765094}">
      <dgm:prSet phldrT="[テキスト]"/>
      <dgm:spPr/>
      <dgm:t>
        <a:bodyPr vert="eaVert"/>
        <a:lstStyle/>
        <a:p>
          <a:r>
            <a:rPr kumimoji="1" lang="en-US" altLang="ja-JP" dirty="0" err="1" smtClean="0"/>
            <a:t>Redmine</a:t>
          </a:r>
          <a:r>
            <a:rPr kumimoji="1" lang="ja-JP" altLang="en-US" dirty="0" smtClean="0"/>
            <a:t>の専門書</a:t>
          </a:r>
          <a:endParaRPr kumimoji="1" lang="ja-JP" altLang="en-US" dirty="0"/>
        </a:p>
      </dgm:t>
    </dgm:pt>
    <dgm:pt modelId="{6FBCF98E-45D6-4CFC-A402-32D6AAFB0153}" type="parTrans" cxnId="{6548674A-CB05-421E-A705-4C1D63B1055F}">
      <dgm:prSet/>
      <dgm:spPr/>
      <dgm:t>
        <a:bodyPr/>
        <a:lstStyle/>
        <a:p>
          <a:endParaRPr kumimoji="1" lang="ja-JP" altLang="en-US"/>
        </a:p>
      </dgm:t>
    </dgm:pt>
    <dgm:pt modelId="{542B9AE8-14E5-42D6-A448-A20B12F9BD77}" type="sibTrans" cxnId="{6548674A-CB05-421E-A705-4C1D63B1055F}">
      <dgm:prSet/>
      <dgm:spPr/>
      <dgm:t>
        <a:bodyPr/>
        <a:lstStyle/>
        <a:p>
          <a:endParaRPr kumimoji="1" lang="ja-JP" altLang="en-US"/>
        </a:p>
      </dgm:t>
    </dgm:pt>
    <dgm:pt modelId="{DAF97EFA-263C-44FE-92BD-843EF8C9D2E2}">
      <dgm:prSet phldrT="[テキスト]"/>
      <dgm:spPr/>
      <dgm:t>
        <a:bodyPr vert="eaVert"/>
        <a:lstStyle/>
        <a:p>
          <a:r>
            <a:rPr kumimoji="1" lang="en-US" altLang="ja-JP" dirty="0" smtClean="0"/>
            <a:t>MSBuild</a:t>
          </a:r>
          <a:r>
            <a:rPr kumimoji="1" lang="ja-JP" altLang="en-US" dirty="0" smtClean="0"/>
            <a:t>の専門書</a:t>
          </a:r>
          <a:endParaRPr kumimoji="1" lang="ja-JP" altLang="en-US" dirty="0"/>
        </a:p>
      </dgm:t>
    </dgm:pt>
    <dgm:pt modelId="{1CB39C06-7837-4577-B7AE-4FAAD825465E}" type="parTrans" cxnId="{033C6244-1C97-446C-B5C9-7F27E13981DB}">
      <dgm:prSet/>
      <dgm:spPr/>
      <dgm:t>
        <a:bodyPr/>
        <a:lstStyle/>
        <a:p>
          <a:endParaRPr kumimoji="1" lang="ja-JP" altLang="en-US"/>
        </a:p>
      </dgm:t>
    </dgm:pt>
    <dgm:pt modelId="{362F9F14-FB65-4B21-8C35-6C8E6837649B}" type="sibTrans" cxnId="{033C6244-1C97-446C-B5C9-7F27E13981DB}">
      <dgm:prSet/>
      <dgm:spPr/>
      <dgm:t>
        <a:bodyPr/>
        <a:lstStyle/>
        <a:p>
          <a:endParaRPr kumimoji="1" lang="ja-JP" altLang="en-US"/>
        </a:p>
      </dgm:t>
    </dgm:pt>
    <dgm:pt modelId="{F2A03139-427E-4C3B-8527-135DE9B60912}" type="pres">
      <dgm:prSet presAssocID="{25A0AA27-88DA-4409-908E-C194F955BE3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DF40425-29A3-4D23-A09C-D973CECB2B55}" type="pres">
      <dgm:prSet presAssocID="{4EFC1046-00C7-4F3B-8EA0-B1A76DAFBB6D}" presName="vertOne" presStyleCnt="0"/>
      <dgm:spPr/>
    </dgm:pt>
    <dgm:pt modelId="{37CA8A0A-D772-4EA5-9AA0-CFCDD28462A7}" type="pres">
      <dgm:prSet presAssocID="{4EFC1046-00C7-4F3B-8EA0-B1A76DAFBB6D}" presName="txOne" presStyleLbl="node0" presStyleIdx="0" presStyleCnt="1" custScaleY="62970" custLinFactY="100000" custLinFactNeighborX="-77" custLinFactNeighborY="13527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F042A9F6-5236-41BD-AED1-8873A02980E4}" type="pres">
      <dgm:prSet presAssocID="{4EFC1046-00C7-4F3B-8EA0-B1A76DAFBB6D}" presName="parTransOne" presStyleCnt="0"/>
      <dgm:spPr/>
    </dgm:pt>
    <dgm:pt modelId="{9A990720-5D2E-490C-8098-B1B724B22F93}" type="pres">
      <dgm:prSet presAssocID="{4EFC1046-00C7-4F3B-8EA0-B1A76DAFBB6D}" presName="horzOne" presStyleCnt="0"/>
      <dgm:spPr/>
    </dgm:pt>
    <dgm:pt modelId="{6F25F5BF-1B49-4C33-9710-6EDACA50D087}" type="pres">
      <dgm:prSet presAssocID="{751DFD34-BA97-46AC-AF41-85387D1A5CBC}" presName="vertTwo" presStyleCnt="0"/>
      <dgm:spPr/>
    </dgm:pt>
    <dgm:pt modelId="{4C323C37-C8F1-4189-9A17-EF4437D96861}" type="pres">
      <dgm:prSet presAssocID="{751DFD34-BA97-46AC-AF41-85387D1A5CBC}" presName="txTwo" presStyleLbl="node2" presStyleIdx="0" presStyleCnt="8" custLinFactY="-11363" custLinFactNeighborY="-10000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5DD52792-A0EB-47EB-9A84-ACC3F2A13BCB}" type="pres">
      <dgm:prSet presAssocID="{751DFD34-BA97-46AC-AF41-85387D1A5CBC}" presName="horzTwo" presStyleCnt="0"/>
      <dgm:spPr/>
    </dgm:pt>
    <dgm:pt modelId="{F0542615-3660-43F5-824F-E4C368F49EAB}" type="pres">
      <dgm:prSet presAssocID="{1E6A4B09-129A-4060-8781-334418D47036}" presName="sibSpaceTwo" presStyleCnt="0"/>
      <dgm:spPr/>
    </dgm:pt>
    <dgm:pt modelId="{AC024660-47B0-4A2A-84ED-FB72ECE4AAEF}" type="pres">
      <dgm:prSet presAssocID="{8C4C1F37-4F4A-45D3-92C6-AD58FA513602}" presName="vertTwo" presStyleCnt="0"/>
      <dgm:spPr/>
    </dgm:pt>
    <dgm:pt modelId="{82CCEDEA-F4EC-418A-B272-E0F31C9A9A77}" type="pres">
      <dgm:prSet presAssocID="{8C4C1F37-4F4A-45D3-92C6-AD58FA513602}" presName="txTwo" presStyleLbl="node2" presStyleIdx="1" presStyleCnt="8" custLinFactY="-11363" custLinFactNeighborY="-10000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86815DB-66E4-42DE-B6C6-23AD0281FF1B}" type="pres">
      <dgm:prSet presAssocID="{8C4C1F37-4F4A-45D3-92C6-AD58FA513602}" presName="horzTwo" presStyleCnt="0"/>
      <dgm:spPr/>
    </dgm:pt>
    <dgm:pt modelId="{FCABA3A7-6D3C-4946-8A54-C6E0151BD44F}" type="pres">
      <dgm:prSet presAssocID="{94111267-56BC-4625-B717-F8D5528FA402}" presName="sibSpaceTwo" presStyleCnt="0"/>
      <dgm:spPr/>
    </dgm:pt>
    <dgm:pt modelId="{C35FECD4-0666-4E2C-BA1D-2598D4DB8D8E}" type="pres">
      <dgm:prSet presAssocID="{B81731AC-088F-4D9C-AF3B-1ABBBBCBE4A0}" presName="vertTwo" presStyleCnt="0"/>
      <dgm:spPr/>
    </dgm:pt>
    <dgm:pt modelId="{CA840BF5-0769-4618-83D0-ED04F50C6D1A}" type="pres">
      <dgm:prSet presAssocID="{B81731AC-088F-4D9C-AF3B-1ABBBBCBE4A0}" presName="txTwo" presStyleLbl="node2" presStyleIdx="2" presStyleCnt="8" custLinFactY="-11363" custLinFactNeighborY="-10000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547F36CC-C4F8-4634-BBDB-8AADD2B283A9}" type="pres">
      <dgm:prSet presAssocID="{B81731AC-088F-4D9C-AF3B-1ABBBBCBE4A0}" presName="horzTwo" presStyleCnt="0"/>
      <dgm:spPr/>
    </dgm:pt>
    <dgm:pt modelId="{430F5FC2-BD06-442C-A8D5-D5BA6BE92A1D}" type="pres">
      <dgm:prSet presAssocID="{CF220217-18DC-4B80-9367-0950280D4BD9}" presName="sibSpaceTwo" presStyleCnt="0"/>
      <dgm:spPr/>
    </dgm:pt>
    <dgm:pt modelId="{D2135390-AFB6-4A51-B7EA-55ABB2AAAE0B}" type="pres">
      <dgm:prSet presAssocID="{8438CE66-F1D1-4390-97E7-8FE6C6CF3E74}" presName="vertTwo" presStyleCnt="0"/>
      <dgm:spPr/>
    </dgm:pt>
    <dgm:pt modelId="{BA904F32-2481-4B84-921C-CF777035DF98}" type="pres">
      <dgm:prSet presAssocID="{8438CE66-F1D1-4390-97E7-8FE6C6CF3E74}" presName="txTwo" presStyleLbl="node2" presStyleIdx="3" presStyleCnt="8" custLinFactY="-11363" custLinFactNeighborY="-10000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EF6AC31B-17EF-49C2-B98C-6DC5759DF649}" type="pres">
      <dgm:prSet presAssocID="{8438CE66-F1D1-4390-97E7-8FE6C6CF3E74}" presName="horzTwo" presStyleCnt="0"/>
      <dgm:spPr/>
    </dgm:pt>
    <dgm:pt modelId="{7155ED6F-ADCC-44A1-9730-4AFBE0813F97}" type="pres">
      <dgm:prSet presAssocID="{7D9F8629-C30B-407D-8687-283FAD5F3895}" presName="sibSpaceTwo" presStyleCnt="0"/>
      <dgm:spPr/>
    </dgm:pt>
    <dgm:pt modelId="{0961D385-A22C-4505-8EED-82206D2B9001}" type="pres">
      <dgm:prSet presAssocID="{8B0EEA73-3CDB-41F8-9032-71A30C0F5FD7}" presName="vertTwo" presStyleCnt="0"/>
      <dgm:spPr/>
    </dgm:pt>
    <dgm:pt modelId="{C10FDA6C-158C-4C52-894D-CB2567DE9CDA}" type="pres">
      <dgm:prSet presAssocID="{8B0EEA73-3CDB-41F8-9032-71A30C0F5FD7}" presName="txTwo" presStyleLbl="node2" presStyleIdx="4" presStyleCnt="8" custLinFactY="-11363" custLinFactNeighborY="-10000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6129CC9D-0143-4ADF-A965-56A39BC26F3E}" type="pres">
      <dgm:prSet presAssocID="{8B0EEA73-3CDB-41F8-9032-71A30C0F5FD7}" presName="horzTwo" presStyleCnt="0"/>
      <dgm:spPr/>
    </dgm:pt>
    <dgm:pt modelId="{C665D2F1-5CBA-4E86-89FA-CD15DB558A28}" type="pres">
      <dgm:prSet presAssocID="{334DD7F8-29C7-42EE-ACFA-BED5519A8BB4}" presName="sibSpaceTwo" presStyleCnt="0"/>
      <dgm:spPr/>
    </dgm:pt>
    <dgm:pt modelId="{BE078070-AF4D-4720-912C-C48A85D4A832}" type="pres">
      <dgm:prSet presAssocID="{DAF97EFA-263C-44FE-92BD-843EF8C9D2E2}" presName="vertTwo" presStyleCnt="0"/>
      <dgm:spPr/>
    </dgm:pt>
    <dgm:pt modelId="{63174828-6E64-41C7-B010-57D7235CEB4B}" type="pres">
      <dgm:prSet presAssocID="{DAF97EFA-263C-44FE-92BD-843EF8C9D2E2}" presName="txTwo" presStyleLbl="node2" presStyleIdx="5" presStyleCnt="8" custLinFactNeighborY="-7302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19041C4A-4DF4-463C-9375-40152932FC75}" type="pres">
      <dgm:prSet presAssocID="{DAF97EFA-263C-44FE-92BD-843EF8C9D2E2}" presName="horzTwo" presStyleCnt="0"/>
      <dgm:spPr/>
    </dgm:pt>
    <dgm:pt modelId="{B05B7628-9D5C-4F2B-B496-0E3CC1E0AA17}" type="pres">
      <dgm:prSet presAssocID="{362F9F14-FB65-4B21-8C35-6C8E6837649B}" presName="sibSpaceTwo" presStyleCnt="0"/>
      <dgm:spPr/>
    </dgm:pt>
    <dgm:pt modelId="{D5225976-70D9-4DB4-AED2-F7091D5DBE14}" type="pres">
      <dgm:prSet presAssocID="{68290758-64D1-4E52-918B-08DBCF12B81F}" presName="vertTwo" presStyleCnt="0"/>
      <dgm:spPr/>
    </dgm:pt>
    <dgm:pt modelId="{373D5BEA-9B89-4D77-BCCA-B6A977C37D2A}" type="pres">
      <dgm:prSet presAssocID="{68290758-64D1-4E52-918B-08DBCF12B81F}" presName="txTwo" presStyleLbl="node2" presStyleIdx="6" presStyleCnt="8" custLinFactY="-11363" custLinFactNeighborY="-10000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9A526B04-9A99-43F9-B3C6-DCC0799C4922}" type="pres">
      <dgm:prSet presAssocID="{68290758-64D1-4E52-918B-08DBCF12B81F}" presName="horzTwo" presStyleCnt="0"/>
      <dgm:spPr/>
    </dgm:pt>
    <dgm:pt modelId="{EC54D85D-CD22-45D2-8F71-8212726CA324}" type="pres">
      <dgm:prSet presAssocID="{7BB7BA75-236B-435E-AAD8-32C32BC29C5D}" presName="sibSpaceTwo" presStyleCnt="0"/>
      <dgm:spPr/>
    </dgm:pt>
    <dgm:pt modelId="{4DB22354-CA8F-4E7F-B744-52FB8F514AFF}" type="pres">
      <dgm:prSet presAssocID="{DE1DCCD6-5104-4E64-AEEC-8DB4BF765094}" presName="vertTwo" presStyleCnt="0"/>
      <dgm:spPr/>
    </dgm:pt>
    <dgm:pt modelId="{5696AB1D-58F1-476C-8953-D3848FFFECC1}" type="pres">
      <dgm:prSet presAssocID="{DE1DCCD6-5104-4E64-AEEC-8DB4BF765094}" presName="txTwo" presStyleLbl="node2" presStyleIdx="7" presStyleCnt="8" custLinFactY="-11363" custLinFactNeighborY="-10000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5EA4C577-4C62-4398-B6C1-F13A10436E3D}" type="pres">
      <dgm:prSet presAssocID="{DE1DCCD6-5104-4E64-AEEC-8DB4BF765094}" presName="horzTwo" presStyleCnt="0"/>
      <dgm:spPr/>
    </dgm:pt>
  </dgm:ptLst>
  <dgm:cxnLst>
    <dgm:cxn modelId="{930039F1-992A-45F9-B381-A83E5934340F}" srcId="{25A0AA27-88DA-4409-908E-C194F955BE38}" destId="{4EFC1046-00C7-4F3B-8EA0-B1A76DAFBB6D}" srcOrd="0" destOrd="0" parTransId="{41D43D84-0D4B-4F4B-BF95-9BD1533F4933}" sibTransId="{FAC07B14-2581-467D-93C7-F51610BFC3B8}"/>
    <dgm:cxn modelId="{17B178DC-C177-4E92-AB1A-277F832C7E83}" type="presOf" srcId="{751DFD34-BA97-46AC-AF41-85387D1A5CBC}" destId="{4C323C37-C8F1-4189-9A17-EF4437D96861}" srcOrd="0" destOrd="0" presId="urn:microsoft.com/office/officeart/2005/8/layout/hierarchy4"/>
    <dgm:cxn modelId="{033C6244-1C97-446C-B5C9-7F27E13981DB}" srcId="{4EFC1046-00C7-4F3B-8EA0-B1A76DAFBB6D}" destId="{DAF97EFA-263C-44FE-92BD-843EF8C9D2E2}" srcOrd="5" destOrd="0" parTransId="{1CB39C06-7837-4577-B7AE-4FAAD825465E}" sibTransId="{362F9F14-FB65-4B21-8C35-6C8E6837649B}"/>
    <dgm:cxn modelId="{B918238E-CD13-4E13-A4DC-326B1CA2E778}" srcId="{4EFC1046-00C7-4F3B-8EA0-B1A76DAFBB6D}" destId="{8C4C1F37-4F4A-45D3-92C6-AD58FA513602}" srcOrd="1" destOrd="0" parTransId="{DE8E06A6-22FB-4638-8A10-A9EDCBA2E093}" sibTransId="{94111267-56BC-4625-B717-F8D5528FA402}"/>
    <dgm:cxn modelId="{4350FC73-14A4-4965-81D4-86D8055CC5B6}" type="presOf" srcId="{25A0AA27-88DA-4409-908E-C194F955BE38}" destId="{F2A03139-427E-4C3B-8527-135DE9B60912}" srcOrd="0" destOrd="0" presId="urn:microsoft.com/office/officeart/2005/8/layout/hierarchy4"/>
    <dgm:cxn modelId="{292FBAE7-F3D8-4887-8D44-010E2AAB77F4}" type="presOf" srcId="{4EFC1046-00C7-4F3B-8EA0-B1A76DAFBB6D}" destId="{37CA8A0A-D772-4EA5-9AA0-CFCDD28462A7}" srcOrd="0" destOrd="0" presId="urn:microsoft.com/office/officeart/2005/8/layout/hierarchy4"/>
    <dgm:cxn modelId="{EFA4DE81-7E7B-44F1-8694-EF47BDEB1465}" type="presOf" srcId="{8B0EEA73-3CDB-41F8-9032-71A30C0F5FD7}" destId="{C10FDA6C-158C-4C52-894D-CB2567DE9CDA}" srcOrd="0" destOrd="0" presId="urn:microsoft.com/office/officeart/2005/8/layout/hierarchy4"/>
    <dgm:cxn modelId="{4EF29513-E1D6-4301-8E47-0D507915919B}" type="presOf" srcId="{DAF97EFA-263C-44FE-92BD-843EF8C9D2E2}" destId="{63174828-6E64-41C7-B010-57D7235CEB4B}" srcOrd="0" destOrd="0" presId="urn:microsoft.com/office/officeart/2005/8/layout/hierarchy4"/>
    <dgm:cxn modelId="{0672CDBD-81AA-4B8E-BB2F-9FDF73DBFC5B}" type="presOf" srcId="{8438CE66-F1D1-4390-97E7-8FE6C6CF3E74}" destId="{BA904F32-2481-4B84-921C-CF777035DF98}" srcOrd="0" destOrd="0" presId="urn:microsoft.com/office/officeart/2005/8/layout/hierarchy4"/>
    <dgm:cxn modelId="{23CB768C-22FE-4C87-9422-D7AD6CBDBD86}" type="presOf" srcId="{8C4C1F37-4F4A-45D3-92C6-AD58FA513602}" destId="{82CCEDEA-F4EC-418A-B272-E0F31C9A9A77}" srcOrd="0" destOrd="0" presId="urn:microsoft.com/office/officeart/2005/8/layout/hierarchy4"/>
    <dgm:cxn modelId="{2055DD4A-A822-44C1-B73F-B9431821F419}" type="presOf" srcId="{DE1DCCD6-5104-4E64-AEEC-8DB4BF765094}" destId="{5696AB1D-58F1-476C-8953-D3848FFFECC1}" srcOrd="0" destOrd="0" presId="urn:microsoft.com/office/officeart/2005/8/layout/hierarchy4"/>
    <dgm:cxn modelId="{4CF129B5-6C42-4547-9DC8-2E90BA6BF00C}" srcId="{4EFC1046-00C7-4F3B-8EA0-B1A76DAFBB6D}" destId="{B81731AC-088F-4D9C-AF3B-1ABBBBCBE4A0}" srcOrd="2" destOrd="0" parTransId="{EA938F97-9991-49DA-85E1-909E82141A90}" sibTransId="{CF220217-18DC-4B80-9367-0950280D4BD9}"/>
    <dgm:cxn modelId="{CE22A502-D936-4A42-B1C2-ABCD69D5A7A5}" srcId="{4EFC1046-00C7-4F3B-8EA0-B1A76DAFBB6D}" destId="{8B0EEA73-3CDB-41F8-9032-71A30C0F5FD7}" srcOrd="4" destOrd="0" parTransId="{D47CA120-FED0-4241-9310-78AF25246624}" sibTransId="{334DD7F8-29C7-42EE-ACFA-BED5519A8BB4}"/>
    <dgm:cxn modelId="{7A8BBEDA-D4EC-4281-BCEC-AEF769E5FFCA}" type="presOf" srcId="{68290758-64D1-4E52-918B-08DBCF12B81F}" destId="{373D5BEA-9B89-4D77-BCCA-B6A977C37D2A}" srcOrd="0" destOrd="0" presId="urn:microsoft.com/office/officeart/2005/8/layout/hierarchy4"/>
    <dgm:cxn modelId="{CC299D17-0EAA-4D97-9294-52634E4091A5}" srcId="{4EFC1046-00C7-4F3B-8EA0-B1A76DAFBB6D}" destId="{68290758-64D1-4E52-918B-08DBCF12B81F}" srcOrd="6" destOrd="0" parTransId="{FE347265-089C-4D77-85D8-D08E47A0C3CC}" sibTransId="{7BB7BA75-236B-435E-AAD8-32C32BC29C5D}"/>
    <dgm:cxn modelId="{E23381CD-A90B-40A7-BCFB-72E5760100B5}" srcId="{4EFC1046-00C7-4F3B-8EA0-B1A76DAFBB6D}" destId="{751DFD34-BA97-46AC-AF41-85387D1A5CBC}" srcOrd="0" destOrd="0" parTransId="{F257B0EF-ABD5-42AB-BDB7-51C457B71C04}" sibTransId="{1E6A4B09-129A-4060-8781-334418D47036}"/>
    <dgm:cxn modelId="{E7CB5598-08CB-4666-9786-0A5F3BA40486}" srcId="{4EFC1046-00C7-4F3B-8EA0-B1A76DAFBB6D}" destId="{8438CE66-F1D1-4390-97E7-8FE6C6CF3E74}" srcOrd="3" destOrd="0" parTransId="{18C99857-EFD5-4BB5-AC5E-A4719FF2170B}" sibTransId="{7D9F8629-C30B-407D-8687-283FAD5F3895}"/>
    <dgm:cxn modelId="{D2CFDB45-F418-4A46-9326-6B0404770CE7}" type="presOf" srcId="{B81731AC-088F-4D9C-AF3B-1ABBBBCBE4A0}" destId="{CA840BF5-0769-4618-83D0-ED04F50C6D1A}" srcOrd="0" destOrd="0" presId="urn:microsoft.com/office/officeart/2005/8/layout/hierarchy4"/>
    <dgm:cxn modelId="{6548674A-CB05-421E-A705-4C1D63B1055F}" srcId="{4EFC1046-00C7-4F3B-8EA0-B1A76DAFBB6D}" destId="{DE1DCCD6-5104-4E64-AEEC-8DB4BF765094}" srcOrd="7" destOrd="0" parTransId="{6FBCF98E-45D6-4CFC-A402-32D6AAFB0153}" sibTransId="{542B9AE8-14E5-42D6-A448-A20B12F9BD77}"/>
    <dgm:cxn modelId="{B40D5B1D-104E-416A-B0A4-42EF63414C6C}" type="presParOf" srcId="{F2A03139-427E-4C3B-8527-135DE9B60912}" destId="{6DF40425-29A3-4D23-A09C-D973CECB2B55}" srcOrd="0" destOrd="0" presId="urn:microsoft.com/office/officeart/2005/8/layout/hierarchy4"/>
    <dgm:cxn modelId="{EC66EB5F-1641-4FBC-BDBD-9A4B2BD8B00F}" type="presParOf" srcId="{6DF40425-29A3-4D23-A09C-D973CECB2B55}" destId="{37CA8A0A-D772-4EA5-9AA0-CFCDD28462A7}" srcOrd="0" destOrd="0" presId="urn:microsoft.com/office/officeart/2005/8/layout/hierarchy4"/>
    <dgm:cxn modelId="{F8BD414B-35C4-489C-ADC2-1D971E9D5B6E}" type="presParOf" srcId="{6DF40425-29A3-4D23-A09C-D973CECB2B55}" destId="{F042A9F6-5236-41BD-AED1-8873A02980E4}" srcOrd="1" destOrd="0" presId="urn:microsoft.com/office/officeart/2005/8/layout/hierarchy4"/>
    <dgm:cxn modelId="{3863BE36-E2F6-4B00-8C1C-04C8E7297C9C}" type="presParOf" srcId="{6DF40425-29A3-4D23-A09C-D973CECB2B55}" destId="{9A990720-5D2E-490C-8098-B1B724B22F93}" srcOrd="2" destOrd="0" presId="urn:microsoft.com/office/officeart/2005/8/layout/hierarchy4"/>
    <dgm:cxn modelId="{1C2F0126-FB7B-48F6-9779-4189511E80A3}" type="presParOf" srcId="{9A990720-5D2E-490C-8098-B1B724B22F93}" destId="{6F25F5BF-1B49-4C33-9710-6EDACA50D087}" srcOrd="0" destOrd="0" presId="urn:microsoft.com/office/officeart/2005/8/layout/hierarchy4"/>
    <dgm:cxn modelId="{125A9788-A542-43C2-9777-ACEFBFF75E0F}" type="presParOf" srcId="{6F25F5BF-1B49-4C33-9710-6EDACA50D087}" destId="{4C323C37-C8F1-4189-9A17-EF4437D96861}" srcOrd="0" destOrd="0" presId="urn:microsoft.com/office/officeart/2005/8/layout/hierarchy4"/>
    <dgm:cxn modelId="{60A97F21-6A24-474B-A3F9-31CE8A2C3FE9}" type="presParOf" srcId="{6F25F5BF-1B49-4C33-9710-6EDACA50D087}" destId="{5DD52792-A0EB-47EB-9A84-ACC3F2A13BCB}" srcOrd="1" destOrd="0" presId="urn:microsoft.com/office/officeart/2005/8/layout/hierarchy4"/>
    <dgm:cxn modelId="{CEF134B1-CD0D-489E-BE17-44EFE99D01BB}" type="presParOf" srcId="{9A990720-5D2E-490C-8098-B1B724B22F93}" destId="{F0542615-3660-43F5-824F-E4C368F49EAB}" srcOrd="1" destOrd="0" presId="urn:microsoft.com/office/officeart/2005/8/layout/hierarchy4"/>
    <dgm:cxn modelId="{928CE95F-14E4-4A4F-9086-837FA0BCF6FA}" type="presParOf" srcId="{9A990720-5D2E-490C-8098-B1B724B22F93}" destId="{AC024660-47B0-4A2A-84ED-FB72ECE4AAEF}" srcOrd="2" destOrd="0" presId="urn:microsoft.com/office/officeart/2005/8/layout/hierarchy4"/>
    <dgm:cxn modelId="{E8ECA64E-981F-4583-AFFF-175AA37C2437}" type="presParOf" srcId="{AC024660-47B0-4A2A-84ED-FB72ECE4AAEF}" destId="{82CCEDEA-F4EC-418A-B272-E0F31C9A9A77}" srcOrd="0" destOrd="0" presId="urn:microsoft.com/office/officeart/2005/8/layout/hierarchy4"/>
    <dgm:cxn modelId="{88672A5B-3037-44D3-A10A-C527344A8019}" type="presParOf" srcId="{AC024660-47B0-4A2A-84ED-FB72ECE4AAEF}" destId="{A86815DB-66E4-42DE-B6C6-23AD0281FF1B}" srcOrd="1" destOrd="0" presId="urn:microsoft.com/office/officeart/2005/8/layout/hierarchy4"/>
    <dgm:cxn modelId="{615E4682-2B96-49D8-A30D-DDBB7F641ACC}" type="presParOf" srcId="{9A990720-5D2E-490C-8098-B1B724B22F93}" destId="{FCABA3A7-6D3C-4946-8A54-C6E0151BD44F}" srcOrd="3" destOrd="0" presId="urn:microsoft.com/office/officeart/2005/8/layout/hierarchy4"/>
    <dgm:cxn modelId="{26860170-02C2-48D3-8ED8-8024B7100F8F}" type="presParOf" srcId="{9A990720-5D2E-490C-8098-B1B724B22F93}" destId="{C35FECD4-0666-4E2C-BA1D-2598D4DB8D8E}" srcOrd="4" destOrd="0" presId="urn:microsoft.com/office/officeart/2005/8/layout/hierarchy4"/>
    <dgm:cxn modelId="{AD2F91BA-0F43-4AE6-A1EA-186DBB09CFC0}" type="presParOf" srcId="{C35FECD4-0666-4E2C-BA1D-2598D4DB8D8E}" destId="{CA840BF5-0769-4618-83D0-ED04F50C6D1A}" srcOrd="0" destOrd="0" presId="urn:microsoft.com/office/officeart/2005/8/layout/hierarchy4"/>
    <dgm:cxn modelId="{1388D258-594A-4D34-8957-AD2983DB9487}" type="presParOf" srcId="{C35FECD4-0666-4E2C-BA1D-2598D4DB8D8E}" destId="{547F36CC-C4F8-4634-BBDB-8AADD2B283A9}" srcOrd="1" destOrd="0" presId="urn:microsoft.com/office/officeart/2005/8/layout/hierarchy4"/>
    <dgm:cxn modelId="{B313C46E-0524-4B36-8CEF-14DDB84F6843}" type="presParOf" srcId="{9A990720-5D2E-490C-8098-B1B724B22F93}" destId="{430F5FC2-BD06-442C-A8D5-D5BA6BE92A1D}" srcOrd="5" destOrd="0" presId="urn:microsoft.com/office/officeart/2005/8/layout/hierarchy4"/>
    <dgm:cxn modelId="{8D24EF0F-F672-4AC3-8B4D-E5E937759091}" type="presParOf" srcId="{9A990720-5D2E-490C-8098-B1B724B22F93}" destId="{D2135390-AFB6-4A51-B7EA-55ABB2AAAE0B}" srcOrd="6" destOrd="0" presId="urn:microsoft.com/office/officeart/2005/8/layout/hierarchy4"/>
    <dgm:cxn modelId="{A9353694-60D0-48E9-8766-53CF20DC18A8}" type="presParOf" srcId="{D2135390-AFB6-4A51-B7EA-55ABB2AAAE0B}" destId="{BA904F32-2481-4B84-921C-CF777035DF98}" srcOrd="0" destOrd="0" presId="urn:microsoft.com/office/officeart/2005/8/layout/hierarchy4"/>
    <dgm:cxn modelId="{6DD3D305-D433-4580-87B1-6E3357FAF27E}" type="presParOf" srcId="{D2135390-AFB6-4A51-B7EA-55ABB2AAAE0B}" destId="{EF6AC31B-17EF-49C2-B98C-6DC5759DF649}" srcOrd="1" destOrd="0" presId="urn:microsoft.com/office/officeart/2005/8/layout/hierarchy4"/>
    <dgm:cxn modelId="{C6FBDF72-AAD5-448E-8D2B-62940E5D7374}" type="presParOf" srcId="{9A990720-5D2E-490C-8098-B1B724B22F93}" destId="{7155ED6F-ADCC-44A1-9730-4AFBE0813F97}" srcOrd="7" destOrd="0" presId="urn:microsoft.com/office/officeart/2005/8/layout/hierarchy4"/>
    <dgm:cxn modelId="{573B5C13-E65E-40C6-8DEC-1E2952B916F4}" type="presParOf" srcId="{9A990720-5D2E-490C-8098-B1B724B22F93}" destId="{0961D385-A22C-4505-8EED-82206D2B9001}" srcOrd="8" destOrd="0" presId="urn:microsoft.com/office/officeart/2005/8/layout/hierarchy4"/>
    <dgm:cxn modelId="{0F3C2804-E020-438E-AF85-099B2C4FCB93}" type="presParOf" srcId="{0961D385-A22C-4505-8EED-82206D2B9001}" destId="{C10FDA6C-158C-4C52-894D-CB2567DE9CDA}" srcOrd="0" destOrd="0" presId="urn:microsoft.com/office/officeart/2005/8/layout/hierarchy4"/>
    <dgm:cxn modelId="{EB74BB58-0A97-49B7-9608-95D71209C978}" type="presParOf" srcId="{0961D385-A22C-4505-8EED-82206D2B9001}" destId="{6129CC9D-0143-4ADF-A965-56A39BC26F3E}" srcOrd="1" destOrd="0" presId="urn:microsoft.com/office/officeart/2005/8/layout/hierarchy4"/>
    <dgm:cxn modelId="{A2FE463D-8AB4-4AAF-AE6D-73FE11B5C6DD}" type="presParOf" srcId="{9A990720-5D2E-490C-8098-B1B724B22F93}" destId="{C665D2F1-5CBA-4E86-89FA-CD15DB558A28}" srcOrd="9" destOrd="0" presId="urn:microsoft.com/office/officeart/2005/8/layout/hierarchy4"/>
    <dgm:cxn modelId="{46BBA560-76DF-4AB1-A05E-5E00AE96F858}" type="presParOf" srcId="{9A990720-5D2E-490C-8098-B1B724B22F93}" destId="{BE078070-AF4D-4720-912C-C48A85D4A832}" srcOrd="10" destOrd="0" presId="urn:microsoft.com/office/officeart/2005/8/layout/hierarchy4"/>
    <dgm:cxn modelId="{1A72191C-51C9-4C9B-8B00-84868686F191}" type="presParOf" srcId="{BE078070-AF4D-4720-912C-C48A85D4A832}" destId="{63174828-6E64-41C7-B010-57D7235CEB4B}" srcOrd="0" destOrd="0" presId="urn:microsoft.com/office/officeart/2005/8/layout/hierarchy4"/>
    <dgm:cxn modelId="{01B2A2FC-9E85-43A1-94A6-1EAA9EB45C5B}" type="presParOf" srcId="{BE078070-AF4D-4720-912C-C48A85D4A832}" destId="{19041C4A-4DF4-463C-9375-40152932FC75}" srcOrd="1" destOrd="0" presId="urn:microsoft.com/office/officeart/2005/8/layout/hierarchy4"/>
    <dgm:cxn modelId="{9E54F508-E059-4341-8F3B-B2592ECF26D6}" type="presParOf" srcId="{9A990720-5D2E-490C-8098-B1B724B22F93}" destId="{B05B7628-9D5C-4F2B-B496-0E3CC1E0AA17}" srcOrd="11" destOrd="0" presId="urn:microsoft.com/office/officeart/2005/8/layout/hierarchy4"/>
    <dgm:cxn modelId="{389D3496-EFD7-4A45-8E01-B1CECC48C178}" type="presParOf" srcId="{9A990720-5D2E-490C-8098-B1B724B22F93}" destId="{D5225976-70D9-4DB4-AED2-F7091D5DBE14}" srcOrd="12" destOrd="0" presId="urn:microsoft.com/office/officeart/2005/8/layout/hierarchy4"/>
    <dgm:cxn modelId="{A3D0EA06-2EE7-4590-B613-9B04EEB9AD14}" type="presParOf" srcId="{D5225976-70D9-4DB4-AED2-F7091D5DBE14}" destId="{373D5BEA-9B89-4D77-BCCA-B6A977C37D2A}" srcOrd="0" destOrd="0" presId="urn:microsoft.com/office/officeart/2005/8/layout/hierarchy4"/>
    <dgm:cxn modelId="{5D7D3320-7F01-4DF0-83E2-A3F5954F5102}" type="presParOf" srcId="{D5225976-70D9-4DB4-AED2-F7091D5DBE14}" destId="{9A526B04-9A99-43F9-B3C6-DCC0799C4922}" srcOrd="1" destOrd="0" presId="urn:microsoft.com/office/officeart/2005/8/layout/hierarchy4"/>
    <dgm:cxn modelId="{094311D2-6A74-4DC9-93CD-211ED348EAA1}" type="presParOf" srcId="{9A990720-5D2E-490C-8098-B1B724B22F93}" destId="{EC54D85D-CD22-45D2-8F71-8212726CA324}" srcOrd="13" destOrd="0" presId="urn:microsoft.com/office/officeart/2005/8/layout/hierarchy4"/>
    <dgm:cxn modelId="{DE6DFA0D-6070-4CAB-8204-BBEA62A80C04}" type="presParOf" srcId="{9A990720-5D2E-490C-8098-B1B724B22F93}" destId="{4DB22354-CA8F-4E7F-B744-52FB8F514AFF}" srcOrd="14" destOrd="0" presId="urn:microsoft.com/office/officeart/2005/8/layout/hierarchy4"/>
    <dgm:cxn modelId="{13CD1B74-D03F-4A37-88F6-2B5390362F35}" type="presParOf" srcId="{4DB22354-CA8F-4E7F-B744-52FB8F514AFF}" destId="{5696AB1D-58F1-476C-8953-D3848FFFECC1}" srcOrd="0" destOrd="0" presId="urn:microsoft.com/office/officeart/2005/8/layout/hierarchy4"/>
    <dgm:cxn modelId="{6AFE1582-F94F-4D59-96E0-B060C35A25F8}" type="presParOf" srcId="{4DB22354-CA8F-4E7F-B744-52FB8F514AFF}" destId="{5EA4C577-4C62-4398-B6C1-F13A10436E3D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8A5785E-83E6-483E-A691-A8D2C2E1BD0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481BA15-82F5-4D01-8779-C8334B6D40DC}">
      <dgm:prSet phldrT="[テキスト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3175"/>
      </dgm:spPr>
      <dgm:t>
        <a:bodyPr/>
        <a:lstStyle/>
        <a:p>
          <a:r>
            <a:rPr lang="ja-JP" altLang="en-US" sz="1600" dirty="0" smtClean="0"/>
            <a:t>要求獲得・要件定義</a:t>
          </a:r>
          <a:endParaRPr lang="en-US" sz="1600" dirty="0"/>
        </a:p>
      </dgm:t>
    </dgm:pt>
    <dgm:pt modelId="{79F603EC-98D4-48E4-88C6-00BB43458C98}" type="parTrans" cxnId="{D0B984A4-126E-4225-A3D9-AE3FD39E2BBD}">
      <dgm:prSet/>
      <dgm:spPr/>
      <dgm:t>
        <a:bodyPr/>
        <a:lstStyle/>
        <a:p>
          <a:endParaRPr lang="en-US"/>
        </a:p>
      </dgm:t>
    </dgm:pt>
    <dgm:pt modelId="{42313D16-BBC7-4C46-9044-8CEC6DF7F0BA}" type="sibTrans" cxnId="{D0B984A4-126E-4225-A3D9-AE3FD39E2BBD}">
      <dgm:prSet/>
      <dgm:spPr/>
      <dgm:t>
        <a:bodyPr/>
        <a:lstStyle/>
        <a:p>
          <a:endParaRPr lang="en-US"/>
        </a:p>
      </dgm:t>
    </dgm:pt>
    <dgm:pt modelId="{AF6F23DA-6E05-4F24-9F00-B109E004FE48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2000" dirty="0" smtClean="0"/>
            <a:t>設計</a:t>
          </a:r>
          <a:endParaRPr lang="en-US" sz="2000" dirty="0"/>
        </a:p>
      </dgm:t>
    </dgm:pt>
    <dgm:pt modelId="{94291629-7F50-485F-BACF-E4958C1DF6F0}" type="parTrans" cxnId="{6630282B-926B-4693-8ED1-30071A004453}">
      <dgm:prSet/>
      <dgm:spPr/>
      <dgm:t>
        <a:bodyPr/>
        <a:lstStyle/>
        <a:p>
          <a:endParaRPr lang="en-US"/>
        </a:p>
      </dgm:t>
    </dgm:pt>
    <dgm:pt modelId="{DD358A04-8215-4CE3-A537-95DF36ED1C0E}" type="sibTrans" cxnId="{6630282B-926B-4693-8ED1-30071A004453}">
      <dgm:prSet/>
      <dgm:spPr/>
      <dgm:t>
        <a:bodyPr/>
        <a:lstStyle/>
        <a:p>
          <a:endParaRPr lang="en-US"/>
        </a:p>
      </dgm:t>
    </dgm:pt>
    <dgm:pt modelId="{E45A9666-85E4-4B55-B63E-F646AD115FB4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2000" dirty="0" smtClean="0"/>
            <a:t>実装</a:t>
          </a:r>
          <a:endParaRPr lang="en-US" sz="2000" dirty="0"/>
        </a:p>
      </dgm:t>
    </dgm:pt>
    <dgm:pt modelId="{FFA3A1DA-66F2-42F7-8D7C-3094499C6DBD}" type="parTrans" cxnId="{43DED1C1-6F5C-4E3A-8F76-018273335BC3}">
      <dgm:prSet/>
      <dgm:spPr/>
      <dgm:t>
        <a:bodyPr/>
        <a:lstStyle/>
        <a:p>
          <a:endParaRPr lang="en-US"/>
        </a:p>
      </dgm:t>
    </dgm:pt>
    <dgm:pt modelId="{3D25D0AC-9D9E-4402-B629-AFA9567EA7F9}" type="sibTrans" cxnId="{43DED1C1-6F5C-4E3A-8F76-018273335BC3}">
      <dgm:prSet/>
      <dgm:spPr/>
      <dgm:t>
        <a:bodyPr/>
        <a:lstStyle/>
        <a:p>
          <a:endParaRPr lang="en-US"/>
        </a:p>
      </dgm:t>
    </dgm:pt>
    <dgm:pt modelId="{779D2447-D289-4316-A14B-8DF6D958F8B7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2000" dirty="0" smtClean="0"/>
            <a:t>検証</a:t>
          </a:r>
          <a:endParaRPr lang="en-US" sz="2000" dirty="0"/>
        </a:p>
      </dgm:t>
    </dgm:pt>
    <dgm:pt modelId="{3E837B3D-F67E-435C-8FB9-1DCB6A3E4714}" type="parTrans" cxnId="{C9A91A8D-72A3-45B6-A992-8765FDA740F8}">
      <dgm:prSet/>
      <dgm:spPr/>
      <dgm:t>
        <a:bodyPr/>
        <a:lstStyle/>
        <a:p>
          <a:endParaRPr lang="en-US"/>
        </a:p>
      </dgm:t>
    </dgm:pt>
    <dgm:pt modelId="{04E55418-AA09-4443-AB3F-763F311F64A8}" type="sibTrans" cxnId="{C9A91A8D-72A3-45B6-A992-8765FDA740F8}">
      <dgm:prSet/>
      <dgm:spPr/>
      <dgm:t>
        <a:bodyPr/>
        <a:lstStyle/>
        <a:p>
          <a:endParaRPr lang="en-US"/>
        </a:p>
      </dgm:t>
    </dgm:pt>
    <dgm:pt modelId="{1E469A6B-2F76-413A-BD5F-9D5881A93FA4}">
      <dgm:prSet phldrT="[テキスト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6350">
          <a:solidFill>
            <a:schemeClr val="tx1"/>
          </a:solidFill>
        </a:ln>
      </dgm:spPr>
      <dgm:t>
        <a:bodyPr/>
        <a:lstStyle/>
        <a:p>
          <a:pPr algn="ctr"/>
          <a:r>
            <a:rPr lang="ja-JP" altLang="en-US" sz="1600" dirty="0" smtClean="0"/>
            <a:t>保守・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運用</a:t>
          </a:r>
          <a:endParaRPr lang="en-US" sz="1600" dirty="0"/>
        </a:p>
      </dgm:t>
    </dgm:pt>
    <dgm:pt modelId="{4BCA4C39-15BB-4DEB-8919-616E4080E3A6}" type="parTrans" cxnId="{7829C1EA-9448-4054-9CA8-643E8663736B}">
      <dgm:prSet/>
      <dgm:spPr/>
      <dgm:t>
        <a:bodyPr/>
        <a:lstStyle/>
        <a:p>
          <a:endParaRPr lang="en-US"/>
        </a:p>
      </dgm:t>
    </dgm:pt>
    <dgm:pt modelId="{23737177-9B25-4F01-BFFD-EECCF6FEF423}" type="sibTrans" cxnId="{7829C1EA-9448-4054-9CA8-643E8663736B}">
      <dgm:prSet/>
      <dgm:spPr/>
      <dgm:t>
        <a:bodyPr/>
        <a:lstStyle/>
        <a:p>
          <a:endParaRPr lang="en-US"/>
        </a:p>
      </dgm:t>
    </dgm:pt>
    <dgm:pt modelId="{F3CD8FAE-7CA2-4618-A678-A6847BAC49ED}" type="pres">
      <dgm:prSet presAssocID="{E8A5785E-83E6-483E-A691-A8D2C2E1BD0C}" presName="Name0" presStyleCnt="0">
        <dgm:presLayoutVars>
          <dgm:dir/>
          <dgm:resizeHandles val="exact"/>
        </dgm:presLayoutVars>
      </dgm:prSet>
      <dgm:spPr/>
    </dgm:pt>
    <dgm:pt modelId="{AE319E43-BEB3-4861-9235-800F34EEAE5A}" type="pres">
      <dgm:prSet presAssocID="{6481BA15-82F5-4D01-8779-C8334B6D40D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BB054B-078F-4045-A396-73F8833B7E57}" type="pres">
      <dgm:prSet presAssocID="{42313D16-BBC7-4C46-9044-8CEC6DF7F0B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557EA9D-DE1E-4948-86C5-8A5D7AC0CDE5}" type="pres">
      <dgm:prSet presAssocID="{42313D16-BBC7-4C46-9044-8CEC6DF7F0B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AE14CA44-9282-483B-A537-D8DCF821CAA1}" type="pres">
      <dgm:prSet presAssocID="{AF6F23DA-6E05-4F24-9F00-B109E004FE4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2B4F40-094D-4857-BC73-8A5444EA0293}" type="pres">
      <dgm:prSet presAssocID="{DD358A04-8215-4CE3-A537-95DF36ED1C0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07317A0B-B4BB-4E5A-ABC6-A83A8BFD0ABD}" type="pres">
      <dgm:prSet presAssocID="{DD358A04-8215-4CE3-A537-95DF36ED1C0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1FE9AD86-1F26-4430-AA15-BD8F4B530D56}" type="pres">
      <dgm:prSet presAssocID="{E45A9666-85E4-4B55-B63E-F646AD115FB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FCF9C9-3E99-4AC8-AD4B-B90255D9C32E}" type="pres">
      <dgm:prSet presAssocID="{3D25D0AC-9D9E-4402-B629-AFA9567EA7F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7751B9F4-FFDA-461F-A814-27CD66620731}" type="pres">
      <dgm:prSet presAssocID="{3D25D0AC-9D9E-4402-B629-AFA9567EA7F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E547E0D4-8A5D-4A7B-9056-8D6B193E8610}" type="pres">
      <dgm:prSet presAssocID="{779D2447-D289-4316-A14B-8DF6D958F8B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C2D72D-9F00-46F7-B73A-1B556096A1FD}" type="pres">
      <dgm:prSet presAssocID="{04E55418-AA09-4443-AB3F-763F311F64A8}" presName="sibTrans" presStyleLbl="sibTrans2D1" presStyleIdx="3" presStyleCnt="4"/>
      <dgm:spPr/>
      <dgm:t>
        <a:bodyPr/>
        <a:lstStyle/>
        <a:p>
          <a:endParaRPr lang="en-US"/>
        </a:p>
      </dgm:t>
    </dgm:pt>
    <dgm:pt modelId="{6DA57F0F-735B-4769-8900-FB185E695E03}" type="pres">
      <dgm:prSet presAssocID="{04E55418-AA09-4443-AB3F-763F311F64A8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3791A207-FA57-455E-9B16-50F3F1348881}" type="pres">
      <dgm:prSet presAssocID="{1E469A6B-2F76-413A-BD5F-9D5881A93FA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42D33A-5875-4B2C-AA97-C2934F1D8BB5}" type="presOf" srcId="{DD358A04-8215-4CE3-A537-95DF36ED1C0E}" destId="{07317A0B-B4BB-4E5A-ABC6-A83A8BFD0ABD}" srcOrd="1" destOrd="0" presId="urn:microsoft.com/office/officeart/2005/8/layout/process1"/>
    <dgm:cxn modelId="{EE99E67E-8FB8-4544-9BCC-FE8672B5DA78}" type="presOf" srcId="{04E55418-AA09-4443-AB3F-763F311F64A8}" destId="{6DA57F0F-735B-4769-8900-FB185E695E03}" srcOrd="1" destOrd="0" presId="urn:microsoft.com/office/officeart/2005/8/layout/process1"/>
    <dgm:cxn modelId="{D0B984A4-126E-4225-A3D9-AE3FD39E2BBD}" srcId="{E8A5785E-83E6-483E-A691-A8D2C2E1BD0C}" destId="{6481BA15-82F5-4D01-8779-C8334B6D40DC}" srcOrd="0" destOrd="0" parTransId="{79F603EC-98D4-48E4-88C6-00BB43458C98}" sibTransId="{42313D16-BBC7-4C46-9044-8CEC6DF7F0BA}"/>
    <dgm:cxn modelId="{F1CFDEB2-1BA8-4374-B2D7-E79BCCB73D39}" type="presOf" srcId="{3D25D0AC-9D9E-4402-B629-AFA9567EA7F9}" destId="{B3FCF9C9-3E99-4AC8-AD4B-B90255D9C32E}" srcOrd="0" destOrd="0" presId="urn:microsoft.com/office/officeart/2005/8/layout/process1"/>
    <dgm:cxn modelId="{C9A91A8D-72A3-45B6-A992-8765FDA740F8}" srcId="{E8A5785E-83E6-483E-A691-A8D2C2E1BD0C}" destId="{779D2447-D289-4316-A14B-8DF6D958F8B7}" srcOrd="3" destOrd="0" parTransId="{3E837B3D-F67E-435C-8FB9-1DCB6A3E4714}" sibTransId="{04E55418-AA09-4443-AB3F-763F311F64A8}"/>
    <dgm:cxn modelId="{DEC28177-4BB1-41CB-BC1F-A9387A8F9246}" type="presOf" srcId="{04E55418-AA09-4443-AB3F-763F311F64A8}" destId="{9AC2D72D-9F00-46F7-B73A-1B556096A1FD}" srcOrd="0" destOrd="0" presId="urn:microsoft.com/office/officeart/2005/8/layout/process1"/>
    <dgm:cxn modelId="{27CCF6E3-E4B0-43F9-8051-035B142FE782}" type="presOf" srcId="{3D25D0AC-9D9E-4402-B629-AFA9567EA7F9}" destId="{7751B9F4-FFDA-461F-A814-27CD66620731}" srcOrd="1" destOrd="0" presId="urn:microsoft.com/office/officeart/2005/8/layout/process1"/>
    <dgm:cxn modelId="{6630282B-926B-4693-8ED1-30071A004453}" srcId="{E8A5785E-83E6-483E-A691-A8D2C2E1BD0C}" destId="{AF6F23DA-6E05-4F24-9F00-B109E004FE48}" srcOrd="1" destOrd="0" parTransId="{94291629-7F50-485F-BACF-E4958C1DF6F0}" sibTransId="{DD358A04-8215-4CE3-A537-95DF36ED1C0E}"/>
    <dgm:cxn modelId="{8B1C96A8-C761-4AF2-A401-DBC3EA17C5D2}" type="presOf" srcId="{42313D16-BBC7-4C46-9044-8CEC6DF7F0BA}" destId="{78BB054B-078F-4045-A396-73F8833B7E57}" srcOrd="0" destOrd="0" presId="urn:microsoft.com/office/officeart/2005/8/layout/process1"/>
    <dgm:cxn modelId="{F3DE1E9D-CAF2-43FF-A358-3A1C266B1F23}" type="presOf" srcId="{DD358A04-8215-4CE3-A537-95DF36ED1C0E}" destId="{C92B4F40-094D-4857-BC73-8A5444EA0293}" srcOrd="0" destOrd="0" presId="urn:microsoft.com/office/officeart/2005/8/layout/process1"/>
    <dgm:cxn modelId="{D95A79E5-1049-4FAD-8925-DDD575521DFB}" type="presOf" srcId="{E45A9666-85E4-4B55-B63E-F646AD115FB4}" destId="{1FE9AD86-1F26-4430-AA15-BD8F4B530D56}" srcOrd="0" destOrd="0" presId="urn:microsoft.com/office/officeart/2005/8/layout/process1"/>
    <dgm:cxn modelId="{7235391C-C6FC-4B43-BE8E-24DECEAF5144}" type="presOf" srcId="{42313D16-BBC7-4C46-9044-8CEC6DF7F0BA}" destId="{A557EA9D-DE1E-4948-86C5-8A5D7AC0CDE5}" srcOrd="1" destOrd="0" presId="urn:microsoft.com/office/officeart/2005/8/layout/process1"/>
    <dgm:cxn modelId="{083B0E68-0F27-4DEC-A565-D599F52A46E9}" type="presOf" srcId="{6481BA15-82F5-4D01-8779-C8334B6D40DC}" destId="{AE319E43-BEB3-4861-9235-800F34EEAE5A}" srcOrd="0" destOrd="0" presId="urn:microsoft.com/office/officeart/2005/8/layout/process1"/>
    <dgm:cxn modelId="{7DD40CFF-1A3E-4DCF-B158-9B63597DA900}" type="presOf" srcId="{AF6F23DA-6E05-4F24-9F00-B109E004FE48}" destId="{AE14CA44-9282-483B-A537-D8DCF821CAA1}" srcOrd="0" destOrd="0" presId="urn:microsoft.com/office/officeart/2005/8/layout/process1"/>
    <dgm:cxn modelId="{357223F9-C7BF-4538-9D9F-7BF357F0E693}" type="presOf" srcId="{1E469A6B-2F76-413A-BD5F-9D5881A93FA4}" destId="{3791A207-FA57-455E-9B16-50F3F1348881}" srcOrd="0" destOrd="0" presId="urn:microsoft.com/office/officeart/2005/8/layout/process1"/>
    <dgm:cxn modelId="{9CAE66C2-2760-4EDD-ADCA-DC26DC0C9913}" type="presOf" srcId="{E8A5785E-83E6-483E-A691-A8D2C2E1BD0C}" destId="{F3CD8FAE-7CA2-4618-A678-A6847BAC49ED}" srcOrd="0" destOrd="0" presId="urn:microsoft.com/office/officeart/2005/8/layout/process1"/>
    <dgm:cxn modelId="{43DED1C1-6F5C-4E3A-8F76-018273335BC3}" srcId="{E8A5785E-83E6-483E-A691-A8D2C2E1BD0C}" destId="{E45A9666-85E4-4B55-B63E-F646AD115FB4}" srcOrd="2" destOrd="0" parTransId="{FFA3A1DA-66F2-42F7-8D7C-3094499C6DBD}" sibTransId="{3D25D0AC-9D9E-4402-B629-AFA9567EA7F9}"/>
    <dgm:cxn modelId="{7829C1EA-9448-4054-9CA8-643E8663736B}" srcId="{E8A5785E-83E6-483E-A691-A8D2C2E1BD0C}" destId="{1E469A6B-2F76-413A-BD5F-9D5881A93FA4}" srcOrd="4" destOrd="0" parTransId="{4BCA4C39-15BB-4DEB-8919-616E4080E3A6}" sibTransId="{23737177-9B25-4F01-BFFD-EECCF6FEF423}"/>
    <dgm:cxn modelId="{5C41A41D-80F6-492D-B227-5EA870582544}" type="presOf" srcId="{779D2447-D289-4316-A14B-8DF6D958F8B7}" destId="{E547E0D4-8A5D-4A7B-9056-8D6B193E8610}" srcOrd="0" destOrd="0" presId="urn:microsoft.com/office/officeart/2005/8/layout/process1"/>
    <dgm:cxn modelId="{C397C489-9E4D-49CA-BD6B-CA3A56B47FB5}" type="presParOf" srcId="{F3CD8FAE-7CA2-4618-A678-A6847BAC49ED}" destId="{AE319E43-BEB3-4861-9235-800F34EEAE5A}" srcOrd="0" destOrd="0" presId="urn:microsoft.com/office/officeart/2005/8/layout/process1"/>
    <dgm:cxn modelId="{ADB83372-0652-4560-BAE6-A3DFE4CB7927}" type="presParOf" srcId="{F3CD8FAE-7CA2-4618-A678-A6847BAC49ED}" destId="{78BB054B-078F-4045-A396-73F8833B7E57}" srcOrd="1" destOrd="0" presId="urn:microsoft.com/office/officeart/2005/8/layout/process1"/>
    <dgm:cxn modelId="{530B0FC1-89A9-406D-ACFA-6C36CB713971}" type="presParOf" srcId="{78BB054B-078F-4045-A396-73F8833B7E57}" destId="{A557EA9D-DE1E-4948-86C5-8A5D7AC0CDE5}" srcOrd="0" destOrd="0" presId="urn:microsoft.com/office/officeart/2005/8/layout/process1"/>
    <dgm:cxn modelId="{9B3C1190-77BF-4DBE-8F36-1F99F72A2CEA}" type="presParOf" srcId="{F3CD8FAE-7CA2-4618-A678-A6847BAC49ED}" destId="{AE14CA44-9282-483B-A537-D8DCF821CAA1}" srcOrd="2" destOrd="0" presId="urn:microsoft.com/office/officeart/2005/8/layout/process1"/>
    <dgm:cxn modelId="{F5B39601-3162-455C-8413-324EBE6D4051}" type="presParOf" srcId="{F3CD8FAE-7CA2-4618-A678-A6847BAC49ED}" destId="{C92B4F40-094D-4857-BC73-8A5444EA0293}" srcOrd="3" destOrd="0" presId="urn:microsoft.com/office/officeart/2005/8/layout/process1"/>
    <dgm:cxn modelId="{0F30CAAB-B86E-4073-ACF7-148DDCE14474}" type="presParOf" srcId="{C92B4F40-094D-4857-BC73-8A5444EA0293}" destId="{07317A0B-B4BB-4E5A-ABC6-A83A8BFD0ABD}" srcOrd="0" destOrd="0" presId="urn:microsoft.com/office/officeart/2005/8/layout/process1"/>
    <dgm:cxn modelId="{73ED9085-9056-4317-BFE9-71B1F442F5F4}" type="presParOf" srcId="{F3CD8FAE-7CA2-4618-A678-A6847BAC49ED}" destId="{1FE9AD86-1F26-4430-AA15-BD8F4B530D56}" srcOrd="4" destOrd="0" presId="urn:microsoft.com/office/officeart/2005/8/layout/process1"/>
    <dgm:cxn modelId="{AFB54211-29C9-40FD-8358-649E549CF33D}" type="presParOf" srcId="{F3CD8FAE-7CA2-4618-A678-A6847BAC49ED}" destId="{B3FCF9C9-3E99-4AC8-AD4B-B90255D9C32E}" srcOrd="5" destOrd="0" presId="urn:microsoft.com/office/officeart/2005/8/layout/process1"/>
    <dgm:cxn modelId="{021531AC-8640-480D-AD77-C91094687266}" type="presParOf" srcId="{B3FCF9C9-3E99-4AC8-AD4B-B90255D9C32E}" destId="{7751B9F4-FFDA-461F-A814-27CD66620731}" srcOrd="0" destOrd="0" presId="urn:microsoft.com/office/officeart/2005/8/layout/process1"/>
    <dgm:cxn modelId="{31C27164-E066-4391-937B-643F0E73C19E}" type="presParOf" srcId="{F3CD8FAE-7CA2-4618-A678-A6847BAC49ED}" destId="{E547E0D4-8A5D-4A7B-9056-8D6B193E8610}" srcOrd="6" destOrd="0" presId="urn:microsoft.com/office/officeart/2005/8/layout/process1"/>
    <dgm:cxn modelId="{65395CA8-5DA4-45FD-AA4E-21ADB51232E1}" type="presParOf" srcId="{F3CD8FAE-7CA2-4618-A678-A6847BAC49ED}" destId="{9AC2D72D-9F00-46F7-B73A-1B556096A1FD}" srcOrd="7" destOrd="0" presId="urn:microsoft.com/office/officeart/2005/8/layout/process1"/>
    <dgm:cxn modelId="{F78CC80D-CCC9-4DCA-856F-E8C8B3D35C39}" type="presParOf" srcId="{9AC2D72D-9F00-46F7-B73A-1B556096A1FD}" destId="{6DA57F0F-735B-4769-8900-FB185E695E03}" srcOrd="0" destOrd="0" presId="urn:microsoft.com/office/officeart/2005/8/layout/process1"/>
    <dgm:cxn modelId="{58DEB379-43D2-4EA8-9130-AEE1254A33A1}" type="presParOf" srcId="{F3CD8FAE-7CA2-4618-A678-A6847BAC49ED}" destId="{3791A207-FA57-455E-9B16-50F3F1348881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FFFC9728-B4DB-43E8-92E8-58AD787229E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527F7B8-92C1-4373-89C7-0829DB6427F5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計画・設計</a:t>
          </a:r>
          <a:endParaRPr lang="en-US" sz="1800" dirty="0"/>
        </a:p>
      </dgm:t>
    </dgm:pt>
    <dgm:pt modelId="{FB2C861C-AE27-4E35-9C6E-E0093A1433E1}" type="parTrans" cxnId="{5D85B245-33EE-4A2F-AA8C-3A68C7EE5084}">
      <dgm:prSet/>
      <dgm:spPr/>
      <dgm:t>
        <a:bodyPr/>
        <a:lstStyle/>
        <a:p>
          <a:endParaRPr lang="en-US" sz="1800"/>
        </a:p>
      </dgm:t>
    </dgm:pt>
    <dgm:pt modelId="{4C423F96-74D9-4ED9-BC8D-A5DFFE87122A}" type="sibTrans" cxnId="{5D85B245-33EE-4A2F-AA8C-3A68C7EE5084}">
      <dgm:prSet/>
      <dgm:spPr/>
      <dgm:t>
        <a:bodyPr/>
        <a:lstStyle/>
        <a:p>
          <a:endParaRPr lang="en-US" sz="1800"/>
        </a:p>
      </dgm:t>
    </dgm:pt>
    <dgm:pt modelId="{A1A1DCB6-9753-4894-9776-0A158314238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 smtClean="0"/>
            <a:t>M1</a:t>
          </a:r>
          <a:endParaRPr lang="en-US" sz="1800" dirty="0"/>
        </a:p>
      </dgm:t>
    </dgm:pt>
    <dgm:pt modelId="{A151B7E3-5DD0-49FE-BE39-479E1FBAADB1}" type="parTrans" cxnId="{D6F90C2B-1D8C-4828-97C5-397B0FEC48C3}">
      <dgm:prSet/>
      <dgm:spPr/>
      <dgm:t>
        <a:bodyPr/>
        <a:lstStyle/>
        <a:p>
          <a:endParaRPr lang="en-US" sz="1800"/>
        </a:p>
      </dgm:t>
    </dgm:pt>
    <dgm:pt modelId="{33012136-4DD8-40B2-9075-26C12CBEA403}" type="sibTrans" cxnId="{D6F90C2B-1D8C-4828-97C5-397B0FEC48C3}">
      <dgm:prSet/>
      <dgm:spPr/>
      <dgm:t>
        <a:bodyPr/>
        <a:lstStyle/>
        <a:p>
          <a:endParaRPr lang="en-US" sz="1800"/>
        </a:p>
      </dgm:t>
    </dgm:pt>
    <dgm:pt modelId="{32AE9E26-B4CD-4F78-AD78-7AE4BB0EA2B9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 smtClean="0"/>
            <a:t>M2</a:t>
          </a:r>
          <a:endParaRPr lang="en-US" sz="1800" dirty="0"/>
        </a:p>
      </dgm:t>
    </dgm:pt>
    <dgm:pt modelId="{7AA53655-D147-4515-AAB6-DCAE6079684E}" type="parTrans" cxnId="{9C500950-6726-4346-A113-1167275CF257}">
      <dgm:prSet/>
      <dgm:spPr/>
      <dgm:t>
        <a:bodyPr/>
        <a:lstStyle/>
        <a:p>
          <a:endParaRPr lang="en-US" sz="1800"/>
        </a:p>
      </dgm:t>
    </dgm:pt>
    <dgm:pt modelId="{0FA9C0D8-4B95-4D3E-8A10-0B8164FE0758}" type="sibTrans" cxnId="{9C500950-6726-4346-A113-1167275CF257}">
      <dgm:prSet/>
      <dgm:spPr/>
      <dgm:t>
        <a:bodyPr/>
        <a:lstStyle/>
        <a:p>
          <a:endParaRPr lang="en-US" sz="1800"/>
        </a:p>
      </dgm:t>
    </dgm:pt>
    <dgm:pt modelId="{13E1FDD5-B031-4DF5-9FAE-BB55E0D23D3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 smtClean="0"/>
            <a:t>M3</a:t>
          </a:r>
          <a:endParaRPr lang="en-US" sz="1800" dirty="0"/>
        </a:p>
      </dgm:t>
    </dgm:pt>
    <dgm:pt modelId="{E7566AD8-417B-42C0-BB80-CC5DA2F61A9D}" type="parTrans" cxnId="{E787BE6A-ACC4-4148-A33E-2FB4198E4100}">
      <dgm:prSet/>
      <dgm:spPr/>
      <dgm:t>
        <a:bodyPr/>
        <a:lstStyle/>
        <a:p>
          <a:endParaRPr lang="en-US" sz="1800"/>
        </a:p>
      </dgm:t>
    </dgm:pt>
    <dgm:pt modelId="{F87236F8-3CBA-4893-96D1-6DAD67395E78}" type="sibTrans" cxnId="{E787BE6A-ACC4-4148-A33E-2FB4198E4100}">
      <dgm:prSet/>
      <dgm:spPr/>
      <dgm:t>
        <a:bodyPr/>
        <a:lstStyle/>
        <a:p>
          <a:endParaRPr lang="en-US" sz="1800"/>
        </a:p>
      </dgm:t>
    </dgm:pt>
    <dgm:pt modelId="{F73D9E04-366B-4EFA-AFF0-274FD7EF8E45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安定化</a:t>
          </a:r>
          <a:endParaRPr lang="en-US" sz="1800" dirty="0"/>
        </a:p>
      </dgm:t>
    </dgm:pt>
    <dgm:pt modelId="{BA92082C-1B1F-44A7-941A-D4F01AD23C53}" type="parTrans" cxnId="{185E3484-CD2A-4B56-8A09-2842B30FCFAF}">
      <dgm:prSet/>
      <dgm:spPr/>
      <dgm:t>
        <a:bodyPr/>
        <a:lstStyle/>
        <a:p>
          <a:endParaRPr lang="en-US" sz="1800"/>
        </a:p>
      </dgm:t>
    </dgm:pt>
    <dgm:pt modelId="{4FB9D6EA-87B8-498F-839D-06392C37A3D0}" type="sibTrans" cxnId="{185E3484-CD2A-4B56-8A09-2842B30FCFAF}">
      <dgm:prSet/>
      <dgm:spPr/>
      <dgm:t>
        <a:bodyPr/>
        <a:lstStyle/>
        <a:p>
          <a:endParaRPr lang="en-US" sz="1800"/>
        </a:p>
      </dgm:t>
    </dgm:pt>
    <dgm:pt modelId="{D076ADA7-F314-4042-8CEB-E2299882DFCF}" type="pres">
      <dgm:prSet presAssocID="{FFFC9728-B4DB-43E8-92E8-58AD787229E4}" presName="Name0" presStyleCnt="0">
        <dgm:presLayoutVars>
          <dgm:dir/>
          <dgm:resizeHandles val="exact"/>
        </dgm:presLayoutVars>
      </dgm:prSet>
      <dgm:spPr/>
    </dgm:pt>
    <dgm:pt modelId="{5851F59F-2A6D-4D79-BC66-B06DE144A160}" type="pres">
      <dgm:prSet presAssocID="{7527F7B8-92C1-4373-89C7-0829DB6427F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CFBA12-7E9C-45BD-B4B7-C3C22F0474E6}" type="pres">
      <dgm:prSet presAssocID="{4C423F96-74D9-4ED9-BC8D-A5DFFE87122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077B6127-AB57-4AE5-B1EB-9979E4E04E33}" type="pres">
      <dgm:prSet presAssocID="{4C423F96-74D9-4ED9-BC8D-A5DFFE87122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932D87CF-910E-4C53-821D-29B9F3C4D3F8}" type="pres">
      <dgm:prSet presAssocID="{A1A1DCB6-9753-4894-9776-0A158314238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A9389F-1F61-4AE8-82E3-8BA4C7B451FA}" type="pres">
      <dgm:prSet presAssocID="{33012136-4DD8-40B2-9075-26C12CBEA403}" presName="sibTrans" presStyleLbl="sibTrans2D1" presStyleIdx="1" presStyleCnt="4"/>
      <dgm:spPr/>
      <dgm:t>
        <a:bodyPr/>
        <a:lstStyle/>
        <a:p>
          <a:endParaRPr lang="en-US"/>
        </a:p>
      </dgm:t>
    </dgm:pt>
    <dgm:pt modelId="{832A32AF-50F6-4C8E-8860-20C5B46D9F33}" type="pres">
      <dgm:prSet presAssocID="{33012136-4DD8-40B2-9075-26C12CBEA403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2275684-84C6-4D04-BC4B-221D8335A4A0}" type="pres">
      <dgm:prSet presAssocID="{32AE9E26-B4CD-4F78-AD78-7AE4BB0EA2B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E797F2-F8F9-4F37-8F4B-650AE53A045F}" type="pres">
      <dgm:prSet presAssocID="{0FA9C0D8-4B95-4D3E-8A10-0B8164FE0758}" presName="sibTrans" presStyleLbl="sibTrans2D1" presStyleIdx="2" presStyleCnt="4"/>
      <dgm:spPr/>
      <dgm:t>
        <a:bodyPr/>
        <a:lstStyle/>
        <a:p>
          <a:endParaRPr lang="en-US"/>
        </a:p>
      </dgm:t>
    </dgm:pt>
    <dgm:pt modelId="{B9FAA4FA-4994-4E21-B57F-B56B81236902}" type="pres">
      <dgm:prSet presAssocID="{0FA9C0D8-4B95-4D3E-8A10-0B8164FE0758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37A652BC-8BBC-4108-BA0E-336A223B1CA1}" type="pres">
      <dgm:prSet presAssocID="{13E1FDD5-B031-4DF5-9FAE-BB55E0D23D3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F0247-CE5C-4C49-8FF9-C3EC8DB24954}" type="pres">
      <dgm:prSet presAssocID="{F87236F8-3CBA-4893-96D1-6DAD67395E78}" presName="sibTrans" presStyleLbl="sibTrans2D1" presStyleIdx="3" presStyleCnt="4"/>
      <dgm:spPr/>
      <dgm:t>
        <a:bodyPr/>
        <a:lstStyle/>
        <a:p>
          <a:endParaRPr lang="en-US"/>
        </a:p>
      </dgm:t>
    </dgm:pt>
    <dgm:pt modelId="{D65357A3-05BF-4317-81D2-C5011DE09997}" type="pres">
      <dgm:prSet presAssocID="{F87236F8-3CBA-4893-96D1-6DAD67395E78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3B724A1-DA2D-4141-BC86-E9FBD615A628}" type="pres">
      <dgm:prSet presAssocID="{F73D9E04-366B-4EFA-AFF0-274FD7EF8E4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25B898A-877B-4DA8-8899-53749987DA56}" type="presOf" srcId="{FFFC9728-B4DB-43E8-92E8-58AD787229E4}" destId="{D076ADA7-F314-4042-8CEB-E2299882DFCF}" srcOrd="0" destOrd="0" presId="urn:microsoft.com/office/officeart/2005/8/layout/process1"/>
    <dgm:cxn modelId="{5784E389-6315-432A-9319-E4EC17844016}" type="presOf" srcId="{32AE9E26-B4CD-4F78-AD78-7AE4BB0EA2B9}" destId="{D2275684-84C6-4D04-BC4B-221D8335A4A0}" srcOrd="0" destOrd="0" presId="urn:microsoft.com/office/officeart/2005/8/layout/process1"/>
    <dgm:cxn modelId="{838A70A4-7F1A-4200-A0C6-F467AAF7FFD6}" type="presOf" srcId="{F73D9E04-366B-4EFA-AFF0-274FD7EF8E45}" destId="{A3B724A1-DA2D-4141-BC86-E9FBD615A628}" srcOrd="0" destOrd="0" presId="urn:microsoft.com/office/officeart/2005/8/layout/process1"/>
    <dgm:cxn modelId="{5D85B245-33EE-4A2F-AA8C-3A68C7EE5084}" srcId="{FFFC9728-B4DB-43E8-92E8-58AD787229E4}" destId="{7527F7B8-92C1-4373-89C7-0829DB6427F5}" srcOrd="0" destOrd="0" parTransId="{FB2C861C-AE27-4E35-9C6E-E0093A1433E1}" sibTransId="{4C423F96-74D9-4ED9-BC8D-A5DFFE87122A}"/>
    <dgm:cxn modelId="{FD9F5587-EFC5-475C-B4E6-A4141A2645EE}" type="presOf" srcId="{A1A1DCB6-9753-4894-9776-0A1583142382}" destId="{932D87CF-910E-4C53-821D-29B9F3C4D3F8}" srcOrd="0" destOrd="0" presId="urn:microsoft.com/office/officeart/2005/8/layout/process1"/>
    <dgm:cxn modelId="{185E3484-CD2A-4B56-8A09-2842B30FCFAF}" srcId="{FFFC9728-B4DB-43E8-92E8-58AD787229E4}" destId="{F73D9E04-366B-4EFA-AFF0-274FD7EF8E45}" srcOrd="4" destOrd="0" parTransId="{BA92082C-1B1F-44A7-941A-D4F01AD23C53}" sibTransId="{4FB9D6EA-87B8-498F-839D-06392C37A3D0}"/>
    <dgm:cxn modelId="{F5987842-1FE6-42E8-A436-A3B9D5D4CFCC}" type="presOf" srcId="{F87236F8-3CBA-4893-96D1-6DAD67395E78}" destId="{D65357A3-05BF-4317-81D2-C5011DE09997}" srcOrd="1" destOrd="0" presId="urn:microsoft.com/office/officeart/2005/8/layout/process1"/>
    <dgm:cxn modelId="{DC6C93AB-CF2A-47F8-A6B4-2FE0BAC64EC2}" type="presOf" srcId="{4C423F96-74D9-4ED9-BC8D-A5DFFE87122A}" destId="{077B6127-AB57-4AE5-B1EB-9979E4E04E33}" srcOrd="1" destOrd="0" presId="urn:microsoft.com/office/officeart/2005/8/layout/process1"/>
    <dgm:cxn modelId="{E5BFAC89-1B5E-416C-A0EC-D6F3D595514D}" type="presOf" srcId="{0FA9C0D8-4B95-4D3E-8A10-0B8164FE0758}" destId="{DCE797F2-F8F9-4F37-8F4B-650AE53A045F}" srcOrd="0" destOrd="0" presId="urn:microsoft.com/office/officeart/2005/8/layout/process1"/>
    <dgm:cxn modelId="{9C500950-6726-4346-A113-1167275CF257}" srcId="{FFFC9728-B4DB-43E8-92E8-58AD787229E4}" destId="{32AE9E26-B4CD-4F78-AD78-7AE4BB0EA2B9}" srcOrd="2" destOrd="0" parTransId="{7AA53655-D147-4515-AAB6-DCAE6079684E}" sibTransId="{0FA9C0D8-4B95-4D3E-8A10-0B8164FE0758}"/>
    <dgm:cxn modelId="{D6F565C9-6BB4-414D-A510-E5A2C807DE1D}" type="presOf" srcId="{4C423F96-74D9-4ED9-BC8D-A5DFFE87122A}" destId="{49CFBA12-7E9C-45BD-B4B7-C3C22F0474E6}" srcOrd="0" destOrd="0" presId="urn:microsoft.com/office/officeart/2005/8/layout/process1"/>
    <dgm:cxn modelId="{BD73A93D-7A90-49B4-A2D1-D378C3919748}" type="presOf" srcId="{33012136-4DD8-40B2-9075-26C12CBEA403}" destId="{832A32AF-50F6-4C8E-8860-20C5B46D9F33}" srcOrd="1" destOrd="0" presId="urn:microsoft.com/office/officeart/2005/8/layout/process1"/>
    <dgm:cxn modelId="{6B1DB2AC-E19D-4C33-9771-84372022CAE0}" type="presOf" srcId="{F87236F8-3CBA-4893-96D1-6DAD67395E78}" destId="{D75F0247-CE5C-4C49-8FF9-C3EC8DB24954}" srcOrd="0" destOrd="0" presId="urn:microsoft.com/office/officeart/2005/8/layout/process1"/>
    <dgm:cxn modelId="{1EBE0EAD-116B-403D-9DE3-5C411CDD2EB9}" type="presOf" srcId="{33012136-4DD8-40B2-9075-26C12CBEA403}" destId="{D8A9389F-1F61-4AE8-82E3-8BA4C7B451FA}" srcOrd="0" destOrd="0" presId="urn:microsoft.com/office/officeart/2005/8/layout/process1"/>
    <dgm:cxn modelId="{E787BE6A-ACC4-4148-A33E-2FB4198E4100}" srcId="{FFFC9728-B4DB-43E8-92E8-58AD787229E4}" destId="{13E1FDD5-B031-4DF5-9FAE-BB55E0D23D32}" srcOrd="3" destOrd="0" parTransId="{E7566AD8-417B-42C0-BB80-CC5DA2F61A9D}" sibTransId="{F87236F8-3CBA-4893-96D1-6DAD67395E78}"/>
    <dgm:cxn modelId="{8C133D28-BD1E-430D-9B12-D3BDC53F7438}" type="presOf" srcId="{7527F7B8-92C1-4373-89C7-0829DB6427F5}" destId="{5851F59F-2A6D-4D79-BC66-B06DE144A160}" srcOrd="0" destOrd="0" presId="urn:microsoft.com/office/officeart/2005/8/layout/process1"/>
    <dgm:cxn modelId="{CFD10AE4-F51D-4721-9728-8C0486BF6F50}" type="presOf" srcId="{0FA9C0D8-4B95-4D3E-8A10-0B8164FE0758}" destId="{B9FAA4FA-4994-4E21-B57F-B56B81236902}" srcOrd="1" destOrd="0" presId="urn:microsoft.com/office/officeart/2005/8/layout/process1"/>
    <dgm:cxn modelId="{83FC5569-8BF8-433C-A8B7-4414F2729490}" type="presOf" srcId="{13E1FDD5-B031-4DF5-9FAE-BB55E0D23D32}" destId="{37A652BC-8BBC-4108-BA0E-336A223B1CA1}" srcOrd="0" destOrd="0" presId="urn:microsoft.com/office/officeart/2005/8/layout/process1"/>
    <dgm:cxn modelId="{D6F90C2B-1D8C-4828-97C5-397B0FEC48C3}" srcId="{FFFC9728-B4DB-43E8-92E8-58AD787229E4}" destId="{A1A1DCB6-9753-4894-9776-0A1583142382}" srcOrd="1" destOrd="0" parTransId="{A151B7E3-5DD0-49FE-BE39-479E1FBAADB1}" sibTransId="{33012136-4DD8-40B2-9075-26C12CBEA403}"/>
    <dgm:cxn modelId="{3E6A0526-900F-4B63-B200-18631BEEAC4C}" type="presParOf" srcId="{D076ADA7-F314-4042-8CEB-E2299882DFCF}" destId="{5851F59F-2A6D-4D79-BC66-B06DE144A160}" srcOrd="0" destOrd="0" presId="urn:microsoft.com/office/officeart/2005/8/layout/process1"/>
    <dgm:cxn modelId="{4EB327C2-2B9A-489D-826D-8F959B23301E}" type="presParOf" srcId="{D076ADA7-F314-4042-8CEB-E2299882DFCF}" destId="{49CFBA12-7E9C-45BD-B4B7-C3C22F0474E6}" srcOrd="1" destOrd="0" presId="urn:microsoft.com/office/officeart/2005/8/layout/process1"/>
    <dgm:cxn modelId="{D9771055-0CB8-4DEC-AA58-83DFB7C29E40}" type="presParOf" srcId="{49CFBA12-7E9C-45BD-B4B7-C3C22F0474E6}" destId="{077B6127-AB57-4AE5-B1EB-9979E4E04E33}" srcOrd="0" destOrd="0" presId="urn:microsoft.com/office/officeart/2005/8/layout/process1"/>
    <dgm:cxn modelId="{6A94420F-7C91-4F5C-8AC6-B6CA25DC1E5E}" type="presParOf" srcId="{D076ADA7-F314-4042-8CEB-E2299882DFCF}" destId="{932D87CF-910E-4C53-821D-29B9F3C4D3F8}" srcOrd="2" destOrd="0" presId="urn:microsoft.com/office/officeart/2005/8/layout/process1"/>
    <dgm:cxn modelId="{5FA04D6E-906B-460E-85C3-EE53F9FB4346}" type="presParOf" srcId="{D076ADA7-F314-4042-8CEB-E2299882DFCF}" destId="{D8A9389F-1F61-4AE8-82E3-8BA4C7B451FA}" srcOrd="3" destOrd="0" presId="urn:microsoft.com/office/officeart/2005/8/layout/process1"/>
    <dgm:cxn modelId="{E22F000D-A015-4244-B8C1-2F587179A99D}" type="presParOf" srcId="{D8A9389F-1F61-4AE8-82E3-8BA4C7B451FA}" destId="{832A32AF-50F6-4C8E-8860-20C5B46D9F33}" srcOrd="0" destOrd="0" presId="urn:microsoft.com/office/officeart/2005/8/layout/process1"/>
    <dgm:cxn modelId="{BB314EBD-4668-4E13-BDA6-EDFB2243D5DE}" type="presParOf" srcId="{D076ADA7-F314-4042-8CEB-E2299882DFCF}" destId="{D2275684-84C6-4D04-BC4B-221D8335A4A0}" srcOrd="4" destOrd="0" presId="urn:microsoft.com/office/officeart/2005/8/layout/process1"/>
    <dgm:cxn modelId="{6A49CD44-6879-4116-9FBE-1D5DD7C427BC}" type="presParOf" srcId="{D076ADA7-F314-4042-8CEB-E2299882DFCF}" destId="{DCE797F2-F8F9-4F37-8F4B-650AE53A045F}" srcOrd="5" destOrd="0" presId="urn:microsoft.com/office/officeart/2005/8/layout/process1"/>
    <dgm:cxn modelId="{564ECDA9-8734-4D22-B6EF-EAC1B430AFD8}" type="presParOf" srcId="{DCE797F2-F8F9-4F37-8F4B-650AE53A045F}" destId="{B9FAA4FA-4994-4E21-B57F-B56B81236902}" srcOrd="0" destOrd="0" presId="urn:microsoft.com/office/officeart/2005/8/layout/process1"/>
    <dgm:cxn modelId="{26894154-37D5-4B39-A99F-ED059BA9FB24}" type="presParOf" srcId="{D076ADA7-F314-4042-8CEB-E2299882DFCF}" destId="{37A652BC-8BBC-4108-BA0E-336A223B1CA1}" srcOrd="6" destOrd="0" presId="urn:microsoft.com/office/officeart/2005/8/layout/process1"/>
    <dgm:cxn modelId="{571CC235-99DA-4876-BAFB-98CF64D98DE3}" type="presParOf" srcId="{D076ADA7-F314-4042-8CEB-E2299882DFCF}" destId="{D75F0247-CE5C-4C49-8FF9-C3EC8DB24954}" srcOrd="7" destOrd="0" presId="urn:microsoft.com/office/officeart/2005/8/layout/process1"/>
    <dgm:cxn modelId="{9FB2916F-6A3A-4C4B-B016-1C3315AAD8CF}" type="presParOf" srcId="{D75F0247-CE5C-4C49-8FF9-C3EC8DB24954}" destId="{D65357A3-05BF-4317-81D2-C5011DE09997}" srcOrd="0" destOrd="0" presId="urn:microsoft.com/office/officeart/2005/8/layout/process1"/>
    <dgm:cxn modelId="{A6B5C082-1AC3-4273-AF0D-116CEA32EB03}" type="presParOf" srcId="{D076ADA7-F314-4042-8CEB-E2299882DFCF}" destId="{A3B724A1-DA2D-4141-BC86-E9FBD615A628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997994E-CF6E-4072-9ACA-DFFB4F9EC157}" type="doc">
      <dgm:prSet loTypeId="urn:microsoft.com/office/officeart/2005/8/layout/hierarchy2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B576D294-5DB5-4AFA-8054-04E0420C9CF6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\Project</a:t>
          </a:r>
          <a:endParaRPr lang="en-US" dirty="0"/>
        </a:p>
      </dgm:t>
    </dgm:pt>
    <dgm:pt modelId="{1D0D437C-FC01-4008-84F4-0D547ABE4A50}" type="parTrans" cxnId="{D13C2AE7-E8AE-4911-AE9A-566DA5533259}">
      <dgm:prSet/>
      <dgm:spPr/>
      <dgm:t>
        <a:bodyPr/>
        <a:lstStyle/>
        <a:p>
          <a:endParaRPr lang="en-US"/>
        </a:p>
      </dgm:t>
    </dgm:pt>
    <dgm:pt modelId="{F81A1C3B-9908-4FE0-B505-FED68E5D4ADF}" type="sibTrans" cxnId="{D13C2AE7-E8AE-4911-AE9A-566DA5533259}">
      <dgm:prSet/>
      <dgm:spPr/>
      <dgm:t>
        <a:bodyPr/>
        <a:lstStyle/>
        <a:p>
          <a:endParaRPr lang="en-US"/>
        </a:p>
      </dgm:t>
    </dgm:pt>
    <dgm:pt modelId="{CDDB99CC-CC47-45D9-A2E1-30DBCA82039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\Branches</a:t>
          </a:r>
          <a:endParaRPr lang="en-US" dirty="0"/>
        </a:p>
      </dgm:t>
    </dgm:pt>
    <dgm:pt modelId="{CC78D8FE-6F85-41AC-B67E-6EBD977A3025}" type="parTrans" cxnId="{087CAAE7-B9D3-4448-B53C-1A1712AB442F}">
      <dgm:prSet/>
      <dgm:spPr/>
      <dgm:t>
        <a:bodyPr/>
        <a:lstStyle/>
        <a:p>
          <a:endParaRPr lang="en-US"/>
        </a:p>
      </dgm:t>
    </dgm:pt>
    <dgm:pt modelId="{97E0C5D1-63A3-4ACB-8CA9-1EB9D124A6B3}" type="sibTrans" cxnId="{087CAAE7-B9D3-4448-B53C-1A1712AB442F}">
      <dgm:prSet/>
      <dgm:spPr/>
      <dgm:t>
        <a:bodyPr/>
        <a:lstStyle/>
        <a:p>
          <a:endParaRPr lang="en-US"/>
        </a:p>
      </dgm:t>
    </dgm:pt>
    <dgm:pt modelId="{09E6099A-9098-474B-BBB2-4E0B558D2C3F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\1.1</a:t>
          </a:r>
          <a:endParaRPr lang="en-US" dirty="0"/>
        </a:p>
      </dgm:t>
    </dgm:pt>
    <dgm:pt modelId="{F55F7FB0-F275-47DC-B62C-7D6E1F7EF300}" type="parTrans" cxnId="{9A90055A-5487-4E9A-97AE-A2FA92DC231F}">
      <dgm:prSet/>
      <dgm:spPr/>
      <dgm:t>
        <a:bodyPr/>
        <a:lstStyle/>
        <a:p>
          <a:endParaRPr lang="en-US"/>
        </a:p>
      </dgm:t>
    </dgm:pt>
    <dgm:pt modelId="{D38EA050-4A96-45B4-A522-984FE9C707E5}" type="sibTrans" cxnId="{9A90055A-5487-4E9A-97AE-A2FA92DC231F}">
      <dgm:prSet/>
      <dgm:spPr/>
      <dgm:t>
        <a:bodyPr/>
        <a:lstStyle/>
        <a:p>
          <a:endParaRPr lang="en-US"/>
        </a:p>
      </dgm:t>
    </dgm:pt>
    <dgm:pt modelId="{FB738BC9-5662-4765-9556-3E469F413369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プログラム</a:t>
          </a:r>
          <a:r>
            <a:rPr lang="en-US" altLang="ja-JP" dirty="0" smtClean="0"/>
            <a:t>A</a:t>
          </a:r>
          <a:endParaRPr lang="en-US" dirty="0"/>
        </a:p>
      </dgm:t>
    </dgm:pt>
    <dgm:pt modelId="{C7AB4869-1705-4C0A-A401-1E41D862F047}" type="parTrans" cxnId="{EE08F468-9723-4D58-A9E6-C3F4D4FC73B6}">
      <dgm:prSet/>
      <dgm:spPr/>
      <dgm:t>
        <a:bodyPr/>
        <a:lstStyle/>
        <a:p>
          <a:endParaRPr lang="en-US"/>
        </a:p>
      </dgm:t>
    </dgm:pt>
    <dgm:pt modelId="{170D6265-2DE4-4801-ADCF-B93A0378ABE2}" type="sibTrans" cxnId="{EE08F468-9723-4D58-A9E6-C3F4D4FC73B6}">
      <dgm:prSet/>
      <dgm:spPr/>
      <dgm:t>
        <a:bodyPr/>
        <a:lstStyle/>
        <a:p>
          <a:endParaRPr lang="en-US"/>
        </a:p>
      </dgm:t>
    </dgm:pt>
    <dgm:pt modelId="{C00EFF97-E7CF-4EFF-AB20-C0B10AD59F4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\Mainline</a:t>
          </a:r>
          <a:endParaRPr lang="en-US" dirty="0"/>
        </a:p>
      </dgm:t>
    </dgm:pt>
    <dgm:pt modelId="{E6D535E8-0680-4D5D-91EA-98FBB775BB3B}" type="parTrans" cxnId="{6BB7E477-082B-465F-AA4C-D190B8A05E0E}">
      <dgm:prSet/>
      <dgm:spPr/>
      <dgm:t>
        <a:bodyPr/>
        <a:lstStyle/>
        <a:p>
          <a:endParaRPr lang="en-US"/>
        </a:p>
      </dgm:t>
    </dgm:pt>
    <dgm:pt modelId="{D487707A-FF75-4F02-A63E-8E20608A5728}" type="sibTrans" cxnId="{6BB7E477-082B-465F-AA4C-D190B8A05E0E}">
      <dgm:prSet/>
      <dgm:spPr/>
      <dgm:t>
        <a:bodyPr/>
        <a:lstStyle/>
        <a:p>
          <a:endParaRPr lang="en-US"/>
        </a:p>
      </dgm:t>
    </dgm:pt>
    <dgm:pt modelId="{60B64628-2084-4376-A32E-A50643637027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プログラム</a:t>
          </a:r>
          <a:r>
            <a:rPr lang="en-US" altLang="ja-JP" dirty="0" smtClean="0"/>
            <a:t>A</a:t>
          </a:r>
          <a:endParaRPr lang="en-US" dirty="0"/>
        </a:p>
      </dgm:t>
    </dgm:pt>
    <dgm:pt modelId="{41F82932-FF33-4864-8405-EF19F97082A7}" type="parTrans" cxnId="{868941DC-94FA-42A4-AD86-2546A33E14ED}">
      <dgm:prSet/>
      <dgm:spPr/>
      <dgm:t>
        <a:bodyPr/>
        <a:lstStyle/>
        <a:p>
          <a:endParaRPr lang="en-US"/>
        </a:p>
      </dgm:t>
    </dgm:pt>
    <dgm:pt modelId="{EB43FC3D-8B11-4501-BE28-6CE0C2B6036E}" type="sibTrans" cxnId="{868941DC-94FA-42A4-AD86-2546A33E14ED}">
      <dgm:prSet/>
      <dgm:spPr/>
      <dgm:t>
        <a:bodyPr/>
        <a:lstStyle/>
        <a:p>
          <a:endParaRPr lang="en-US"/>
        </a:p>
      </dgm:t>
    </dgm:pt>
    <dgm:pt modelId="{2471B5A9-7D2D-4E38-9968-CAA7F7DBA247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プログラム</a:t>
          </a:r>
          <a:r>
            <a:rPr lang="en-US" altLang="ja-JP" dirty="0" smtClean="0"/>
            <a:t>B</a:t>
          </a:r>
          <a:endParaRPr lang="en-US" dirty="0"/>
        </a:p>
      </dgm:t>
    </dgm:pt>
    <dgm:pt modelId="{123D2E23-346B-4D2B-A03B-4371EFE4126E}" type="parTrans" cxnId="{43E5C0F8-A4FE-4475-B52D-A01F89639353}">
      <dgm:prSet/>
      <dgm:spPr/>
      <dgm:t>
        <a:bodyPr/>
        <a:lstStyle/>
        <a:p>
          <a:endParaRPr lang="en-US"/>
        </a:p>
      </dgm:t>
    </dgm:pt>
    <dgm:pt modelId="{EE247B0C-614F-401F-A791-7A9DD5C23ADA}" type="sibTrans" cxnId="{43E5C0F8-A4FE-4475-B52D-A01F89639353}">
      <dgm:prSet/>
      <dgm:spPr/>
      <dgm:t>
        <a:bodyPr/>
        <a:lstStyle/>
        <a:p>
          <a:endParaRPr lang="en-US"/>
        </a:p>
      </dgm:t>
    </dgm:pt>
    <dgm:pt modelId="{70791904-EC3A-41D9-A49F-74066ADE224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プログラム</a:t>
          </a:r>
          <a:r>
            <a:rPr lang="en-US" altLang="ja-JP" dirty="0" smtClean="0"/>
            <a:t>B</a:t>
          </a:r>
          <a:endParaRPr lang="en-US" dirty="0"/>
        </a:p>
      </dgm:t>
    </dgm:pt>
    <dgm:pt modelId="{C46C0F9D-4EC0-4E05-A1AF-39EFC75E0CD4}" type="parTrans" cxnId="{0CA9233F-C12F-4EAA-B029-B07C2D6086A1}">
      <dgm:prSet/>
      <dgm:spPr/>
      <dgm:t>
        <a:bodyPr/>
        <a:lstStyle/>
        <a:p>
          <a:endParaRPr lang="en-US"/>
        </a:p>
      </dgm:t>
    </dgm:pt>
    <dgm:pt modelId="{3A8B327F-C4CA-4113-8E3E-F8C2850BFFAA}" type="sibTrans" cxnId="{0CA9233F-C12F-4EAA-B029-B07C2D6086A1}">
      <dgm:prSet/>
      <dgm:spPr/>
      <dgm:t>
        <a:bodyPr/>
        <a:lstStyle/>
        <a:p>
          <a:endParaRPr lang="en-US"/>
        </a:p>
      </dgm:t>
    </dgm:pt>
    <dgm:pt modelId="{667B7C79-7C61-436F-86ED-6B045EBE8B14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プログラム</a:t>
          </a:r>
          <a:r>
            <a:rPr lang="en-US" altLang="ja-JP" dirty="0" smtClean="0"/>
            <a:t>C</a:t>
          </a:r>
          <a:endParaRPr lang="en-US" dirty="0"/>
        </a:p>
      </dgm:t>
    </dgm:pt>
    <dgm:pt modelId="{D7BBB12A-5D75-44CC-90B5-A09471D79D44}" type="sibTrans" cxnId="{60E5F62C-9CA9-4F51-A906-064465A1C939}">
      <dgm:prSet/>
      <dgm:spPr/>
      <dgm:t>
        <a:bodyPr/>
        <a:lstStyle/>
        <a:p>
          <a:endParaRPr lang="en-US"/>
        </a:p>
      </dgm:t>
    </dgm:pt>
    <dgm:pt modelId="{B49DC174-7423-49EF-A7AF-5A63B9A3DE5E}" type="parTrans" cxnId="{60E5F62C-9CA9-4F51-A906-064465A1C939}">
      <dgm:prSet/>
      <dgm:spPr/>
      <dgm:t>
        <a:bodyPr/>
        <a:lstStyle/>
        <a:p>
          <a:endParaRPr lang="en-US"/>
        </a:p>
      </dgm:t>
    </dgm:pt>
    <dgm:pt modelId="{12BC159F-148F-4EFD-B60F-3A7955DCBF8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プログラム</a:t>
          </a:r>
          <a:r>
            <a:rPr lang="en-US" altLang="ja-JP" dirty="0" smtClean="0"/>
            <a:t>C</a:t>
          </a:r>
          <a:endParaRPr lang="en-US" dirty="0"/>
        </a:p>
      </dgm:t>
    </dgm:pt>
    <dgm:pt modelId="{B7362AB0-2655-4796-90AC-497B2C1C721E}" type="parTrans" cxnId="{0170E9A0-EC8E-4D9E-B643-34F21A0C04E4}">
      <dgm:prSet/>
      <dgm:spPr/>
      <dgm:t>
        <a:bodyPr/>
        <a:lstStyle/>
        <a:p>
          <a:endParaRPr lang="en-US"/>
        </a:p>
      </dgm:t>
    </dgm:pt>
    <dgm:pt modelId="{2D171441-42FA-40DF-9BE4-549B6A037A70}" type="sibTrans" cxnId="{0170E9A0-EC8E-4D9E-B643-34F21A0C04E4}">
      <dgm:prSet/>
      <dgm:spPr/>
      <dgm:t>
        <a:bodyPr/>
        <a:lstStyle/>
        <a:p>
          <a:endParaRPr lang="en-US"/>
        </a:p>
      </dgm:t>
    </dgm:pt>
    <dgm:pt modelId="{BE37B390-E7DB-4696-8FE8-928D06D45DE4}" type="pres">
      <dgm:prSet presAssocID="{3997994E-CF6E-4072-9ACA-DFFB4F9EC15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800C0A-52F8-47CA-AC21-DC201E024F7E}" type="pres">
      <dgm:prSet presAssocID="{B576D294-5DB5-4AFA-8054-04E0420C9CF6}" presName="root1" presStyleCnt="0"/>
      <dgm:spPr/>
    </dgm:pt>
    <dgm:pt modelId="{F052F940-2507-4F32-A30A-7409B7DD543C}" type="pres">
      <dgm:prSet presAssocID="{B576D294-5DB5-4AFA-8054-04E0420C9CF6}" presName="LevelOneTextNode" presStyleLbl="node0" presStyleIdx="0" presStyleCnt="1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066EEB85-E70C-4CC8-8CF8-5E325C284CBF}" type="pres">
      <dgm:prSet presAssocID="{B576D294-5DB5-4AFA-8054-04E0420C9CF6}" presName="level2hierChild" presStyleCnt="0"/>
      <dgm:spPr/>
    </dgm:pt>
    <dgm:pt modelId="{55FFF73A-4C23-4D6E-B460-488442646A68}" type="pres">
      <dgm:prSet presAssocID="{CC78D8FE-6F85-41AC-B67E-6EBD977A3025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0286774-291F-4FEB-99CC-4909A03913C2}" type="pres">
      <dgm:prSet presAssocID="{CC78D8FE-6F85-41AC-B67E-6EBD977A3025}" presName="connTx" presStyleLbl="parChTrans1D2" presStyleIdx="0" presStyleCnt="2"/>
      <dgm:spPr/>
      <dgm:t>
        <a:bodyPr/>
        <a:lstStyle/>
        <a:p>
          <a:endParaRPr lang="en-US"/>
        </a:p>
      </dgm:t>
    </dgm:pt>
    <dgm:pt modelId="{15B45FF3-3266-48BB-BC80-61561B0DA642}" type="pres">
      <dgm:prSet presAssocID="{CDDB99CC-CC47-45D9-A2E1-30DBCA82039B}" presName="root2" presStyleCnt="0"/>
      <dgm:spPr/>
    </dgm:pt>
    <dgm:pt modelId="{A8186AED-345A-4512-87CF-E0BEF5BB90CA}" type="pres">
      <dgm:prSet presAssocID="{CDDB99CC-CC47-45D9-A2E1-30DBCA82039B}" presName="LevelTwoTextNode" presStyleLbl="node2" presStyleIdx="0" presStyleCnt="2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703678AF-CC56-47FA-AA7F-BE728ED2AE50}" type="pres">
      <dgm:prSet presAssocID="{CDDB99CC-CC47-45D9-A2E1-30DBCA82039B}" presName="level3hierChild" presStyleCnt="0"/>
      <dgm:spPr/>
    </dgm:pt>
    <dgm:pt modelId="{8FBB000A-07E7-400C-9A60-D668CAB427A4}" type="pres">
      <dgm:prSet presAssocID="{F55F7FB0-F275-47DC-B62C-7D6E1F7EF300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C37E89C9-F402-434C-AAE1-EB0555F7529C}" type="pres">
      <dgm:prSet presAssocID="{F55F7FB0-F275-47DC-B62C-7D6E1F7EF300}" presName="connTx" presStyleLbl="parChTrans1D3" presStyleIdx="0" presStyleCnt="4"/>
      <dgm:spPr/>
      <dgm:t>
        <a:bodyPr/>
        <a:lstStyle/>
        <a:p>
          <a:endParaRPr lang="en-US"/>
        </a:p>
      </dgm:t>
    </dgm:pt>
    <dgm:pt modelId="{8B5EE6B8-8CF9-4588-A8FE-21FDBC939325}" type="pres">
      <dgm:prSet presAssocID="{09E6099A-9098-474B-BBB2-4E0B558D2C3F}" presName="root2" presStyleCnt="0"/>
      <dgm:spPr/>
    </dgm:pt>
    <dgm:pt modelId="{2088E1A5-8DAE-4F03-A259-4E26913683F7}" type="pres">
      <dgm:prSet presAssocID="{09E6099A-9098-474B-BBB2-4E0B558D2C3F}" presName="LevelTwoTextNode" presStyleLbl="node3" presStyleIdx="0" presStyleCnt="4" custLinFactNeighborX="3420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A1D7BFDE-9EA6-4B8E-8823-972088B8442E}" type="pres">
      <dgm:prSet presAssocID="{09E6099A-9098-474B-BBB2-4E0B558D2C3F}" presName="level3hierChild" presStyleCnt="0"/>
      <dgm:spPr/>
    </dgm:pt>
    <dgm:pt modelId="{83854718-5CD4-41B3-93FD-C1A505D95DE9}" type="pres">
      <dgm:prSet presAssocID="{C7AB4869-1705-4C0A-A401-1E41D862F047}" presName="conn2-1" presStyleLbl="parChTrans1D4" presStyleIdx="0" presStyleCnt="3"/>
      <dgm:spPr/>
      <dgm:t>
        <a:bodyPr/>
        <a:lstStyle/>
        <a:p>
          <a:endParaRPr lang="en-US"/>
        </a:p>
      </dgm:t>
    </dgm:pt>
    <dgm:pt modelId="{97CA5A0F-FB0E-4D83-8CF8-51B5E1522BFB}" type="pres">
      <dgm:prSet presAssocID="{C7AB4869-1705-4C0A-A401-1E41D862F047}" presName="connTx" presStyleLbl="parChTrans1D4" presStyleIdx="0" presStyleCnt="3"/>
      <dgm:spPr/>
      <dgm:t>
        <a:bodyPr/>
        <a:lstStyle/>
        <a:p>
          <a:endParaRPr lang="en-US"/>
        </a:p>
      </dgm:t>
    </dgm:pt>
    <dgm:pt modelId="{261BFDD6-FCD4-4F3A-9B67-48DFF3CD9B26}" type="pres">
      <dgm:prSet presAssocID="{FB738BC9-5662-4765-9556-3E469F413369}" presName="root2" presStyleCnt="0"/>
      <dgm:spPr/>
    </dgm:pt>
    <dgm:pt modelId="{E2CC266D-7BEB-4391-A488-59A95154380A}" type="pres">
      <dgm:prSet presAssocID="{FB738BC9-5662-4765-9556-3E469F413369}" presName="LevelTwoTextNode" presStyleLbl="node4" presStyleIdx="0" presStyleCnt="3" custLinFactY="16637" custLinFactNeighborX="1140" custLinFactNeighborY="100000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1A20DEDD-9613-4010-AAD8-7B5A919AF7FE}" type="pres">
      <dgm:prSet presAssocID="{FB738BC9-5662-4765-9556-3E469F413369}" presName="level3hierChild" presStyleCnt="0"/>
      <dgm:spPr/>
    </dgm:pt>
    <dgm:pt modelId="{3E7DFE14-484E-4B21-A2B2-BAA49DE7C547}" type="pres">
      <dgm:prSet presAssocID="{123D2E23-346B-4D2B-A03B-4371EFE4126E}" presName="conn2-1" presStyleLbl="parChTrans1D4" presStyleIdx="1" presStyleCnt="3"/>
      <dgm:spPr/>
      <dgm:t>
        <a:bodyPr/>
        <a:lstStyle/>
        <a:p>
          <a:endParaRPr lang="en-US"/>
        </a:p>
      </dgm:t>
    </dgm:pt>
    <dgm:pt modelId="{E5F5686C-8106-42E0-A612-4665DE0E4F9E}" type="pres">
      <dgm:prSet presAssocID="{123D2E23-346B-4D2B-A03B-4371EFE4126E}" presName="connTx" presStyleLbl="parChTrans1D4" presStyleIdx="1" presStyleCnt="3"/>
      <dgm:spPr/>
      <dgm:t>
        <a:bodyPr/>
        <a:lstStyle/>
        <a:p>
          <a:endParaRPr lang="en-US"/>
        </a:p>
      </dgm:t>
    </dgm:pt>
    <dgm:pt modelId="{EAE58E21-9307-4B2F-937A-F460F359B7A8}" type="pres">
      <dgm:prSet presAssocID="{2471B5A9-7D2D-4E38-9968-CAA7F7DBA247}" presName="root2" presStyleCnt="0"/>
      <dgm:spPr/>
    </dgm:pt>
    <dgm:pt modelId="{0B7B808B-0577-4CCE-B53C-0A04C84E0DD9}" type="pres">
      <dgm:prSet presAssocID="{2471B5A9-7D2D-4E38-9968-CAA7F7DBA247}" presName="LevelTwoTextNode" presStyleLbl="node4" presStyleIdx="1" presStyleCnt="3" custLinFactY="16637" custLinFactNeighborX="1140" custLinFactNeighborY="100000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92126324-5EE1-4E2D-A0D1-DCBA4CB88EA7}" type="pres">
      <dgm:prSet presAssocID="{2471B5A9-7D2D-4E38-9968-CAA7F7DBA247}" presName="level3hierChild" presStyleCnt="0"/>
      <dgm:spPr/>
    </dgm:pt>
    <dgm:pt modelId="{CA0CCE0B-A997-4A21-8729-B45F01616B06}" type="pres">
      <dgm:prSet presAssocID="{B49DC174-7423-49EF-A7AF-5A63B9A3DE5E}" presName="conn2-1" presStyleLbl="parChTrans1D4" presStyleIdx="2" presStyleCnt="3"/>
      <dgm:spPr/>
      <dgm:t>
        <a:bodyPr/>
        <a:lstStyle/>
        <a:p>
          <a:endParaRPr lang="en-US"/>
        </a:p>
      </dgm:t>
    </dgm:pt>
    <dgm:pt modelId="{E5F231F5-452B-4569-899D-EC54AF180FFC}" type="pres">
      <dgm:prSet presAssocID="{B49DC174-7423-49EF-A7AF-5A63B9A3DE5E}" presName="connTx" presStyleLbl="parChTrans1D4" presStyleIdx="2" presStyleCnt="3"/>
      <dgm:spPr/>
      <dgm:t>
        <a:bodyPr/>
        <a:lstStyle/>
        <a:p>
          <a:endParaRPr lang="en-US"/>
        </a:p>
      </dgm:t>
    </dgm:pt>
    <dgm:pt modelId="{0BA22784-8F60-4D9A-A103-06681628D722}" type="pres">
      <dgm:prSet presAssocID="{667B7C79-7C61-436F-86ED-6B045EBE8B14}" presName="root2" presStyleCnt="0"/>
      <dgm:spPr/>
    </dgm:pt>
    <dgm:pt modelId="{2EA77209-9FFA-4351-879F-145D15DA83B4}" type="pres">
      <dgm:prSet presAssocID="{667B7C79-7C61-436F-86ED-6B045EBE8B14}" presName="LevelTwoTextNode" presStyleLbl="node4" presStyleIdx="2" presStyleCnt="3" custLinFactY="16637" custLinFactNeighborX="1140" custLinFactNeighborY="100000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7CCFB117-A86F-4911-AA7A-8F8E2BE27A70}" type="pres">
      <dgm:prSet presAssocID="{667B7C79-7C61-436F-86ED-6B045EBE8B14}" presName="level3hierChild" presStyleCnt="0"/>
      <dgm:spPr/>
    </dgm:pt>
    <dgm:pt modelId="{7D0A0BE1-4EA0-4EBF-AEE1-65EA1D45D7F0}" type="pres">
      <dgm:prSet presAssocID="{E6D535E8-0680-4D5D-91EA-98FBB775BB3B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C3AE3EEC-EA25-426F-9008-61C712FC54D4}" type="pres">
      <dgm:prSet presAssocID="{E6D535E8-0680-4D5D-91EA-98FBB775BB3B}" presName="connTx" presStyleLbl="parChTrans1D2" presStyleIdx="1" presStyleCnt="2"/>
      <dgm:spPr/>
      <dgm:t>
        <a:bodyPr/>
        <a:lstStyle/>
        <a:p>
          <a:endParaRPr lang="en-US"/>
        </a:p>
      </dgm:t>
    </dgm:pt>
    <dgm:pt modelId="{561D6EC4-85A9-478A-9B21-13BFEFF74E4B}" type="pres">
      <dgm:prSet presAssocID="{C00EFF97-E7CF-4EFF-AB20-C0B10AD59F4B}" presName="root2" presStyleCnt="0"/>
      <dgm:spPr/>
    </dgm:pt>
    <dgm:pt modelId="{2EB5488D-B298-4225-8F82-6B2BB6706237}" type="pres">
      <dgm:prSet presAssocID="{C00EFF97-E7CF-4EFF-AB20-C0B10AD59F4B}" presName="LevelTwoTextNode" presStyleLbl="node2" presStyleIdx="1" presStyleCnt="2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54B7FA73-9B20-4B35-937A-A303FC9CAC3B}" type="pres">
      <dgm:prSet presAssocID="{C00EFF97-E7CF-4EFF-AB20-C0B10AD59F4B}" presName="level3hierChild" presStyleCnt="0"/>
      <dgm:spPr/>
    </dgm:pt>
    <dgm:pt modelId="{F455C1D8-4A27-4736-8E70-E65266F1A17B}" type="pres">
      <dgm:prSet presAssocID="{41F82932-FF33-4864-8405-EF19F97082A7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AA078B09-5099-41AA-B44B-BD421EC2BB88}" type="pres">
      <dgm:prSet presAssocID="{41F82932-FF33-4864-8405-EF19F97082A7}" presName="connTx" presStyleLbl="parChTrans1D3" presStyleIdx="1" presStyleCnt="4"/>
      <dgm:spPr/>
      <dgm:t>
        <a:bodyPr/>
        <a:lstStyle/>
        <a:p>
          <a:endParaRPr lang="en-US"/>
        </a:p>
      </dgm:t>
    </dgm:pt>
    <dgm:pt modelId="{847E8CE5-68A1-46A8-A1B8-359B84DACBAC}" type="pres">
      <dgm:prSet presAssocID="{60B64628-2084-4376-A32E-A50643637027}" presName="root2" presStyleCnt="0"/>
      <dgm:spPr/>
    </dgm:pt>
    <dgm:pt modelId="{4427140C-356B-4117-8D6F-F48CADB206D9}" type="pres">
      <dgm:prSet presAssocID="{60B64628-2084-4376-A32E-A50643637027}" presName="LevelTwoTextNode" presStyleLbl="node3" presStyleIdx="1" presStyleCnt="4" custLinFactY="15326" custLinFactNeighborX="4444" custLinFactNeighborY="100000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64FDB2E7-626D-46FA-B991-34665B301411}" type="pres">
      <dgm:prSet presAssocID="{60B64628-2084-4376-A32E-A50643637027}" presName="level3hierChild" presStyleCnt="0"/>
      <dgm:spPr/>
    </dgm:pt>
    <dgm:pt modelId="{7E5149AC-7533-45D1-8E0A-F5A1175D7667}" type="pres">
      <dgm:prSet presAssocID="{C46C0F9D-4EC0-4E05-A1AF-39EFC75E0CD4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387510A3-A55B-4F97-86DF-2E610277F469}" type="pres">
      <dgm:prSet presAssocID="{C46C0F9D-4EC0-4E05-A1AF-39EFC75E0CD4}" presName="connTx" presStyleLbl="parChTrans1D3" presStyleIdx="2" presStyleCnt="4"/>
      <dgm:spPr/>
      <dgm:t>
        <a:bodyPr/>
        <a:lstStyle/>
        <a:p>
          <a:endParaRPr lang="en-US"/>
        </a:p>
      </dgm:t>
    </dgm:pt>
    <dgm:pt modelId="{EFCF180C-E191-4064-B9FC-13EC4FF17F14}" type="pres">
      <dgm:prSet presAssocID="{70791904-EC3A-41D9-A49F-74066ADE2245}" presName="root2" presStyleCnt="0"/>
      <dgm:spPr/>
    </dgm:pt>
    <dgm:pt modelId="{D2C903B2-9B4C-4FB2-9B4E-DE3FA830F502}" type="pres">
      <dgm:prSet presAssocID="{70791904-EC3A-41D9-A49F-74066ADE2245}" presName="LevelTwoTextNode" presStyleLbl="node3" presStyleIdx="2" presStyleCnt="4" custLinFactY="15326" custLinFactNeighborX="4444" custLinFactNeighborY="100000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46899BE3-ABE9-4D3E-BCC1-3DA40AA889D6}" type="pres">
      <dgm:prSet presAssocID="{70791904-EC3A-41D9-A49F-74066ADE2245}" presName="level3hierChild" presStyleCnt="0"/>
      <dgm:spPr/>
    </dgm:pt>
    <dgm:pt modelId="{89EC566A-B8D0-43B7-A8D9-26556F1F0742}" type="pres">
      <dgm:prSet presAssocID="{B7362AB0-2655-4796-90AC-497B2C1C721E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49F04019-4CC1-4F69-B368-5D3FBA881C6D}" type="pres">
      <dgm:prSet presAssocID="{B7362AB0-2655-4796-90AC-497B2C1C721E}" presName="connTx" presStyleLbl="parChTrans1D3" presStyleIdx="3" presStyleCnt="4"/>
      <dgm:spPr/>
      <dgm:t>
        <a:bodyPr/>
        <a:lstStyle/>
        <a:p>
          <a:endParaRPr lang="en-US"/>
        </a:p>
      </dgm:t>
    </dgm:pt>
    <dgm:pt modelId="{5B49235B-99FE-4B0C-9D36-1A3C3B10628E}" type="pres">
      <dgm:prSet presAssocID="{12BC159F-148F-4EFD-B60F-3A7955DCBF8B}" presName="root2" presStyleCnt="0"/>
      <dgm:spPr/>
    </dgm:pt>
    <dgm:pt modelId="{BD330F80-9EC0-45B1-B0AD-7821D977DAB4}" type="pres">
      <dgm:prSet presAssocID="{12BC159F-148F-4EFD-B60F-3A7955DCBF8B}" presName="LevelTwoTextNode" presStyleLbl="node3" presStyleIdx="3" presStyleCnt="4" custLinFactY="15326" custLinFactNeighborX="4444" custLinFactNeighborY="100000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en-US"/>
        </a:p>
      </dgm:t>
    </dgm:pt>
    <dgm:pt modelId="{D482FB7B-0F08-4956-BB73-BFE33400F583}" type="pres">
      <dgm:prSet presAssocID="{12BC159F-148F-4EFD-B60F-3A7955DCBF8B}" presName="level3hierChild" presStyleCnt="0"/>
      <dgm:spPr/>
    </dgm:pt>
  </dgm:ptLst>
  <dgm:cxnLst>
    <dgm:cxn modelId="{6737F703-6B6A-46B4-9418-1DE76EC8D0FA}" type="presOf" srcId="{CDDB99CC-CC47-45D9-A2E1-30DBCA82039B}" destId="{A8186AED-345A-4512-87CF-E0BEF5BB90CA}" srcOrd="0" destOrd="0" presId="urn:microsoft.com/office/officeart/2005/8/layout/hierarchy2"/>
    <dgm:cxn modelId="{EEEF01B1-4F8D-4965-B9CB-40DB7ABF50DB}" type="presOf" srcId="{F55F7FB0-F275-47DC-B62C-7D6E1F7EF300}" destId="{8FBB000A-07E7-400C-9A60-D668CAB427A4}" srcOrd="0" destOrd="0" presId="urn:microsoft.com/office/officeart/2005/8/layout/hierarchy2"/>
    <dgm:cxn modelId="{9A90055A-5487-4E9A-97AE-A2FA92DC231F}" srcId="{CDDB99CC-CC47-45D9-A2E1-30DBCA82039B}" destId="{09E6099A-9098-474B-BBB2-4E0B558D2C3F}" srcOrd="0" destOrd="0" parTransId="{F55F7FB0-F275-47DC-B62C-7D6E1F7EF300}" sibTransId="{D38EA050-4A96-45B4-A522-984FE9C707E5}"/>
    <dgm:cxn modelId="{137691DA-3435-4EAB-8BF6-D256B0A09EE2}" type="presOf" srcId="{B7362AB0-2655-4796-90AC-497B2C1C721E}" destId="{89EC566A-B8D0-43B7-A8D9-26556F1F0742}" srcOrd="0" destOrd="0" presId="urn:microsoft.com/office/officeart/2005/8/layout/hierarchy2"/>
    <dgm:cxn modelId="{AC0F6244-CE2E-4C7C-8CD3-1054E7423F45}" type="presOf" srcId="{123D2E23-346B-4D2B-A03B-4371EFE4126E}" destId="{3E7DFE14-484E-4B21-A2B2-BAA49DE7C547}" srcOrd="0" destOrd="0" presId="urn:microsoft.com/office/officeart/2005/8/layout/hierarchy2"/>
    <dgm:cxn modelId="{C376E552-A238-45DC-A79E-2FBE0114EC87}" type="presOf" srcId="{C7AB4869-1705-4C0A-A401-1E41D862F047}" destId="{97CA5A0F-FB0E-4D83-8CF8-51B5E1522BFB}" srcOrd="1" destOrd="0" presId="urn:microsoft.com/office/officeart/2005/8/layout/hierarchy2"/>
    <dgm:cxn modelId="{A40069A5-D52F-4AE9-B7BD-7ECBE2DFA193}" type="presOf" srcId="{B49DC174-7423-49EF-A7AF-5A63B9A3DE5E}" destId="{E5F231F5-452B-4569-899D-EC54AF180FFC}" srcOrd="1" destOrd="0" presId="urn:microsoft.com/office/officeart/2005/8/layout/hierarchy2"/>
    <dgm:cxn modelId="{DB235482-DBAD-43A7-8C1C-61AE2F1A4F5B}" type="presOf" srcId="{70791904-EC3A-41D9-A49F-74066ADE2245}" destId="{D2C903B2-9B4C-4FB2-9B4E-DE3FA830F502}" srcOrd="0" destOrd="0" presId="urn:microsoft.com/office/officeart/2005/8/layout/hierarchy2"/>
    <dgm:cxn modelId="{868941DC-94FA-42A4-AD86-2546A33E14ED}" srcId="{C00EFF97-E7CF-4EFF-AB20-C0B10AD59F4B}" destId="{60B64628-2084-4376-A32E-A50643637027}" srcOrd="0" destOrd="0" parTransId="{41F82932-FF33-4864-8405-EF19F97082A7}" sibTransId="{EB43FC3D-8B11-4501-BE28-6CE0C2B6036E}"/>
    <dgm:cxn modelId="{24276FCF-6F36-4569-88EF-D371AC3B5790}" type="presOf" srcId="{F55F7FB0-F275-47DC-B62C-7D6E1F7EF300}" destId="{C37E89C9-F402-434C-AAE1-EB0555F7529C}" srcOrd="1" destOrd="0" presId="urn:microsoft.com/office/officeart/2005/8/layout/hierarchy2"/>
    <dgm:cxn modelId="{4A1FD3D0-E63F-47C6-ACEA-330DF1C54327}" type="presOf" srcId="{FB738BC9-5662-4765-9556-3E469F413369}" destId="{E2CC266D-7BEB-4391-A488-59A95154380A}" srcOrd="0" destOrd="0" presId="urn:microsoft.com/office/officeart/2005/8/layout/hierarchy2"/>
    <dgm:cxn modelId="{19B91ACB-B176-4A07-8EC0-4F41B3B3E635}" type="presOf" srcId="{C7AB4869-1705-4C0A-A401-1E41D862F047}" destId="{83854718-5CD4-41B3-93FD-C1A505D95DE9}" srcOrd="0" destOrd="0" presId="urn:microsoft.com/office/officeart/2005/8/layout/hierarchy2"/>
    <dgm:cxn modelId="{0CA9233F-C12F-4EAA-B029-B07C2D6086A1}" srcId="{C00EFF97-E7CF-4EFF-AB20-C0B10AD59F4B}" destId="{70791904-EC3A-41D9-A49F-74066ADE2245}" srcOrd="1" destOrd="0" parTransId="{C46C0F9D-4EC0-4E05-A1AF-39EFC75E0CD4}" sibTransId="{3A8B327F-C4CA-4113-8E3E-F8C2850BFFAA}"/>
    <dgm:cxn modelId="{FFE3A7B3-63A5-40C6-9A41-623F6190729B}" type="presOf" srcId="{09E6099A-9098-474B-BBB2-4E0B558D2C3F}" destId="{2088E1A5-8DAE-4F03-A259-4E26913683F7}" srcOrd="0" destOrd="0" presId="urn:microsoft.com/office/officeart/2005/8/layout/hierarchy2"/>
    <dgm:cxn modelId="{A0D2F37F-1F58-4ED5-9674-46C8CFFB5A72}" type="presOf" srcId="{3997994E-CF6E-4072-9ACA-DFFB4F9EC157}" destId="{BE37B390-E7DB-4696-8FE8-928D06D45DE4}" srcOrd="0" destOrd="0" presId="urn:microsoft.com/office/officeart/2005/8/layout/hierarchy2"/>
    <dgm:cxn modelId="{087CAAE7-B9D3-4448-B53C-1A1712AB442F}" srcId="{B576D294-5DB5-4AFA-8054-04E0420C9CF6}" destId="{CDDB99CC-CC47-45D9-A2E1-30DBCA82039B}" srcOrd="0" destOrd="0" parTransId="{CC78D8FE-6F85-41AC-B67E-6EBD977A3025}" sibTransId="{97E0C5D1-63A3-4ACB-8CA9-1EB9D124A6B3}"/>
    <dgm:cxn modelId="{F86221CC-3E4D-4081-AE40-F841FBF1C052}" type="presOf" srcId="{C00EFF97-E7CF-4EFF-AB20-C0B10AD59F4B}" destId="{2EB5488D-B298-4225-8F82-6B2BB6706237}" srcOrd="0" destOrd="0" presId="urn:microsoft.com/office/officeart/2005/8/layout/hierarchy2"/>
    <dgm:cxn modelId="{D66686F6-B637-49FB-A8AF-98709EB653BA}" type="presOf" srcId="{41F82932-FF33-4864-8405-EF19F97082A7}" destId="{AA078B09-5099-41AA-B44B-BD421EC2BB88}" srcOrd="1" destOrd="0" presId="urn:microsoft.com/office/officeart/2005/8/layout/hierarchy2"/>
    <dgm:cxn modelId="{C009BFEA-1428-46A2-B4ED-E7FBF342629B}" type="presOf" srcId="{CC78D8FE-6F85-41AC-B67E-6EBD977A3025}" destId="{55FFF73A-4C23-4D6E-B460-488442646A68}" srcOrd="0" destOrd="0" presId="urn:microsoft.com/office/officeart/2005/8/layout/hierarchy2"/>
    <dgm:cxn modelId="{EE08F468-9723-4D58-A9E6-C3F4D4FC73B6}" srcId="{09E6099A-9098-474B-BBB2-4E0B558D2C3F}" destId="{FB738BC9-5662-4765-9556-3E469F413369}" srcOrd="0" destOrd="0" parTransId="{C7AB4869-1705-4C0A-A401-1E41D862F047}" sibTransId="{170D6265-2DE4-4801-ADCF-B93A0378ABE2}"/>
    <dgm:cxn modelId="{43E5C0F8-A4FE-4475-B52D-A01F89639353}" srcId="{09E6099A-9098-474B-BBB2-4E0B558D2C3F}" destId="{2471B5A9-7D2D-4E38-9968-CAA7F7DBA247}" srcOrd="1" destOrd="0" parTransId="{123D2E23-346B-4D2B-A03B-4371EFE4126E}" sibTransId="{EE247B0C-614F-401F-A791-7A9DD5C23ADA}"/>
    <dgm:cxn modelId="{6BB7E477-082B-465F-AA4C-D190B8A05E0E}" srcId="{B576D294-5DB5-4AFA-8054-04E0420C9CF6}" destId="{C00EFF97-E7CF-4EFF-AB20-C0B10AD59F4B}" srcOrd="1" destOrd="0" parTransId="{E6D535E8-0680-4D5D-91EA-98FBB775BB3B}" sibTransId="{D487707A-FF75-4F02-A63E-8E20608A5728}"/>
    <dgm:cxn modelId="{0988FE0B-8289-4CAB-A533-23FDC368E12B}" type="presOf" srcId="{2471B5A9-7D2D-4E38-9968-CAA7F7DBA247}" destId="{0B7B808B-0577-4CCE-B53C-0A04C84E0DD9}" srcOrd="0" destOrd="0" presId="urn:microsoft.com/office/officeart/2005/8/layout/hierarchy2"/>
    <dgm:cxn modelId="{98281676-CEF3-4652-BC20-622B1C9590EC}" type="presOf" srcId="{12BC159F-148F-4EFD-B60F-3A7955DCBF8B}" destId="{BD330F80-9EC0-45B1-B0AD-7821D977DAB4}" srcOrd="0" destOrd="0" presId="urn:microsoft.com/office/officeart/2005/8/layout/hierarchy2"/>
    <dgm:cxn modelId="{9B81D7CA-D033-43F7-96B6-36B88BF01AE9}" type="presOf" srcId="{E6D535E8-0680-4D5D-91EA-98FBB775BB3B}" destId="{C3AE3EEC-EA25-426F-9008-61C712FC54D4}" srcOrd="1" destOrd="0" presId="urn:microsoft.com/office/officeart/2005/8/layout/hierarchy2"/>
    <dgm:cxn modelId="{DBE352E9-8E2A-4D08-BC18-C0C9A4F287F0}" type="presOf" srcId="{667B7C79-7C61-436F-86ED-6B045EBE8B14}" destId="{2EA77209-9FFA-4351-879F-145D15DA83B4}" srcOrd="0" destOrd="0" presId="urn:microsoft.com/office/officeart/2005/8/layout/hierarchy2"/>
    <dgm:cxn modelId="{60E5F62C-9CA9-4F51-A906-064465A1C939}" srcId="{09E6099A-9098-474B-BBB2-4E0B558D2C3F}" destId="{667B7C79-7C61-436F-86ED-6B045EBE8B14}" srcOrd="2" destOrd="0" parTransId="{B49DC174-7423-49EF-A7AF-5A63B9A3DE5E}" sibTransId="{D7BBB12A-5D75-44CC-90B5-A09471D79D44}"/>
    <dgm:cxn modelId="{D13C2AE7-E8AE-4911-AE9A-566DA5533259}" srcId="{3997994E-CF6E-4072-9ACA-DFFB4F9EC157}" destId="{B576D294-5DB5-4AFA-8054-04E0420C9CF6}" srcOrd="0" destOrd="0" parTransId="{1D0D437C-FC01-4008-84F4-0D547ABE4A50}" sibTransId="{F81A1C3B-9908-4FE0-B505-FED68E5D4ADF}"/>
    <dgm:cxn modelId="{E7309C83-2E43-4CAD-8619-528942600F61}" type="presOf" srcId="{123D2E23-346B-4D2B-A03B-4371EFE4126E}" destId="{E5F5686C-8106-42E0-A612-4665DE0E4F9E}" srcOrd="1" destOrd="0" presId="urn:microsoft.com/office/officeart/2005/8/layout/hierarchy2"/>
    <dgm:cxn modelId="{8E59C2D6-0D59-4020-A46B-68181AEF531A}" type="presOf" srcId="{B576D294-5DB5-4AFA-8054-04E0420C9CF6}" destId="{F052F940-2507-4F32-A30A-7409B7DD543C}" srcOrd="0" destOrd="0" presId="urn:microsoft.com/office/officeart/2005/8/layout/hierarchy2"/>
    <dgm:cxn modelId="{0170E9A0-EC8E-4D9E-B643-34F21A0C04E4}" srcId="{C00EFF97-E7CF-4EFF-AB20-C0B10AD59F4B}" destId="{12BC159F-148F-4EFD-B60F-3A7955DCBF8B}" srcOrd="2" destOrd="0" parTransId="{B7362AB0-2655-4796-90AC-497B2C1C721E}" sibTransId="{2D171441-42FA-40DF-9BE4-549B6A037A70}"/>
    <dgm:cxn modelId="{32C0DD17-2C5F-47BA-95E2-DD15A92955AD}" type="presOf" srcId="{B7362AB0-2655-4796-90AC-497B2C1C721E}" destId="{49F04019-4CC1-4F69-B368-5D3FBA881C6D}" srcOrd="1" destOrd="0" presId="urn:microsoft.com/office/officeart/2005/8/layout/hierarchy2"/>
    <dgm:cxn modelId="{A7589F6E-065A-4902-A9FB-9AC5D8582674}" type="presOf" srcId="{C46C0F9D-4EC0-4E05-A1AF-39EFC75E0CD4}" destId="{387510A3-A55B-4F97-86DF-2E610277F469}" srcOrd="1" destOrd="0" presId="urn:microsoft.com/office/officeart/2005/8/layout/hierarchy2"/>
    <dgm:cxn modelId="{216951A1-8F7C-4464-9C09-33EAD704A2F7}" type="presOf" srcId="{E6D535E8-0680-4D5D-91EA-98FBB775BB3B}" destId="{7D0A0BE1-4EA0-4EBF-AEE1-65EA1D45D7F0}" srcOrd="0" destOrd="0" presId="urn:microsoft.com/office/officeart/2005/8/layout/hierarchy2"/>
    <dgm:cxn modelId="{0C5DB54E-7FA5-48A7-9DEB-1738D9F081A7}" type="presOf" srcId="{60B64628-2084-4376-A32E-A50643637027}" destId="{4427140C-356B-4117-8D6F-F48CADB206D9}" srcOrd="0" destOrd="0" presId="urn:microsoft.com/office/officeart/2005/8/layout/hierarchy2"/>
    <dgm:cxn modelId="{1DFC6921-D883-463D-8BF6-00A71210BD22}" type="presOf" srcId="{CC78D8FE-6F85-41AC-B67E-6EBD977A3025}" destId="{50286774-291F-4FEB-99CC-4909A03913C2}" srcOrd="1" destOrd="0" presId="urn:microsoft.com/office/officeart/2005/8/layout/hierarchy2"/>
    <dgm:cxn modelId="{C6F5C50B-62AE-418D-82E4-DCDE9300C07F}" type="presOf" srcId="{C46C0F9D-4EC0-4E05-A1AF-39EFC75E0CD4}" destId="{7E5149AC-7533-45D1-8E0A-F5A1175D7667}" srcOrd="0" destOrd="0" presId="urn:microsoft.com/office/officeart/2005/8/layout/hierarchy2"/>
    <dgm:cxn modelId="{1C046EF8-941F-4BBF-9B3B-958CC4D5F806}" type="presOf" srcId="{B49DC174-7423-49EF-A7AF-5A63B9A3DE5E}" destId="{CA0CCE0B-A997-4A21-8729-B45F01616B06}" srcOrd="0" destOrd="0" presId="urn:microsoft.com/office/officeart/2005/8/layout/hierarchy2"/>
    <dgm:cxn modelId="{D452DDEA-9B20-4F8F-B3C9-EFFF182221C2}" type="presOf" srcId="{41F82932-FF33-4864-8405-EF19F97082A7}" destId="{F455C1D8-4A27-4736-8E70-E65266F1A17B}" srcOrd="0" destOrd="0" presId="urn:microsoft.com/office/officeart/2005/8/layout/hierarchy2"/>
    <dgm:cxn modelId="{9741CDDE-3B30-478C-8A5F-820821965399}" type="presParOf" srcId="{BE37B390-E7DB-4696-8FE8-928D06D45DE4}" destId="{79800C0A-52F8-47CA-AC21-DC201E024F7E}" srcOrd="0" destOrd="0" presId="urn:microsoft.com/office/officeart/2005/8/layout/hierarchy2"/>
    <dgm:cxn modelId="{2B894D06-54E1-4E96-BBC7-74510A10FEE0}" type="presParOf" srcId="{79800C0A-52F8-47CA-AC21-DC201E024F7E}" destId="{F052F940-2507-4F32-A30A-7409B7DD543C}" srcOrd="0" destOrd="0" presId="urn:microsoft.com/office/officeart/2005/8/layout/hierarchy2"/>
    <dgm:cxn modelId="{A9E29FAC-5CE8-4F0B-9300-FC250E79656D}" type="presParOf" srcId="{79800C0A-52F8-47CA-AC21-DC201E024F7E}" destId="{066EEB85-E70C-4CC8-8CF8-5E325C284CBF}" srcOrd="1" destOrd="0" presId="urn:microsoft.com/office/officeart/2005/8/layout/hierarchy2"/>
    <dgm:cxn modelId="{9384BC34-2A75-4DBB-9419-E9264DE73C88}" type="presParOf" srcId="{066EEB85-E70C-4CC8-8CF8-5E325C284CBF}" destId="{55FFF73A-4C23-4D6E-B460-488442646A68}" srcOrd="0" destOrd="0" presId="urn:microsoft.com/office/officeart/2005/8/layout/hierarchy2"/>
    <dgm:cxn modelId="{3045B6B5-60CF-497F-B303-26E2FEF580A9}" type="presParOf" srcId="{55FFF73A-4C23-4D6E-B460-488442646A68}" destId="{50286774-291F-4FEB-99CC-4909A03913C2}" srcOrd="0" destOrd="0" presId="urn:microsoft.com/office/officeart/2005/8/layout/hierarchy2"/>
    <dgm:cxn modelId="{901D26CD-4EA9-43C5-A2D1-7EFFA35C41D6}" type="presParOf" srcId="{066EEB85-E70C-4CC8-8CF8-5E325C284CBF}" destId="{15B45FF3-3266-48BB-BC80-61561B0DA642}" srcOrd="1" destOrd="0" presId="urn:microsoft.com/office/officeart/2005/8/layout/hierarchy2"/>
    <dgm:cxn modelId="{BD65B7F4-4814-48E5-96A9-DB3A61454160}" type="presParOf" srcId="{15B45FF3-3266-48BB-BC80-61561B0DA642}" destId="{A8186AED-345A-4512-87CF-E0BEF5BB90CA}" srcOrd="0" destOrd="0" presId="urn:microsoft.com/office/officeart/2005/8/layout/hierarchy2"/>
    <dgm:cxn modelId="{96506D45-2B6A-48CE-8DE2-4E4EF2CA0779}" type="presParOf" srcId="{15B45FF3-3266-48BB-BC80-61561B0DA642}" destId="{703678AF-CC56-47FA-AA7F-BE728ED2AE50}" srcOrd="1" destOrd="0" presId="urn:microsoft.com/office/officeart/2005/8/layout/hierarchy2"/>
    <dgm:cxn modelId="{EE8CE40E-A29C-488F-B52B-9EB4C12586F9}" type="presParOf" srcId="{703678AF-CC56-47FA-AA7F-BE728ED2AE50}" destId="{8FBB000A-07E7-400C-9A60-D668CAB427A4}" srcOrd="0" destOrd="0" presId="urn:microsoft.com/office/officeart/2005/8/layout/hierarchy2"/>
    <dgm:cxn modelId="{5ED9C4B7-AF42-402D-9732-D91410A61486}" type="presParOf" srcId="{8FBB000A-07E7-400C-9A60-D668CAB427A4}" destId="{C37E89C9-F402-434C-AAE1-EB0555F7529C}" srcOrd="0" destOrd="0" presId="urn:microsoft.com/office/officeart/2005/8/layout/hierarchy2"/>
    <dgm:cxn modelId="{4EF72594-46BF-48F4-898A-C90395E31954}" type="presParOf" srcId="{703678AF-CC56-47FA-AA7F-BE728ED2AE50}" destId="{8B5EE6B8-8CF9-4588-A8FE-21FDBC939325}" srcOrd="1" destOrd="0" presId="urn:microsoft.com/office/officeart/2005/8/layout/hierarchy2"/>
    <dgm:cxn modelId="{BCF6A4EE-CFDF-4E35-9C4E-EC4C82DD598A}" type="presParOf" srcId="{8B5EE6B8-8CF9-4588-A8FE-21FDBC939325}" destId="{2088E1A5-8DAE-4F03-A259-4E26913683F7}" srcOrd="0" destOrd="0" presId="urn:microsoft.com/office/officeart/2005/8/layout/hierarchy2"/>
    <dgm:cxn modelId="{6C31794C-2033-4A46-810E-EC24858B3276}" type="presParOf" srcId="{8B5EE6B8-8CF9-4588-A8FE-21FDBC939325}" destId="{A1D7BFDE-9EA6-4B8E-8823-972088B8442E}" srcOrd="1" destOrd="0" presId="urn:microsoft.com/office/officeart/2005/8/layout/hierarchy2"/>
    <dgm:cxn modelId="{96551F9B-E2A8-446D-9BE2-454E92491F29}" type="presParOf" srcId="{A1D7BFDE-9EA6-4B8E-8823-972088B8442E}" destId="{83854718-5CD4-41B3-93FD-C1A505D95DE9}" srcOrd="0" destOrd="0" presId="urn:microsoft.com/office/officeart/2005/8/layout/hierarchy2"/>
    <dgm:cxn modelId="{4036060C-93E9-4301-BAEE-E5D594F447D6}" type="presParOf" srcId="{83854718-5CD4-41B3-93FD-C1A505D95DE9}" destId="{97CA5A0F-FB0E-4D83-8CF8-51B5E1522BFB}" srcOrd="0" destOrd="0" presId="urn:microsoft.com/office/officeart/2005/8/layout/hierarchy2"/>
    <dgm:cxn modelId="{1A829EB3-8AED-473D-B239-A8ABA5075B4C}" type="presParOf" srcId="{A1D7BFDE-9EA6-4B8E-8823-972088B8442E}" destId="{261BFDD6-FCD4-4F3A-9B67-48DFF3CD9B26}" srcOrd="1" destOrd="0" presId="urn:microsoft.com/office/officeart/2005/8/layout/hierarchy2"/>
    <dgm:cxn modelId="{F8221E1C-B3DB-432C-A379-19AB886F3DA2}" type="presParOf" srcId="{261BFDD6-FCD4-4F3A-9B67-48DFF3CD9B26}" destId="{E2CC266D-7BEB-4391-A488-59A95154380A}" srcOrd="0" destOrd="0" presId="urn:microsoft.com/office/officeart/2005/8/layout/hierarchy2"/>
    <dgm:cxn modelId="{EA099508-4D90-4034-BE2B-229CDAC72D72}" type="presParOf" srcId="{261BFDD6-FCD4-4F3A-9B67-48DFF3CD9B26}" destId="{1A20DEDD-9613-4010-AAD8-7B5A919AF7FE}" srcOrd="1" destOrd="0" presId="urn:microsoft.com/office/officeart/2005/8/layout/hierarchy2"/>
    <dgm:cxn modelId="{CCF105FF-C9FE-412B-89DF-27729398C425}" type="presParOf" srcId="{A1D7BFDE-9EA6-4B8E-8823-972088B8442E}" destId="{3E7DFE14-484E-4B21-A2B2-BAA49DE7C547}" srcOrd="2" destOrd="0" presId="urn:microsoft.com/office/officeart/2005/8/layout/hierarchy2"/>
    <dgm:cxn modelId="{10BA480A-8540-4661-9928-DC10F736DB66}" type="presParOf" srcId="{3E7DFE14-484E-4B21-A2B2-BAA49DE7C547}" destId="{E5F5686C-8106-42E0-A612-4665DE0E4F9E}" srcOrd="0" destOrd="0" presId="urn:microsoft.com/office/officeart/2005/8/layout/hierarchy2"/>
    <dgm:cxn modelId="{6D5D3C41-E07B-4AC9-AB0C-F7DC785CCA83}" type="presParOf" srcId="{A1D7BFDE-9EA6-4B8E-8823-972088B8442E}" destId="{EAE58E21-9307-4B2F-937A-F460F359B7A8}" srcOrd="3" destOrd="0" presId="urn:microsoft.com/office/officeart/2005/8/layout/hierarchy2"/>
    <dgm:cxn modelId="{2BCBD0C2-9B3C-42BF-BC40-EAAAD0D5D3B5}" type="presParOf" srcId="{EAE58E21-9307-4B2F-937A-F460F359B7A8}" destId="{0B7B808B-0577-4CCE-B53C-0A04C84E0DD9}" srcOrd="0" destOrd="0" presId="urn:microsoft.com/office/officeart/2005/8/layout/hierarchy2"/>
    <dgm:cxn modelId="{49BBEB69-453A-41A9-90F8-10B489ACA031}" type="presParOf" srcId="{EAE58E21-9307-4B2F-937A-F460F359B7A8}" destId="{92126324-5EE1-4E2D-A0D1-DCBA4CB88EA7}" srcOrd="1" destOrd="0" presId="urn:microsoft.com/office/officeart/2005/8/layout/hierarchy2"/>
    <dgm:cxn modelId="{AE13E5D6-BF90-416A-A434-AAB1F7020B1D}" type="presParOf" srcId="{A1D7BFDE-9EA6-4B8E-8823-972088B8442E}" destId="{CA0CCE0B-A997-4A21-8729-B45F01616B06}" srcOrd="4" destOrd="0" presId="urn:microsoft.com/office/officeart/2005/8/layout/hierarchy2"/>
    <dgm:cxn modelId="{DFCBC490-EF98-455D-A54D-61DC22FB3E22}" type="presParOf" srcId="{CA0CCE0B-A997-4A21-8729-B45F01616B06}" destId="{E5F231F5-452B-4569-899D-EC54AF180FFC}" srcOrd="0" destOrd="0" presId="urn:microsoft.com/office/officeart/2005/8/layout/hierarchy2"/>
    <dgm:cxn modelId="{F4368D07-5082-421C-BF19-5C5EAD8D8005}" type="presParOf" srcId="{A1D7BFDE-9EA6-4B8E-8823-972088B8442E}" destId="{0BA22784-8F60-4D9A-A103-06681628D722}" srcOrd="5" destOrd="0" presId="urn:microsoft.com/office/officeart/2005/8/layout/hierarchy2"/>
    <dgm:cxn modelId="{521D6560-05BF-454E-B610-72C36D0D5530}" type="presParOf" srcId="{0BA22784-8F60-4D9A-A103-06681628D722}" destId="{2EA77209-9FFA-4351-879F-145D15DA83B4}" srcOrd="0" destOrd="0" presId="urn:microsoft.com/office/officeart/2005/8/layout/hierarchy2"/>
    <dgm:cxn modelId="{041312B5-1CD3-4867-AB28-FEBD92E140A2}" type="presParOf" srcId="{0BA22784-8F60-4D9A-A103-06681628D722}" destId="{7CCFB117-A86F-4911-AA7A-8F8E2BE27A70}" srcOrd="1" destOrd="0" presId="urn:microsoft.com/office/officeart/2005/8/layout/hierarchy2"/>
    <dgm:cxn modelId="{0E4B8E92-5A5D-4CE5-8F8C-1CFF77B39199}" type="presParOf" srcId="{066EEB85-E70C-4CC8-8CF8-5E325C284CBF}" destId="{7D0A0BE1-4EA0-4EBF-AEE1-65EA1D45D7F0}" srcOrd="2" destOrd="0" presId="urn:microsoft.com/office/officeart/2005/8/layout/hierarchy2"/>
    <dgm:cxn modelId="{A4AE6B9B-3A74-4224-A478-8ADE6CAA3108}" type="presParOf" srcId="{7D0A0BE1-4EA0-4EBF-AEE1-65EA1D45D7F0}" destId="{C3AE3EEC-EA25-426F-9008-61C712FC54D4}" srcOrd="0" destOrd="0" presId="urn:microsoft.com/office/officeart/2005/8/layout/hierarchy2"/>
    <dgm:cxn modelId="{E65CE2DC-BEDC-4762-B709-A90D1E263AC8}" type="presParOf" srcId="{066EEB85-E70C-4CC8-8CF8-5E325C284CBF}" destId="{561D6EC4-85A9-478A-9B21-13BFEFF74E4B}" srcOrd="3" destOrd="0" presId="urn:microsoft.com/office/officeart/2005/8/layout/hierarchy2"/>
    <dgm:cxn modelId="{2D6E315A-B162-4E14-9C52-E9141A742D77}" type="presParOf" srcId="{561D6EC4-85A9-478A-9B21-13BFEFF74E4B}" destId="{2EB5488D-B298-4225-8F82-6B2BB6706237}" srcOrd="0" destOrd="0" presId="urn:microsoft.com/office/officeart/2005/8/layout/hierarchy2"/>
    <dgm:cxn modelId="{DCD10079-DFE8-4676-AC87-AC01CF4106C9}" type="presParOf" srcId="{561D6EC4-85A9-478A-9B21-13BFEFF74E4B}" destId="{54B7FA73-9B20-4B35-937A-A303FC9CAC3B}" srcOrd="1" destOrd="0" presId="urn:microsoft.com/office/officeart/2005/8/layout/hierarchy2"/>
    <dgm:cxn modelId="{7E8F8B92-25FC-4F56-969A-C4A85302773C}" type="presParOf" srcId="{54B7FA73-9B20-4B35-937A-A303FC9CAC3B}" destId="{F455C1D8-4A27-4736-8E70-E65266F1A17B}" srcOrd="0" destOrd="0" presId="urn:microsoft.com/office/officeart/2005/8/layout/hierarchy2"/>
    <dgm:cxn modelId="{07ED798B-9217-46CC-9D32-60EE43AC728D}" type="presParOf" srcId="{F455C1D8-4A27-4736-8E70-E65266F1A17B}" destId="{AA078B09-5099-41AA-B44B-BD421EC2BB88}" srcOrd="0" destOrd="0" presId="urn:microsoft.com/office/officeart/2005/8/layout/hierarchy2"/>
    <dgm:cxn modelId="{BB2D80D8-B1A7-468B-BE61-AAECD206E0E6}" type="presParOf" srcId="{54B7FA73-9B20-4B35-937A-A303FC9CAC3B}" destId="{847E8CE5-68A1-46A8-A1B8-359B84DACBAC}" srcOrd="1" destOrd="0" presId="urn:microsoft.com/office/officeart/2005/8/layout/hierarchy2"/>
    <dgm:cxn modelId="{5EDFCB73-F3B3-4676-90C6-E687EC69491A}" type="presParOf" srcId="{847E8CE5-68A1-46A8-A1B8-359B84DACBAC}" destId="{4427140C-356B-4117-8D6F-F48CADB206D9}" srcOrd="0" destOrd="0" presId="urn:microsoft.com/office/officeart/2005/8/layout/hierarchy2"/>
    <dgm:cxn modelId="{29547F3F-6C35-45D8-8616-A13EA0CD909B}" type="presParOf" srcId="{847E8CE5-68A1-46A8-A1B8-359B84DACBAC}" destId="{64FDB2E7-626D-46FA-B991-34665B301411}" srcOrd="1" destOrd="0" presId="urn:microsoft.com/office/officeart/2005/8/layout/hierarchy2"/>
    <dgm:cxn modelId="{09AA0E4A-CE80-4BB4-90DE-308FB0EE3B6E}" type="presParOf" srcId="{54B7FA73-9B20-4B35-937A-A303FC9CAC3B}" destId="{7E5149AC-7533-45D1-8E0A-F5A1175D7667}" srcOrd="2" destOrd="0" presId="urn:microsoft.com/office/officeart/2005/8/layout/hierarchy2"/>
    <dgm:cxn modelId="{AB74AC70-D909-4B0A-97D3-8C39BB12F824}" type="presParOf" srcId="{7E5149AC-7533-45D1-8E0A-F5A1175D7667}" destId="{387510A3-A55B-4F97-86DF-2E610277F469}" srcOrd="0" destOrd="0" presId="urn:microsoft.com/office/officeart/2005/8/layout/hierarchy2"/>
    <dgm:cxn modelId="{6BCA6E41-3A63-4ACF-A792-AA5C55F6636A}" type="presParOf" srcId="{54B7FA73-9B20-4B35-937A-A303FC9CAC3B}" destId="{EFCF180C-E191-4064-B9FC-13EC4FF17F14}" srcOrd="3" destOrd="0" presId="urn:microsoft.com/office/officeart/2005/8/layout/hierarchy2"/>
    <dgm:cxn modelId="{5C59C99B-5CE6-49B6-A8DF-A0B14907A207}" type="presParOf" srcId="{EFCF180C-E191-4064-B9FC-13EC4FF17F14}" destId="{D2C903B2-9B4C-4FB2-9B4E-DE3FA830F502}" srcOrd="0" destOrd="0" presId="urn:microsoft.com/office/officeart/2005/8/layout/hierarchy2"/>
    <dgm:cxn modelId="{FEC6D061-19DA-4B27-9FA3-AF10B339D174}" type="presParOf" srcId="{EFCF180C-E191-4064-B9FC-13EC4FF17F14}" destId="{46899BE3-ABE9-4D3E-BCC1-3DA40AA889D6}" srcOrd="1" destOrd="0" presId="urn:microsoft.com/office/officeart/2005/8/layout/hierarchy2"/>
    <dgm:cxn modelId="{97DBAC13-7D86-4AC0-B72A-6E79EDCF00D0}" type="presParOf" srcId="{54B7FA73-9B20-4B35-937A-A303FC9CAC3B}" destId="{89EC566A-B8D0-43B7-A8D9-26556F1F0742}" srcOrd="4" destOrd="0" presId="urn:microsoft.com/office/officeart/2005/8/layout/hierarchy2"/>
    <dgm:cxn modelId="{38FCF3A5-3D2A-4DCE-9514-2C9A0291F491}" type="presParOf" srcId="{89EC566A-B8D0-43B7-A8D9-26556F1F0742}" destId="{49F04019-4CC1-4F69-B368-5D3FBA881C6D}" srcOrd="0" destOrd="0" presId="urn:microsoft.com/office/officeart/2005/8/layout/hierarchy2"/>
    <dgm:cxn modelId="{BCEDA033-3EDB-408E-A0D8-2F79702DB335}" type="presParOf" srcId="{54B7FA73-9B20-4B35-937A-A303FC9CAC3B}" destId="{5B49235B-99FE-4B0C-9D36-1A3C3B10628E}" srcOrd="5" destOrd="0" presId="urn:microsoft.com/office/officeart/2005/8/layout/hierarchy2"/>
    <dgm:cxn modelId="{1852A755-1485-4BC8-B6E4-39FC8E6B57C9}" type="presParOf" srcId="{5B49235B-99FE-4B0C-9D36-1A3C3B10628E}" destId="{BD330F80-9EC0-45B1-B0AD-7821D977DAB4}" srcOrd="0" destOrd="0" presId="urn:microsoft.com/office/officeart/2005/8/layout/hierarchy2"/>
    <dgm:cxn modelId="{A49677C2-E326-49EC-814E-9895A424B2C2}" type="presParOf" srcId="{5B49235B-99FE-4B0C-9D36-1A3C3B10628E}" destId="{D482FB7B-0F08-4956-BB73-BFE33400F58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F32E045-40D5-4C6F-8046-2194B97C2079}" type="doc">
      <dgm:prSet loTypeId="urn:microsoft.com/office/officeart/2005/8/layout/b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3599E44-572C-4F7C-9A81-8CBC6CC79000}">
      <dgm:prSet phldrT="[テキスト]"/>
      <dgm:spPr/>
      <dgm:t>
        <a:bodyPr/>
        <a:lstStyle/>
        <a:p>
          <a:r>
            <a:rPr lang="ja-JP" altLang="en-US" dirty="0" smtClean="0"/>
            <a:t>自分のサンドボックスを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更新する</a:t>
          </a:r>
          <a:endParaRPr lang="en-US" dirty="0"/>
        </a:p>
      </dgm:t>
    </dgm:pt>
    <dgm:pt modelId="{EEA8766A-E801-4938-8DC2-302B8B46FAF2}" type="parTrans" cxnId="{49984B34-3B13-45D3-86BC-FB705A8D07C2}">
      <dgm:prSet/>
      <dgm:spPr/>
      <dgm:t>
        <a:bodyPr/>
        <a:lstStyle/>
        <a:p>
          <a:endParaRPr lang="en-US"/>
        </a:p>
      </dgm:t>
    </dgm:pt>
    <dgm:pt modelId="{E4C5B2A4-C209-4958-9496-19A54DD0E0FE}" type="sibTrans" cxnId="{49984B34-3B13-45D3-86BC-FB705A8D07C2}">
      <dgm:prSet/>
      <dgm:spPr/>
      <dgm:t>
        <a:bodyPr/>
        <a:lstStyle/>
        <a:p>
          <a:endParaRPr lang="en-US"/>
        </a:p>
      </dgm:t>
    </dgm:pt>
    <dgm:pt modelId="{BA283C93-D3BA-485B-B376-D28EE108ED34}">
      <dgm:prSet/>
      <dgm:spPr/>
      <dgm:t>
        <a:bodyPr/>
        <a:lstStyle/>
        <a:p>
          <a:r>
            <a:rPr lang="ja-JP" altLang="en-US" dirty="0" smtClean="0"/>
            <a:t>自分のサンドボックスで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プライベートビルドする</a:t>
          </a:r>
          <a:endParaRPr lang="en-US" dirty="0"/>
        </a:p>
      </dgm:t>
    </dgm:pt>
    <dgm:pt modelId="{3F8640FF-64B6-4849-907C-193B1E064C98}" type="parTrans" cxnId="{FE65393A-09A6-4F2B-A2A5-6E58B5861B3F}">
      <dgm:prSet/>
      <dgm:spPr/>
      <dgm:t>
        <a:bodyPr/>
        <a:lstStyle/>
        <a:p>
          <a:endParaRPr lang="en-US"/>
        </a:p>
      </dgm:t>
    </dgm:pt>
    <dgm:pt modelId="{C8BC7751-1617-417C-97B0-839C0D6893B6}" type="sibTrans" cxnId="{FE65393A-09A6-4F2B-A2A5-6E58B5861B3F}">
      <dgm:prSet/>
      <dgm:spPr/>
      <dgm:t>
        <a:bodyPr/>
        <a:lstStyle/>
        <a:p>
          <a:endParaRPr lang="en-US"/>
        </a:p>
      </dgm:t>
    </dgm:pt>
    <dgm:pt modelId="{11ED6FCE-F188-414F-93CA-AD4649DA8FA4}">
      <dgm:prSet/>
      <dgm:spPr/>
      <dgm:t>
        <a:bodyPr/>
        <a:lstStyle/>
        <a:p>
          <a:r>
            <a:rPr lang="ja-JP" altLang="en-US" dirty="0" smtClean="0"/>
            <a:t>プライベートビルドを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スモークテストする</a:t>
          </a:r>
          <a:endParaRPr lang="en-US" dirty="0"/>
        </a:p>
      </dgm:t>
    </dgm:pt>
    <dgm:pt modelId="{D5CD4542-7FFD-4FEA-87AE-36C473C554EB}" type="parTrans" cxnId="{6F79A7A9-6577-435E-8354-19E6D5C6B5EF}">
      <dgm:prSet/>
      <dgm:spPr/>
      <dgm:t>
        <a:bodyPr/>
        <a:lstStyle/>
        <a:p>
          <a:endParaRPr lang="en-US"/>
        </a:p>
      </dgm:t>
    </dgm:pt>
    <dgm:pt modelId="{FC607EFA-74A7-4AF6-BFFA-00E170F5D279}" type="sibTrans" cxnId="{6F79A7A9-6577-435E-8354-19E6D5C6B5EF}">
      <dgm:prSet/>
      <dgm:spPr/>
      <dgm:t>
        <a:bodyPr/>
        <a:lstStyle/>
        <a:p>
          <a:endParaRPr lang="en-US"/>
        </a:p>
      </dgm:t>
    </dgm:pt>
    <dgm:pt modelId="{EB88F8AB-A30B-436E-9F0E-964297BA4AF9}">
      <dgm:prSet/>
      <dgm:spPr/>
      <dgm:t>
        <a:bodyPr/>
        <a:lstStyle/>
        <a:p>
          <a:r>
            <a:rPr lang="en-US" altLang="ja-JP" dirty="0" smtClean="0"/>
            <a:t>ITS </a:t>
          </a:r>
          <a:r>
            <a:rPr lang="ja-JP" altLang="en-US" dirty="0" smtClean="0"/>
            <a:t>に対応する </a:t>
          </a:r>
          <a:r>
            <a:rPr lang="en-US" altLang="ja-JP" dirty="0" smtClean="0"/>
            <a:t>Issue </a:t>
          </a:r>
          <a:r>
            <a:rPr lang="ja-JP" altLang="en-US" dirty="0" smtClean="0"/>
            <a:t>がなければファイルする </a:t>
          </a:r>
          <a:endParaRPr lang="en-US" dirty="0"/>
        </a:p>
      </dgm:t>
    </dgm:pt>
    <dgm:pt modelId="{4BE5EEEB-8459-4411-9E67-DA09DC4A8C6E}" type="parTrans" cxnId="{27F5A1F3-19BA-44F5-A844-CFAB81867936}">
      <dgm:prSet/>
      <dgm:spPr/>
      <dgm:t>
        <a:bodyPr/>
        <a:lstStyle/>
        <a:p>
          <a:endParaRPr lang="en-US"/>
        </a:p>
      </dgm:t>
    </dgm:pt>
    <dgm:pt modelId="{13BE6F8C-E21B-480F-9831-7FB25115D4E3}" type="sibTrans" cxnId="{27F5A1F3-19BA-44F5-A844-CFAB81867936}">
      <dgm:prSet/>
      <dgm:spPr/>
      <dgm:t>
        <a:bodyPr/>
        <a:lstStyle/>
        <a:p>
          <a:endParaRPr lang="en-US"/>
        </a:p>
      </dgm:t>
    </dgm:pt>
    <dgm:pt modelId="{93B25169-19DF-4E4F-B232-5AC54233DBFB}">
      <dgm:prSet/>
      <dgm:spPr/>
      <dgm:t>
        <a:bodyPr/>
        <a:lstStyle/>
        <a:p>
          <a:r>
            <a:rPr lang="ja-JP" altLang="en-US" dirty="0" smtClean="0"/>
            <a:t>表★のような書式で、コードレビュー依頼を作成 </a:t>
          </a:r>
          <a:endParaRPr lang="en-US" dirty="0"/>
        </a:p>
      </dgm:t>
    </dgm:pt>
    <dgm:pt modelId="{3E089EDB-B07E-48AB-B731-AC7028FA5404}" type="parTrans" cxnId="{1FB1B014-C341-4824-A8BC-599CB5EBD511}">
      <dgm:prSet/>
      <dgm:spPr/>
      <dgm:t>
        <a:bodyPr/>
        <a:lstStyle/>
        <a:p>
          <a:endParaRPr lang="en-US"/>
        </a:p>
      </dgm:t>
    </dgm:pt>
    <dgm:pt modelId="{A5A9208F-D4BF-4389-A8C5-F479865DC36C}" type="sibTrans" cxnId="{1FB1B014-C341-4824-A8BC-599CB5EBD511}">
      <dgm:prSet/>
      <dgm:spPr/>
      <dgm:t>
        <a:bodyPr/>
        <a:lstStyle/>
        <a:p>
          <a:endParaRPr lang="en-US"/>
        </a:p>
      </dgm:t>
    </dgm:pt>
    <dgm:pt modelId="{06432C0F-67CD-4ACB-AEFA-5B04A2C07465}">
      <dgm:prSet/>
      <dgm:spPr/>
      <dgm:t>
        <a:bodyPr/>
        <a:lstStyle/>
        <a:p>
          <a:r>
            <a:rPr lang="ja-JP" altLang="en-US" dirty="0" smtClean="0"/>
            <a:t>コミットしたいファイルを添付して、レビュー依頼をレビューアに送信</a:t>
          </a:r>
          <a:endParaRPr lang="en-US" dirty="0"/>
        </a:p>
      </dgm:t>
    </dgm:pt>
    <dgm:pt modelId="{A82AC52D-CB72-45F3-8E22-4BC453366005}" type="parTrans" cxnId="{28741D80-E1EB-4845-AB7E-CE943A3BAB95}">
      <dgm:prSet/>
      <dgm:spPr/>
      <dgm:t>
        <a:bodyPr/>
        <a:lstStyle/>
        <a:p>
          <a:endParaRPr lang="en-US"/>
        </a:p>
      </dgm:t>
    </dgm:pt>
    <dgm:pt modelId="{BB703B23-42D4-4109-B8CF-241F1324ECDB}" type="sibTrans" cxnId="{28741D80-E1EB-4845-AB7E-CE943A3BAB95}">
      <dgm:prSet/>
      <dgm:spPr/>
      <dgm:t>
        <a:bodyPr/>
        <a:lstStyle/>
        <a:p>
          <a:endParaRPr lang="en-US"/>
        </a:p>
      </dgm:t>
    </dgm:pt>
    <dgm:pt modelId="{D4E383E2-32CE-4092-A83E-B3EC9A11DBAE}">
      <dgm:prSet/>
      <dgm:spPr/>
      <dgm:t>
        <a:bodyPr/>
        <a:lstStyle/>
        <a:p>
          <a:r>
            <a:rPr lang="en-US" altLang="ja-JP" dirty="0" smtClean="0"/>
            <a:t>NG</a:t>
          </a:r>
          <a:r>
            <a:rPr lang="ja-JP" altLang="en-US" dirty="0" smtClean="0"/>
            <a:t> なら、コードを修正して最初からやり直し。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en-US" altLang="ja-JP" dirty="0" smtClean="0"/>
            <a:t>OK</a:t>
          </a:r>
          <a:r>
            <a:rPr lang="ja-JP" altLang="en-US" dirty="0" smtClean="0"/>
            <a:t>なら次に進む </a:t>
          </a:r>
          <a:endParaRPr lang="en-US" dirty="0"/>
        </a:p>
      </dgm:t>
    </dgm:pt>
    <dgm:pt modelId="{DE03942B-7F1D-4A0B-9630-C34AEE618381}" type="parTrans" cxnId="{70F06CCD-5FE7-4090-9AA2-DDA1FEA8A0CC}">
      <dgm:prSet/>
      <dgm:spPr/>
      <dgm:t>
        <a:bodyPr/>
        <a:lstStyle/>
        <a:p>
          <a:endParaRPr lang="en-US"/>
        </a:p>
      </dgm:t>
    </dgm:pt>
    <dgm:pt modelId="{8192223A-4990-43EA-AB56-E49F9EE63982}" type="sibTrans" cxnId="{70F06CCD-5FE7-4090-9AA2-DDA1FEA8A0CC}">
      <dgm:prSet/>
      <dgm:spPr/>
      <dgm:t>
        <a:bodyPr/>
        <a:lstStyle/>
        <a:p>
          <a:endParaRPr lang="en-US"/>
        </a:p>
      </dgm:t>
    </dgm:pt>
    <dgm:pt modelId="{78425D04-3FA2-4E4C-B6EF-90377E7D071E}">
      <dgm:prSet/>
      <dgm:spPr/>
      <dgm:t>
        <a:bodyPr/>
        <a:lstStyle/>
        <a:p>
          <a:r>
            <a:rPr lang="ja-JP" altLang="en-US" dirty="0" smtClean="0"/>
            <a:t>最初から時間が経っていれば、念のため更新・ビルド・スモークテストを再実施 </a:t>
          </a:r>
          <a:endParaRPr lang="en-US" dirty="0"/>
        </a:p>
      </dgm:t>
    </dgm:pt>
    <dgm:pt modelId="{8C910188-5229-4717-A209-B7A8090DBA8E}" type="parTrans" cxnId="{AA667D0C-159D-49EB-A706-08529B7E869E}">
      <dgm:prSet/>
      <dgm:spPr/>
      <dgm:t>
        <a:bodyPr/>
        <a:lstStyle/>
        <a:p>
          <a:endParaRPr lang="en-US"/>
        </a:p>
      </dgm:t>
    </dgm:pt>
    <dgm:pt modelId="{32C9F1A9-0498-44DF-9392-7F15DACDE8B5}" type="sibTrans" cxnId="{AA667D0C-159D-49EB-A706-08529B7E869E}">
      <dgm:prSet/>
      <dgm:spPr/>
      <dgm:t>
        <a:bodyPr/>
        <a:lstStyle/>
        <a:p>
          <a:endParaRPr lang="en-US"/>
        </a:p>
      </dgm:t>
    </dgm:pt>
    <dgm:pt modelId="{EFF9C4A1-FAE7-45DF-AF6C-F0BBFFA4B439}">
      <dgm:prSet/>
      <dgm:spPr/>
      <dgm:t>
        <a:bodyPr/>
        <a:lstStyle/>
        <a:p>
          <a:r>
            <a:rPr lang="ja-JP" altLang="en-US" dirty="0" smtClean="0"/>
            <a:t>ファイルをコミット。コミットコメントには、表★をそのまま入力 </a:t>
          </a:r>
          <a:endParaRPr lang="en-US" dirty="0"/>
        </a:p>
      </dgm:t>
    </dgm:pt>
    <dgm:pt modelId="{B1646E2D-060A-43D2-8D29-D98A57EB47D9}" type="parTrans" cxnId="{5E5A543D-4CAA-4FFD-A7F2-23B3806B2EBA}">
      <dgm:prSet/>
      <dgm:spPr/>
      <dgm:t>
        <a:bodyPr/>
        <a:lstStyle/>
        <a:p>
          <a:endParaRPr lang="en-US"/>
        </a:p>
      </dgm:t>
    </dgm:pt>
    <dgm:pt modelId="{1AB6697A-DD84-41E0-830E-06EFEE61BECC}" type="sibTrans" cxnId="{5E5A543D-4CAA-4FFD-A7F2-23B3806B2EBA}">
      <dgm:prSet/>
      <dgm:spPr/>
      <dgm:t>
        <a:bodyPr/>
        <a:lstStyle/>
        <a:p>
          <a:endParaRPr lang="en-US"/>
        </a:p>
      </dgm:t>
    </dgm:pt>
    <dgm:pt modelId="{A65EAEDF-ACFF-4FAC-AC4D-D2E0AE85EEDD}">
      <dgm:prSet/>
      <dgm:spPr/>
      <dgm:t>
        <a:bodyPr/>
        <a:lstStyle/>
        <a:p>
          <a:r>
            <a:rPr lang="ja-JP" altLang="en-US" dirty="0" smtClean="0"/>
            <a:t>対応する </a:t>
          </a:r>
          <a:r>
            <a:rPr lang="en-US" altLang="ja-JP" dirty="0" smtClean="0"/>
            <a:t>Issue </a:t>
          </a:r>
          <a:r>
            <a:rPr lang="ja-JP" altLang="en-US" dirty="0" smtClean="0"/>
            <a:t>を解決済みとする。コミット時の★チェンジ番号も </a:t>
          </a:r>
          <a:r>
            <a:rPr lang="en-US" altLang="ja-JP" dirty="0" smtClean="0"/>
            <a:t>Issue </a:t>
          </a:r>
          <a:r>
            <a:rPr lang="ja-JP" altLang="en-US" dirty="0" smtClean="0"/>
            <a:t>に記入</a:t>
          </a:r>
          <a:endParaRPr lang="en-US" dirty="0"/>
        </a:p>
      </dgm:t>
    </dgm:pt>
    <dgm:pt modelId="{8821DC70-6349-49D4-8DF1-0EB5DA69405F}" type="parTrans" cxnId="{1BFD1602-9F43-46A3-965F-5CCB880EFA64}">
      <dgm:prSet/>
      <dgm:spPr/>
      <dgm:t>
        <a:bodyPr/>
        <a:lstStyle/>
        <a:p>
          <a:endParaRPr lang="en-US"/>
        </a:p>
      </dgm:t>
    </dgm:pt>
    <dgm:pt modelId="{4C4A744C-8AA5-4E1C-A0FE-0CF3E4078DF0}" type="sibTrans" cxnId="{1BFD1602-9F43-46A3-965F-5CCB880EFA64}">
      <dgm:prSet/>
      <dgm:spPr/>
      <dgm:t>
        <a:bodyPr/>
        <a:lstStyle/>
        <a:p>
          <a:endParaRPr lang="en-US"/>
        </a:p>
      </dgm:t>
    </dgm:pt>
    <dgm:pt modelId="{2CFD0A7A-B6CD-48AD-86C7-2242EAF67A08}">
      <dgm:prSet/>
      <dgm:spPr/>
      <dgm:t>
        <a:bodyPr/>
        <a:lstStyle/>
        <a:p>
          <a:r>
            <a:rPr lang="ja-JP" altLang="en-US" dirty="0" smtClean="0"/>
            <a:t>レビューアがレビューする。必要に応じてバディビルドとスモークテストも行い、結果を返信</a:t>
          </a:r>
          <a:endParaRPr lang="en-US" dirty="0"/>
        </a:p>
      </dgm:t>
    </dgm:pt>
    <dgm:pt modelId="{06E06085-C0E7-494E-A4B7-E6AA632FA6E3}" type="parTrans" cxnId="{B2798F63-A535-4B2F-BE5A-321D867DBD5C}">
      <dgm:prSet/>
      <dgm:spPr/>
      <dgm:t>
        <a:bodyPr/>
        <a:lstStyle/>
        <a:p>
          <a:endParaRPr lang="en-US"/>
        </a:p>
      </dgm:t>
    </dgm:pt>
    <dgm:pt modelId="{0999324B-E833-4E83-96F0-3F85F6EB9332}" type="sibTrans" cxnId="{B2798F63-A535-4B2F-BE5A-321D867DBD5C}">
      <dgm:prSet/>
      <dgm:spPr/>
      <dgm:t>
        <a:bodyPr/>
        <a:lstStyle/>
        <a:p>
          <a:endParaRPr lang="en-US"/>
        </a:p>
      </dgm:t>
    </dgm:pt>
    <dgm:pt modelId="{2CDA680A-A9E5-40C1-A583-3A5058147496}">
      <dgm:prSet phldrT="[テキスト]"/>
      <dgm:spPr/>
      <dgm:t>
        <a:bodyPr/>
        <a:lstStyle/>
        <a:p>
          <a:r>
            <a:rPr lang="ja-JP" altLang="en-US" dirty="0" smtClean="0"/>
            <a:t>必要な修正を完了し、コミットしたいファイルを準備</a:t>
          </a:r>
          <a:endParaRPr lang="en-US" dirty="0"/>
        </a:p>
      </dgm:t>
    </dgm:pt>
    <dgm:pt modelId="{92EA2912-5543-46D7-9071-28C060D3B348}" type="parTrans" cxnId="{BCB0B14A-981B-4D9C-80B6-B2C120F0EBCC}">
      <dgm:prSet/>
      <dgm:spPr/>
      <dgm:t>
        <a:bodyPr/>
        <a:lstStyle/>
        <a:p>
          <a:endParaRPr lang="en-US"/>
        </a:p>
      </dgm:t>
    </dgm:pt>
    <dgm:pt modelId="{29F8C77B-753E-4BF9-AC74-0936839FD25C}" type="sibTrans" cxnId="{BCB0B14A-981B-4D9C-80B6-B2C120F0EBCC}">
      <dgm:prSet/>
      <dgm:spPr/>
      <dgm:t>
        <a:bodyPr/>
        <a:lstStyle/>
        <a:p>
          <a:endParaRPr lang="en-US"/>
        </a:p>
      </dgm:t>
    </dgm:pt>
    <dgm:pt modelId="{059BE921-28BF-44B5-8C7F-C3B23D5FA654}" type="pres">
      <dgm:prSet presAssocID="{8F32E045-40D5-4C6F-8046-2194B97C2079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E4F2BA7B-149E-4E88-820F-1178C69792CD}" type="pres">
      <dgm:prSet presAssocID="{2CDA680A-A9E5-40C1-A583-3A5058147496}" presName="compNode" presStyleCnt="0"/>
      <dgm:spPr/>
    </dgm:pt>
    <dgm:pt modelId="{F7E22D9B-5DAA-48FF-9F8F-DC2BFE0DCAF9}" type="pres">
      <dgm:prSet presAssocID="{2CDA680A-A9E5-40C1-A583-3A5058147496}" presName="dummyConnPt" presStyleCnt="0"/>
      <dgm:spPr/>
    </dgm:pt>
    <dgm:pt modelId="{A2D6AC5B-BC4C-41CF-B838-ECDDDE482B27}" type="pres">
      <dgm:prSet presAssocID="{2CDA680A-A9E5-40C1-A583-3A5058147496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42FD3D-7F7D-4CD0-B737-1289E6A1AB7A}" type="pres">
      <dgm:prSet presAssocID="{29F8C77B-753E-4BF9-AC74-0936839FD25C}" presName="sibTrans" presStyleLbl="bgSibTrans2D1" presStyleIdx="0" presStyleCnt="11"/>
      <dgm:spPr/>
      <dgm:t>
        <a:bodyPr/>
        <a:lstStyle/>
        <a:p>
          <a:endParaRPr lang="en-US"/>
        </a:p>
      </dgm:t>
    </dgm:pt>
    <dgm:pt modelId="{5D82509B-35EA-4D03-957C-35F2E84DA464}" type="pres">
      <dgm:prSet presAssocID="{F3599E44-572C-4F7C-9A81-8CBC6CC79000}" presName="compNode" presStyleCnt="0"/>
      <dgm:spPr/>
      <dgm:t>
        <a:bodyPr/>
        <a:lstStyle/>
        <a:p>
          <a:endParaRPr lang="en-US"/>
        </a:p>
      </dgm:t>
    </dgm:pt>
    <dgm:pt modelId="{57279DA6-606A-4E03-9937-244B92AC355A}" type="pres">
      <dgm:prSet presAssocID="{F3599E44-572C-4F7C-9A81-8CBC6CC79000}" presName="dummyConnPt" presStyleCnt="0"/>
      <dgm:spPr/>
      <dgm:t>
        <a:bodyPr/>
        <a:lstStyle/>
        <a:p>
          <a:endParaRPr lang="en-US"/>
        </a:p>
      </dgm:t>
    </dgm:pt>
    <dgm:pt modelId="{D981616C-DF99-45FD-94CA-D480CA6EC34F}" type="pres">
      <dgm:prSet presAssocID="{F3599E44-572C-4F7C-9A81-8CBC6CC79000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DD7B60-6639-4947-BE8F-B0E7C4DFA154}" type="pres">
      <dgm:prSet presAssocID="{E4C5B2A4-C209-4958-9496-19A54DD0E0FE}" presName="sibTrans" presStyleLbl="bgSibTrans2D1" presStyleIdx="1" presStyleCnt="11"/>
      <dgm:spPr/>
      <dgm:t>
        <a:bodyPr/>
        <a:lstStyle/>
        <a:p>
          <a:endParaRPr kumimoji="1" lang="ja-JP" altLang="en-US"/>
        </a:p>
      </dgm:t>
    </dgm:pt>
    <dgm:pt modelId="{A3B1D409-8774-4066-B1EB-836CA7EDB35A}" type="pres">
      <dgm:prSet presAssocID="{BA283C93-D3BA-485B-B376-D28EE108ED34}" presName="compNode" presStyleCnt="0"/>
      <dgm:spPr/>
      <dgm:t>
        <a:bodyPr/>
        <a:lstStyle/>
        <a:p>
          <a:endParaRPr lang="en-US"/>
        </a:p>
      </dgm:t>
    </dgm:pt>
    <dgm:pt modelId="{CD5483F3-9EB9-449F-96F4-D47B4F7E5743}" type="pres">
      <dgm:prSet presAssocID="{BA283C93-D3BA-485B-B376-D28EE108ED34}" presName="dummyConnPt" presStyleCnt="0"/>
      <dgm:spPr/>
      <dgm:t>
        <a:bodyPr/>
        <a:lstStyle/>
        <a:p>
          <a:endParaRPr lang="en-US"/>
        </a:p>
      </dgm:t>
    </dgm:pt>
    <dgm:pt modelId="{FF3978EF-EC8E-4670-9BC5-71CD14CD879B}" type="pres">
      <dgm:prSet presAssocID="{BA283C93-D3BA-485B-B376-D28EE108ED34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5E75611-1908-43D0-B0CA-5963F2DB1BDD}" type="pres">
      <dgm:prSet presAssocID="{C8BC7751-1617-417C-97B0-839C0D6893B6}" presName="sibTrans" presStyleLbl="bgSibTrans2D1" presStyleIdx="2" presStyleCnt="11"/>
      <dgm:spPr/>
      <dgm:t>
        <a:bodyPr/>
        <a:lstStyle/>
        <a:p>
          <a:endParaRPr kumimoji="1" lang="ja-JP" altLang="en-US"/>
        </a:p>
      </dgm:t>
    </dgm:pt>
    <dgm:pt modelId="{C06B4B0B-CAF7-4104-A4A2-76A93D92FBC1}" type="pres">
      <dgm:prSet presAssocID="{11ED6FCE-F188-414F-93CA-AD4649DA8FA4}" presName="compNode" presStyleCnt="0"/>
      <dgm:spPr/>
      <dgm:t>
        <a:bodyPr/>
        <a:lstStyle/>
        <a:p>
          <a:endParaRPr lang="en-US"/>
        </a:p>
      </dgm:t>
    </dgm:pt>
    <dgm:pt modelId="{EAC7601A-C7FF-40F8-A78B-EB5C577DAE86}" type="pres">
      <dgm:prSet presAssocID="{11ED6FCE-F188-414F-93CA-AD4649DA8FA4}" presName="dummyConnPt" presStyleCnt="0"/>
      <dgm:spPr/>
      <dgm:t>
        <a:bodyPr/>
        <a:lstStyle/>
        <a:p>
          <a:endParaRPr lang="en-US"/>
        </a:p>
      </dgm:t>
    </dgm:pt>
    <dgm:pt modelId="{834A3393-CEA5-4604-9BCB-CCD047A8961A}" type="pres">
      <dgm:prSet presAssocID="{11ED6FCE-F188-414F-93CA-AD4649DA8FA4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EAA947-9D52-4CB4-B34F-BEC5FBCCC99E}" type="pres">
      <dgm:prSet presAssocID="{FC607EFA-74A7-4AF6-BFFA-00E170F5D279}" presName="sibTrans" presStyleLbl="bgSibTrans2D1" presStyleIdx="3" presStyleCnt="11"/>
      <dgm:spPr/>
      <dgm:t>
        <a:bodyPr/>
        <a:lstStyle/>
        <a:p>
          <a:endParaRPr kumimoji="1" lang="ja-JP" altLang="en-US"/>
        </a:p>
      </dgm:t>
    </dgm:pt>
    <dgm:pt modelId="{C356FCF4-2F3F-4381-9B38-1E3CCA4AA2FD}" type="pres">
      <dgm:prSet presAssocID="{EB88F8AB-A30B-436E-9F0E-964297BA4AF9}" presName="compNode" presStyleCnt="0"/>
      <dgm:spPr/>
      <dgm:t>
        <a:bodyPr/>
        <a:lstStyle/>
        <a:p>
          <a:endParaRPr lang="en-US"/>
        </a:p>
      </dgm:t>
    </dgm:pt>
    <dgm:pt modelId="{DFCEC265-C2FE-4B40-B7C6-9318CAF62966}" type="pres">
      <dgm:prSet presAssocID="{EB88F8AB-A30B-436E-9F0E-964297BA4AF9}" presName="dummyConnPt" presStyleCnt="0"/>
      <dgm:spPr/>
      <dgm:t>
        <a:bodyPr/>
        <a:lstStyle/>
        <a:p>
          <a:endParaRPr lang="en-US"/>
        </a:p>
      </dgm:t>
    </dgm:pt>
    <dgm:pt modelId="{A43A53F1-55C6-4713-B83C-60AF3458B98E}" type="pres">
      <dgm:prSet presAssocID="{EB88F8AB-A30B-436E-9F0E-964297BA4AF9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A871C9E-0A95-4606-98F6-34D78A6C17F3}" type="pres">
      <dgm:prSet presAssocID="{13BE6F8C-E21B-480F-9831-7FB25115D4E3}" presName="sibTrans" presStyleLbl="bgSibTrans2D1" presStyleIdx="4" presStyleCnt="11"/>
      <dgm:spPr/>
      <dgm:t>
        <a:bodyPr/>
        <a:lstStyle/>
        <a:p>
          <a:endParaRPr kumimoji="1" lang="ja-JP" altLang="en-US"/>
        </a:p>
      </dgm:t>
    </dgm:pt>
    <dgm:pt modelId="{AC5F0E6F-9003-49EC-8FE2-65F7D0344C18}" type="pres">
      <dgm:prSet presAssocID="{93B25169-19DF-4E4F-B232-5AC54233DBFB}" presName="compNode" presStyleCnt="0"/>
      <dgm:spPr/>
      <dgm:t>
        <a:bodyPr/>
        <a:lstStyle/>
        <a:p>
          <a:endParaRPr lang="en-US"/>
        </a:p>
      </dgm:t>
    </dgm:pt>
    <dgm:pt modelId="{91148F2E-B24E-42C6-B475-B005E18871CF}" type="pres">
      <dgm:prSet presAssocID="{93B25169-19DF-4E4F-B232-5AC54233DBFB}" presName="dummyConnPt" presStyleCnt="0"/>
      <dgm:spPr/>
      <dgm:t>
        <a:bodyPr/>
        <a:lstStyle/>
        <a:p>
          <a:endParaRPr lang="en-US"/>
        </a:p>
      </dgm:t>
    </dgm:pt>
    <dgm:pt modelId="{654CB591-7332-4E08-A609-4292FCA30E69}" type="pres">
      <dgm:prSet presAssocID="{93B25169-19DF-4E4F-B232-5AC54233DBFB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682C412-BC04-45F2-AB92-53D5E2C43B16}" type="pres">
      <dgm:prSet presAssocID="{A5A9208F-D4BF-4389-A8C5-F479865DC36C}" presName="sibTrans" presStyleLbl="bgSibTrans2D1" presStyleIdx="5" presStyleCnt="11"/>
      <dgm:spPr/>
      <dgm:t>
        <a:bodyPr/>
        <a:lstStyle/>
        <a:p>
          <a:endParaRPr kumimoji="1" lang="ja-JP" altLang="en-US"/>
        </a:p>
      </dgm:t>
    </dgm:pt>
    <dgm:pt modelId="{AAFF08FE-FA04-4AEF-A792-D76D122F96C3}" type="pres">
      <dgm:prSet presAssocID="{06432C0F-67CD-4ACB-AEFA-5B04A2C07465}" presName="compNode" presStyleCnt="0"/>
      <dgm:spPr/>
      <dgm:t>
        <a:bodyPr/>
        <a:lstStyle/>
        <a:p>
          <a:endParaRPr lang="en-US"/>
        </a:p>
      </dgm:t>
    </dgm:pt>
    <dgm:pt modelId="{5C6F7B37-E645-40CA-936D-2B48A1ADB573}" type="pres">
      <dgm:prSet presAssocID="{06432C0F-67CD-4ACB-AEFA-5B04A2C07465}" presName="dummyConnPt" presStyleCnt="0"/>
      <dgm:spPr/>
      <dgm:t>
        <a:bodyPr/>
        <a:lstStyle/>
        <a:p>
          <a:endParaRPr lang="en-US"/>
        </a:p>
      </dgm:t>
    </dgm:pt>
    <dgm:pt modelId="{609184D5-4CEF-4D1F-8358-171E15A4DA0A}" type="pres">
      <dgm:prSet presAssocID="{06432C0F-67CD-4ACB-AEFA-5B04A2C07465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FB583D1-3A35-453D-AF59-4DEAEFA96B35}" type="pres">
      <dgm:prSet presAssocID="{BB703B23-42D4-4109-B8CF-241F1324ECDB}" presName="sibTrans" presStyleLbl="bgSibTrans2D1" presStyleIdx="6" presStyleCnt="11"/>
      <dgm:spPr/>
      <dgm:t>
        <a:bodyPr/>
        <a:lstStyle/>
        <a:p>
          <a:endParaRPr kumimoji="1" lang="ja-JP" altLang="en-US"/>
        </a:p>
      </dgm:t>
    </dgm:pt>
    <dgm:pt modelId="{94FE412D-71A1-4A15-80E2-DA8D33D1E9E1}" type="pres">
      <dgm:prSet presAssocID="{2CFD0A7A-B6CD-48AD-86C7-2242EAF67A08}" presName="compNode" presStyleCnt="0"/>
      <dgm:spPr/>
    </dgm:pt>
    <dgm:pt modelId="{64AE1DDB-BCD8-4F4D-B075-A50052456D87}" type="pres">
      <dgm:prSet presAssocID="{2CFD0A7A-B6CD-48AD-86C7-2242EAF67A08}" presName="dummyConnPt" presStyleCnt="0"/>
      <dgm:spPr/>
    </dgm:pt>
    <dgm:pt modelId="{3611B762-931C-4842-93E3-0DA9DB02B46B}" type="pres">
      <dgm:prSet presAssocID="{2CFD0A7A-B6CD-48AD-86C7-2242EAF67A08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16DDE5-D309-4711-AA67-3272658E3714}" type="pres">
      <dgm:prSet presAssocID="{0999324B-E833-4E83-96F0-3F85F6EB9332}" presName="sibTrans" presStyleLbl="bgSibTrans2D1" presStyleIdx="7" presStyleCnt="11"/>
      <dgm:spPr/>
      <dgm:t>
        <a:bodyPr/>
        <a:lstStyle/>
        <a:p>
          <a:endParaRPr lang="en-US"/>
        </a:p>
      </dgm:t>
    </dgm:pt>
    <dgm:pt modelId="{1DC24976-1EB3-4AB6-9BCD-1731B0493C9C}" type="pres">
      <dgm:prSet presAssocID="{D4E383E2-32CE-4092-A83E-B3EC9A11DBAE}" presName="compNode" presStyleCnt="0"/>
      <dgm:spPr/>
      <dgm:t>
        <a:bodyPr/>
        <a:lstStyle/>
        <a:p>
          <a:endParaRPr lang="en-US"/>
        </a:p>
      </dgm:t>
    </dgm:pt>
    <dgm:pt modelId="{5075BD28-4BF0-4B56-8D97-17452CFA4240}" type="pres">
      <dgm:prSet presAssocID="{D4E383E2-32CE-4092-A83E-B3EC9A11DBAE}" presName="dummyConnPt" presStyleCnt="0"/>
      <dgm:spPr/>
      <dgm:t>
        <a:bodyPr/>
        <a:lstStyle/>
        <a:p>
          <a:endParaRPr lang="en-US"/>
        </a:p>
      </dgm:t>
    </dgm:pt>
    <dgm:pt modelId="{6E16A405-E9D2-4A73-AEDA-B148D6067CA3}" type="pres">
      <dgm:prSet presAssocID="{D4E383E2-32CE-4092-A83E-B3EC9A11DBAE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CD78159-1B08-4CA3-AD79-B86ADB1AC715}" type="pres">
      <dgm:prSet presAssocID="{8192223A-4990-43EA-AB56-E49F9EE63982}" presName="sibTrans" presStyleLbl="bgSibTrans2D1" presStyleIdx="8" presStyleCnt="11"/>
      <dgm:spPr/>
      <dgm:t>
        <a:bodyPr/>
        <a:lstStyle/>
        <a:p>
          <a:endParaRPr kumimoji="1" lang="ja-JP" altLang="en-US"/>
        </a:p>
      </dgm:t>
    </dgm:pt>
    <dgm:pt modelId="{949C3F17-96C0-4341-969D-E4F962BD686C}" type="pres">
      <dgm:prSet presAssocID="{78425D04-3FA2-4E4C-B6EF-90377E7D071E}" presName="compNode" presStyleCnt="0"/>
      <dgm:spPr/>
      <dgm:t>
        <a:bodyPr/>
        <a:lstStyle/>
        <a:p>
          <a:endParaRPr lang="en-US"/>
        </a:p>
      </dgm:t>
    </dgm:pt>
    <dgm:pt modelId="{255ECF59-59EF-4288-99FF-24BAF469C112}" type="pres">
      <dgm:prSet presAssocID="{78425D04-3FA2-4E4C-B6EF-90377E7D071E}" presName="dummyConnPt" presStyleCnt="0"/>
      <dgm:spPr/>
      <dgm:t>
        <a:bodyPr/>
        <a:lstStyle/>
        <a:p>
          <a:endParaRPr lang="en-US"/>
        </a:p>
      </dgm:t>
    </dgm:pt>
    <dgm:pt modelId="{45F5CD37-4E97-4333-9853-9F7C78631878}" type="pres">
      <dgm:prSet presAssocID="{78425D04-3FA2-4E4C-B6EF-90377E7D071E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1F529E1-2769-4504-A504-587A5313D9B2}" type="pres">
      <dgm:prSet presAssocID="{32C9F1A9-0498-44DF-9392-7F15DACDE8B5}" presName="sibTrans" presStyleLbl="bgSibTrans2D1" presStyleIdx="9" presStyleCnt="11"/>
      <dgm:spPr/>
      <dgm:t>
        <a:bodyPr/>
        <a:lstStyle/>
        <a:p>
          <a:endParaRPr kumimoji="1" lang="ja-JP" altLang="en-US"/>
        </a:p>
      </dgm:t>
    </dgm:pt>
    <dgm:pt modelId="{6E39B76F-1FE8-425D-85F0-E142D69DBDA3}" type="pres">
      <dgm:prSet presAssocID="{EFF9C4A1-FAE7-45DF-AF6C-F0BBFFA4B439}" presName="compNode" presStyleCnt="0"/>
      <dgm:spPr/>
      <dgm:t>
        <a:bodyPr/>
        <a:lstStyle/>
        <a:p>
          <a:endParaRPr lang="en-US"/>
        </a:p>
      </dgm:t>
    </dgm:pt>
    <dgm:pt modelId="{0C7F4F52-F9C9-4B94-9387-B50EE51562DE}" type="pres">
      <dgm:prSet presAssocID="{EFF9C4A1-FAE7-45DF-AF6C-F0BBFFA4B439}" presName="dummyConnPt" presStyleCnt="0"/>
      <dgm:spPr/>
      <dgm:t>
        <a:bodyPr/>
        <a:lstStyle/>
        <a:p>
          <a:endParaRPr lang="en-US"/>
        </a:p>
      </dgm:t>
    </dgm:pt>
    <dgm:pt modelId="{D8736466-A53B-4E10-AE08-5C094FEF88FC}" type="pres">
      <dgm:prSet presAssocID="{EFF9C4A1-FAE7-45DF-AF6C-F0BBFFA4B439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3195999-4AA8-4AF8-9245-AB1A4CD14DE3}" type="pres">
      <dgm:prSet presAssocID="{1AB6697A-DD84-41E0-830E-06EFEE61BECC}" presName="sibTrans" presStyleLbl="bgSibTrans2D1" presStyleIdx="10" presStyleCnt="11"/>
      <dgm:spPr/>
      <dgm:t>
        <a:bodyPr/>
        <a:lstStyle/>
        <a:p>
          <a:endParaRPr kumimoji="1" lang="ja-JP" altLang="en-US"/>
        </a:p>
      </dgm:t>
    </dgm:pt>
    <dgm:pt modelId="{2260FC0E-26D0-4056-8306-F3E7670CBE9E}" type="pres">
      <dgm:prSet presAssocID="{A65EAEDF-ACFF-4FAC-AC4D-D2E0AE85EEDD}" presName="compNode" presStyleCnt="0"/>
      <dgm:spPr/>
      <dgm:t>
        <a:bodyPr/>
        <a:lstStyle/>
        <a:p>
          <a:endParaRPr lang="en-US"/>
        </a:p>
      </dgm:t>
    </dgm:pt>
    <dgm:pt modelId="{A4ABAA2C-6623-4957-A158-03EEBA55959A}" type="pres">
      <dgm:prSet presAssocID="{A65EAEDF-ACFF-4FAC-AC4D-D2E0AE85EEDD}" presName="dummyConnPt" presStyleCnt="0"/>
      <dgm:spPr/>
      <dgm:t>
        <a:bodyPr/>
        <a:lstStyle/>
        <a:p>
          <a:endParaRPr lang="en-US"/>
        </a:p>
      </dgm:t>
    </dgm:pt>
    <dgm:pt modelId="{C86B9B47-B008-43D8-864F-E61EE60034E5}" type="pres">
      <dgm:prSet presAssocID="{A65EAEDF-ACFF-4FAC-AC4D-D2E0AE85EEDD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70F06CCD-5FE7-4090-9AA2-DDA1FEA8A0CC}" srcId="{8F32E045-40D5-4C6F-8046-2194B97C2079}" destId="{D4E383E2-32CE-4092-A83E-B3EC9A11DBAE}" srcOrd="8" destOrd="0" parTransId="{DE03942B-7F1D-4A0B-9630-C34AEE618381}" sibTransId="{8192223A-4990-43EA-AB56-E49F9EE63982}"/>
    <dgm:cxn modelId="{BCB0B14A-981B-4D9C-80B6-B2C120F0EBCC}" srcId="{8F32E045-40D5-4C6F-8046-2194B97C2079}" destId="{2CDA680A-A9E5-40C1-A583-3A5058147496}" srcOrd="0" destOrd="0" parTransId="{92EA2912-5543-46D7-9071-28C060D3B348}" sibTransId="{29F8C77B-753E-4BF9-AC74-0936839FD25C}"/>
    <dgm:cxn modelId="{3A575ED7-18CF-4279-AC85-136C4DD2B354}" type="presOf" srcId="{0999324B-E833-4E83-96F0-3F85F6EB9332}" destId="{8416DDE5-D309-4711-AA67-3272658E3714}" srcOrd="0" destOrd="0" presId="urn:microsoft.com/office/officeart/2005/8/layout/bProcess4"/>
    <dgm:cxn modelId="{1FB1B014-C341-4824-A8BC-599CB5EBD511}" srcId="{8F32E045-40D5-4C6F-8046-2194B97C2079}" destId="{93B25169-19DF-4E4F-B232-5AC54233DBFB}" srcOrd="5" destOrd="0" parTransId="{3E089EDB-B07E-48AB-B731-AC7028FA5404}" sibTransId="{A5A9208F-D4BF-4389-A8C5-F479865DC36C}"/>
    <dgm:cxn modelId="{F599D30C-8054-4C8C-88A2-A763E4D717FB}" type="presOf" srcId="{EB88F8AB-A30B-436E-9F0E-964297BA4AF9}" destId="{A43A53F1-55C6-4713-B83C-60AF3458B98E}" srcOrd="0" destOrd="0" presId="urn:microsoft.com/office/officeart/2005/8/layout/bProcess4"/>
    <dgm:cxn modelId="{B2798F63-A535-4B2F-BE5A-321D867DBD5C}" srcId="{8F32E045-40D5-4C6F-8046-2194B97C2079}" destId="{2CFD0A7A-B6CD-48AD-86C7-2242EAF67A08}" srcOrd="7" destOrd="0" parTransId="{06E06085-C0E7-494E-A4B7-E6AA632FA6E3}" sibTransId="{0999324B-E833-4E83-96F0-3F85F6EB9332}"/>
    <dgm:cxn modelId="{5A3585E0-F153-464F-BC5A-707C2BE50999}" type="presOf" srcId="{F3599E44-572C-4F7C-9A81-8CBC6CC79000}" destId="{D981616C-DF99-45FD-94CA-D480CA6EC34F}" srcOrd="0" destOrd="0" presId="urn:microsoft.com/office/officeart/2005/8/layout/bProcess4"/>
    <dgm:cxn modelId="{5C847A1E-3B26-4148-BCE2-A428FF7EE64A}" type="presOf" srcId="{13BE6F8C-E21B-480F-9831-7FB25115D4E3}" destId="{CA871C9E-0A95-4606-98F6-34D78A6C17F3}" srcOrd="0" destOrd="0" presId="urn:microsoft.com/office/officeart/2005/8/layout/bProcess4"/>
    <dgm:cxn modelId="{607C4DEA-CE54-4F5E-B1C5-8831651DF1F2}" type="presOf" srcId="{E4C5B2A4-C209-4958-9496-19A54DD0E0FE}" destId="{4FDD7B60-6639-4947-BE8F-B0E7C4DFA154}" srcOrd="0" destOrd="0" presId="urn:microsoft.com/office/officeart/2005/8/layout/bProcess4"/>
    <dgm:cxn modelId="{1BD89D35-BD6B-43BA-9FE7-1BBF48978E66}" type="presOf" srcId="{BB703B23-42D4-4109-B8CF-241F1324ECDB}" destId="{4FB583D1-3A35-453D-AF59-4DEAEFA96B35}" srcOrd="0" destOrd="0" presId="urn:microsoft.com/office/officeart/2005/8/layout/bProcess4"/>
    <dgm:cxn modelId="{FE24D4E2-535C-4C49-95C1-65506386AC66}" type="presOf" srcId="{8F32E045-40D5-4C6F-8046-2194B97C2079}" destId="{059BE921-28BF-44B5-8C7F-C3B23D5FA654}" srcOrd="0" destOrd="0" presId="urn:microsoft.com/office/officeart/2005/8/layout/bProcess4"/>
    <dgm:cxn modelId="{EF174267-EA89-45B8-B89D-70EDE7372D6E}" type="presOf" srcId="{93B25169-19DF-4E4F-B232-5AC54233DBFB}" destId="{654CB591-7332-4E08-A609-4292FCA30E69}" srcOrd="0" destOrd="0" presId="urn:microsoft.com/office/officeart/2005/8/layout/bProcess4"/>
    <dgm:cxn modelId="{F54B34BD-2F35-4A65-B566-45C38BDA4975}" type="presOf" srcId="{8192223A-4990-43EA-AB56-E49F9EE63982}" destId="{FCD78159-1B08-4CA3-AD79-B86ADB1AC715}" srcOrd="0" destOrd="0" presId="urn:microsoft.com/office/officeart/2005/8/layout/bProcess4"/>
    <dgm:cxn modelId="{28741D80-E1EB-4845-AB7E-CE943A3BAB95}" srcId="{8F32E045-40D5-4C6F-8046-2194B97C2079}" destId="{06432C0F-67CD-4ACB-AEFA-5B04A2C07465}" srcOrd="6" destOrd="0" parTransId="{A82AC52D-CB72-45F3-8E22-4BC453366005}" sibTransId="{BB703B23-42D4-4109-B8CF-241F1324ECDB}"/>
    <dgm:cxn modelId="{578D8E94-63CF-4A8B-8B53-8CDB2F6FA7CB}" type="presOf" srcId="{29F8C77B-753E-4BF9-AC74-0936839FD25C}" destId="{4942FD3D-7F7D-4CD0-B737-1289E6A1AB7A}" srcOrd="0" destOrd="0" presId="urn:microsoft.com/office/officeart/2005/8/layout/bProcess4"/>
    <dgm:cxn modelId="{FE65393A-09A6-4F2B-A2A5-6E58B5861B3F}" srcId="{8F32E045-40D5-4C6F-8046-2194B97C2079}" destId="{BA283C93-D3BA-485B-B376-D28EE108ED34}" srcOrd="2" destOrd="0" parTransId="{3F8640FF-64B6-4849-907C-193B1E064C98}" sibTransId="{C8BC7751-1617-417C-97B0-839C0D6893B6}"/>
    <dgm:cxn modelId="{D3150FAA-2218-45C4-AC5F-E5F905BD92BD}" type="presOf" srcId="{BA283C93-D3BA-485B-B376-D28EE108ED34}" destId="{FF3978EF-EC8E-4670-9BC5-71CD14CD879B}" srcOrd="0" destOrd="0" presId="urn:microsoft.com/office/officeart/2005/8/layout/bProcess4"/>
    <dgm:cxn modelId="{2D479566-79AD-4A82-BDB3-05C7A666EDA7}" type="presOf" srcId="{11ED6FCE-F188-414F-93CA-AD4649DA8FA4}" destId="{834A3393-CEA5-4604-9BCB-CCD047A8961A}" srcOrd="0" destOrd="0" presId="urn:microsoft.com/office/officeart/2005/8/layout/bProcess4"/>
    <dgm:cxn modelId="{0B62B878-DF02-4072-85F5-C06EC3E6DAEB}" type="presOf" srcId="{1AB6697A-DD84-41E0-830E-06EFEE61BECC}" destId="{03195999-4AA8-4AF8-9245-AB1A4CD14DE3}" srcOrd="0" destOrd="0" presId="urn:microsoft.com/office/officeart/2005/8/layout/bProcess4"/>
    <dgm:cxn modelId="{E142D1C7-B036-4F60-8F75-E307DCA4F4FC}" type="presOf" srcId="{A5A9208F-D4BF-4389-A8C5-F479865DC36C}" destId="{F682C412-BC04-45F2-AB92-53D5E2C43B16}" srcOrd="0" destOrd="0" presId="urn:microsoft.com/office/officeart/2005/8/layout/bProcess4"/>
    <dgm:cxn modelId="{4FB01AF7-76AD-4001-8005-541D52BF79EF}" type="presOf" srcId="{C8BC7751-1617-417C-97B0-839C0D6893B6}" destId="{05E75611-1908-43D0-B0CA-5963F2DB1BDD}" srcOrd="0" destOrd="0" presId="urn:microsoft.com/office/officeart/2005/8/layout/bProcess4"/>
    <dgm:cxn modelId="{27F5A1F3-19BA-44F5-A844-CFAB81867936}" srcId="{8F32E045-40D5-4C6F-8046-2194B97C2079}" destId="{EB88F8AB-A30B-436E-9F0E-964297BA4AF9}" srcOrd="4" destOrd="0" parTransId="{4BE5EEEB-8459-4411-9E67-DA09DC4A8C6E}" sibTransId="{13BE6F8C-E21B-480F-9831-7FB25115D4E3}"/>
    <dgm:cxn modelId="{6F79A7A9-6577-435E-8354-19E6D5C6B5EF}" srcId="{8F32E045-40D5-4C6F-8046-2194B97C2079}" destId="{11ED6FCE-F188-414F-93CA-AD4649DA8FA4}" srcOrd="3" destOrd="0" parTransId="{D5CD4542-7FFD-4FEA-87AE-36C473C554EB}" sibTransId="{FC607EFA-74A7-4AF6-BFFA-00E170F5D279}"/>
    <dgm:cxn modelId="{3CE5DF78-48CB-4BE9-B848-D5DF1280C10C}" type="presOf" srcId="{D4E383E2-32CE-4092-A83E-B3EC9A11DBAE}" destId="{6E16A405-E9D2-4A73-AEDA-B148D6067CA3}" srcOrd="0" destOrd="0" presId="urn:microsoft.com/office/officeart/2005/8/layout/bProcess4"/>
    <dgm:cxn modelId="{AA667D0C-159D-49EB-A706-08529B7E869E}" srcId="{8F32E045-40D5-4C6F-8046-2194B97C2079}" destId="{78425D04-3FA2-4E4C-B6EF-90377E7D071E}" srcOrd="9" destOrd="0" parTransId="{8C910188-5229-4717-A209-B7A8090DBA8E}" sibTransId="{32C9F1A9-0498-44DF-9392-7F15DACDE8B5}"/>
    <dgm:cxn modelId="{1BFD1602-9F43-46A3-965F-5CCB880EFA64}" srcId="{8F32E045-40D5-4C6F-8046-2194B97C2079}" destId="{A65EAEDF-ACFF-4FAC-AC4D-D2E0AE85EEDD}" srcOrd="11" destOrd="0" parTransId="{8821DC70-6349-49D4-8DF1-0EB5DA69405F}" sibTransId="{4C4A744C-8AA5-4E1C-A0FE-0CF3E4078DF0}"/>
    <dgm:cxn modelId="{7450D175-9BE1-4AC5-A01D-2CD2AA764151}" type="presOf" srcId="{32C9F1A9-0498-44DF-9392-7F15DACDE8B5}" destId="{01F529E1-2769-4504-A504-587A5313D9B2}" srcOrd="0" destOrd="0" presId="urn:microsoft.com/office/officeart/2005/8/layout/bProcess4"/>
    <dgm:cxn modelId="{6660870F-D546-4504-92C3-8F5E49805A74}" type="presOf" srcId="{FC607EFA-74A7-4AF6-BFFA-00E170F5D279}" destId="{D9EAA947-9D52-4CB4-B34F-BEC5FBCCC99E}" srcOrd="0" destOrd="0" presId="urn:microsoft.com/office/officeart/2005/8/layout/bProcess4"/>
    <dgm:cxn modelId="{6A1B45D1-FCEC-4330-AB02-9F2A8E585545}" type="presOf" srcId="{2CFD0A7A-B6CD-48AD-86C7-2242EAF67A08}" destId="{3611B762-931C-4842-93E3-0DA9DB02B46B}" srcOrd="0" destOrd="0" presId="urn:microsoft.com/office/officeart/2005/8/layout/bProcess4"/>
    <dgm:cxn modelId="{49984B34-3B13-45D3-86BC-FB705A8D07C2}" srcId="{8F32E045-40D5-4C6F-8046-2194B97C2079}" destId="{F3599E44-572C-4F7C-9A81-8CBC6CC79000}" srcOrd="1" destOrd="0" parTransId="{EEA8766A-E801-4938-8DC2-302B8B46FAF2}" sibTransId="{E4C5B2A4-C209-4958-9496-19A54DD0E0FE}"/>
    <dgm:cxn modelId="{6D860135-4CDC-46C5-83B0-FA6E644CECD3}" type="presOf" srcId="{06432C0F-67CD-4ACB-AEFA-5B04A2C07465}" destId="{609184D5-4CEF-4D1F-8358-171E15A4DA0A}" srcOrd="0" destOrd="0" presId="urn:microsoft.com/office/officeart/2005/8/layout/bProcess4"/>
    <dgm:cxn modelId="{683FEAAD-537B-4D6A-ADC6-75595A6FAEF6}" type="presOf" srcId="{2CDA680A-A9E5-40C1-A583-3A5058147496}" destId="{A2D6AC5B-BC4C-41CF-B838-ECDDDE482B27}" srcOrd="0" destOrd="0" presId="urn:microsoft.com/office/officeart/2005/8/layout/bProcess4"/>
    <dgm:cxn modelId="{AF606255-9A57-43BD-AABC-C038180F4C0D}" type="presOf" srcId="{EFF9C4A1-FAE7-45DF-AF6C-F0BBFFA4B439}" destId="{D8736466-A53B-4E10-AE08-5C094FEF88FC}" srcOrd="0" destOrd="0" presId="urn:microsoft.com/office/officeart/2005/8/layout/bProcess4"/>
    <dgm:cxn modelId="{C9313E0A-BBA7-41DC-A27C-9CB1CD822401}" type="presOf" srcId="{78425D04-3FA2-4E4C-B6EF-90377E7D071E}" destId="{45F5CD37-4E97-4333-9853-9F7C78631878}" srcOrd="0" destOrd="0" presId="urn:microsoft.com/office/officeart/2005/8/layout/bProcess4"/>
    <dgm:cxn modelId="{5E5A543D-4CAA-4FFD-A7F2-23B3806B2EBA}" srcId="{8F32E045-40D5-4C6F-8046-2194B97C2079}" destId="{EFF9C4A1-FAE7-45DF-AF6C-F0BBFFA4B439}" srcOrd="10" destOrd="0" parTransId="{B1646E2D-060A-43D2-8D29-D98A57EB47D9}" sibTransId="{1AB6697A-DD84-41E0-830E-06EFEE61BECC}"/>
    <dgm:cxn modelId="{FAC964F0-B6A3-4787-A441-BB1A3428395C}" type="presOf" srcId="{A65EAEDF-ACFF-4FAC-AC4D-D2E0AE85EEDD}" destId="{C86B9B47-B008-43D8-864F-E61EE60034E5}" srcOrd="0" destOrd="0" presId="urn:microsoft.com/office/officeart/2005/8/layout/bProcess4"/>
    <dgm:cxn modelId="{86E43B69-9494-4CBA-98A5-84D0AEFECB4C}" type="presParOf" srcId="{059BE921-28BF-44B5-8C7F-C3B23D5FA654}" destId="{E4F2BA7B-149E-4E88-820F-1178C69792CD}" srcOrd="0" destOrd="0" presId="urn:microsoft.com/office/officeart/2005/8/layout/bProcess4"/>
    <dgm:cxn modelId="{C86FD8E4-9048-4A2F-8A42-2F2C6FD2DCB6}" type="presParOf" srcId="{E4F2BA7B-149E-4E88-820F-1178C69792CD}" destId="{F7E22D9B-5DAA-48FF-9F8F-DC2BFE0DCAF9}" srcOrd="0" destOrd="0" presId="urn:microsoft.com/office/officeart/2005/8/layout/bProcess4"/>
    <dgm:cxn modelId="{119CB605-BAC3-4CD8-BFFA-E4B646F8855D}" type="presParOf" srcId="{E4F2BA7B-149E-4E88-820F-1178C69792CD}" destId="{A2D6AC5B-BC4C-41CF-B838-ECDDDE482B27}" srcOrd="1" destOrd="0" presId="urn:microsoft.com/office/officeart/2005/8/layout/bProcess4"/>
    <dgm:cxn modelId="{C046EB5D-493B-4629-B23C-64B86BEEFA3A}" type="presParOf" srcId="{059BE921-28BF-44B5-8C7F-C3B23D5FA654}" destId="{4942FD3D-7F7D-4CD0-B737-1289E6A1AB7A}" srcOrd="1" destOrd="0" presId="urn:microsoft.com/office/officeart/2005/8/layout/bProcess4"/>
    <dgm:cxn modelId="{9329D326-4B23-42B5-97F8-599DBC311DF6}" type="presParOf" srcId="{059BE921-28BF-44B5-8C7F-C3B23D5FA654}" destId="{5D82509B-35EA-4D03-957C-35F2E84DA464}" srcOrd="2" destOrd="0" presId="urn:microsoft.com/office/officeart/2005/8/layout/bProcess4"/>
    <dgm:cxn modelId="{228CE2B6-759A-4433-B3D0-7CDD7C52BC62}" type="presParOf" srcId="{5D82509B-35EA-4D03-957C-35F2E84DA464}" destId="{57279DA6-606A-4E03-9937-244B92AC355A}" srcOrd="0" destOrd="0" presId="urn:microsoft.com/office/officeart/2005/8/layout/bProcess4"/>
    <dgm:cxn modelId="{D0A2491C-74D6-45D3-9BD1-AA7679A5CCFD}" type="presParOf" srcId="{5D82509B-35EA-4D03-957C-35F2E84DA464}" destId="{D981616C-DF99-45FD-94CA-D480CA6EC34F}" srcOrd="1" destOrd="0" presId="urn:microsoft.com/office/officeart/2005/8/layout/bProcess4"/>
    <dgm:cxn modelId="{9FDE6A07-A6EF-4C29-BC95-9CD9890545CD}" type="presParOf" srcId="{059BE921-28BF-44B5-8C7F-C3B23D5FA654}" destId="{4FDD7B60-6639-4947-BE8F-B0E7C4DFA154}" srcOrd="3" destOrd="0" presId="urn:microsoft.com/office/officeart/2005/8/layout/bProcess4"/>
    <dgm:cxn modelId="{42C3763E-A57A-46ED-92BD-3E0CA56D435D}" type="presParOf" srcId="{059BE921-28BF-44B5-8C7F-C3B23D5FA654}" destId="{A3B1D409-8774-4066-B1EB-836CA7EDB35A}" srcOrd="4" destOrd="0" presId="urn:microsoft.com/office/officeart/2005/8/layout/bProcess4"/>
    <dgm:cxn modelId="{1CF763DD-CDFC-479D-9352-CD483A57B26E}" type="presParOf" srcId="{A3B1D409-8774-4066-B1EB-836CA7EDB35A}" destId="{CD5483F3-9EB9-449F-96F4-D47B4F7E5743}" srcOrd="0" destOrd="0" presId="urn:microsoft.com/office/officeart/2005/8/layout/bProcess4"/>
    <dgm:cxn modelId="{C033B468-6EE8-420F-BFAD-54959411BD29}" type="presParOf" srcId="{A3B1D409-8774-4066-B1EB-836CA7EDB35A}" destId="{FF3978EF-EC8E-4670-9BC5-71CD14CD879B}" srcOrd="1" destOrd="0" presId="urn:microsoft.com/office/officeart/2005/8/layout/bProcess4"/>
    <dgm:cxn modelId="{8D377336-67AC-44E2-976C-61FBC171C7A4}" type="presParOf" srcId="{059BE921-28BF-44B5-8C7F-C3B23D5FA654}" destId="{05E75611-1908-43D0-B0CA-5963F2DB1BDD}" srcOrd="5" destOrd="0" presId="urn:microsoft.com/office/officeart/2005/8/layout/bProcess4"/>
    <dgm:cxn modelId="{D7EB4373-7A7A-4BC4-ACD2-BACD81AEBCA2}" type="presParOf" srcId="{059BE921-28BF-44B5-8C7F-C3B23D5FA654}" destId="{C06B4B0B-CAF7-4104-A4A2-76A93D92FBC1}" srcOrd="6" destOrd="0" presId="urn:microsoft.com/office/officeart/2005/8/layout/bProcess4"/>
    <dgm:cxn modelId="{5C448A56-23ED-4E69-8188-527433D0F411}" type="presParOf" srcId="{C06B4B0B-CAF7-4104-A4A2-76A93D92FBC1}" destId="{EAC7601A-C7FF-40F8-A78B-EB5C577DAE86}" srcOrd="0" destOrd="0" presId="urn:microsoft.com/office/officeart/2005/8/layout/bProcess4"/>
    <dgm:cxn modelId="{B6F300B8-448F-4163-9A0E-91156F0D4035}" type="presParOf" srcId="{C06B4B0B-CAF7-4104-A4A2-76A93D92FBC1}" destId="{834A3393-CEA5-4604-9BCB-CCD047A8961A}" srcOrd="1" destOrd="0" presId="urn:microsoft.com/office/officeart/2005/8/layout/bProcess4"/>
    <dgm:cxn modelId="{84A52DB2-D5F7-4992-ADCC-E34753370ED8}" type="presParOf" srcId="{059BE921-28BF-44B5-8C7F-C3B23D5FA654}" destId="{D9EAA947-9D52-4CB4-B34F-BEC5FBCCC99E}" srcOrd="7" destOrd="0" presId="urn:microsoft.com/office/officeart/2005/8/layout/bProcess4"/>
    <dgm:cxn modelId="{FB5C59C4-8CA2-4CE1-9116-39041BE5AA1B}" type="presParOf" srcId="{059BE921-28BF-44B5-8C7F-C3B23D5FA654}" destId="{C356FCF4-2F3F-4381-9B38-1E3CCA4AA2FD}" srcOrd="8" destOrd="0" presId="urn:microsoft.com/office/officeart/2005/8/layout/bProcess4"/>
    <dgm:cxn modelId="{2213F766-F580-4421-8A6D-80C67DF91628}" type="presParOf" srcId="{C356FCF4-2F3F-4381-9B38-1E3CCA4AA2FD}" destId="{DFCEC265-C2FE-4B40-B7C6-9318CAF62966}" srcOrd="0" destOrd="0" presId="urn:microsoft.com/office/officeart/2005/8/layout/bProcess4"/>
    <dgm:cxn modelId="{639A503A-FEFD-43A1-A08D-8683B2CC151A}" type="presParOf" srcId="{C356FCF4-2F3F-4381-9B38-1E3CCA4AA2FD}" destId="{A43A53F1-55C6-4713-B83C-60AF3458B98E}" srcOrd="1" destOrd="0" presId="urn:microsoft.com/office/officeart/2005/8/layout/bProcess4"/>
    <dgm:cxn modelId="{AAC5124E-820B-4B4B-B5EC-E59B2681D9C4}" type="presParOf" srcId="{059BE921-28BF-44B5-8C7F-C3B23D5FA654}" destId="{CA871C9E-0A95-4606-98F6-34D78A6C17F3}" srcOrd="9" destOrd="0" presId="urn:microsoft.com/office/officeart/2005/8/layout/bProcess4"/>
    <dgm:cxn modelId="{72FA4585-E2A5-4FB4-A2D9-D398383BF194}" type="presParOf" srcId="{059BE921-28BF-44B5-8C7F-C3B23D5FA654}" destId="{AC5F0E6F-9003-49EC-8FE2-65F7D0344C18}" srcOrd="10" destOrd="0" presId="urn:microsoft.com/office/officeart/2005/8/layout/bProcess4"/>
    <dgm:cxn modelId="{47E5BA40-D49B-40DB-8F8F-087BCAE11DF5}" type="presParOf" srcId="{AC5F0E6F-9003-49EC-8FE2-65F7D0344C18}" destId="{91148F2E-B24E-42C6-B475-B005E18871CF}" srcOrd="0" destOrd="0" presId="urn:microsoft.com/office/officeart/2005/8/layout/bProcess4"/>
    <dgm:cxn modelId="{C2B967C8-D819-47F0-998A-27F25114B130}" type="presParOf" srcId="{AC5F0E6F-9003-49EC-8FE2-65F7D0344C18}" destId="{654CB591-7332-4E08-A609-4292FCA30E69}" srcOrd="1" destOrd="0" presId="urn:microsoft.com/office/officeart/2005/8/layout/bProcess4"/>
    <dgm:cxn modelId="{9F7D51F3-C1AF-4450-93DA-A9F6BBC079DD}" type="presParOf" srcId="{059BE921-28BF-44B5-8C7F-C3B23D5FA654}" destId="{F682C412-BC04-45F2-AB92-53D5E2C43B16}" srcOrd="11" destOrd="0" presId="urn:microsoft.com/office/officeart/2005/8/layout/bProcess4"/>
    <dgm:cxn modelId="{3B38B991-17DB-4E38-84AD-5C85B731A65C}" type="presParOf" srcId="{059BE921-28BF-44B5-8C7F-C3B23D5FA654}" destId="{AAFF08FE-FA04-4AEF-A792-D76D122F96C3}" srcOrd="12" destOrd="0" presId="urn:microsoft.com/office/officeart/2005/8/layout/bProcess4"/>
    <dgm:cxn modelId="{EC581007-3361-4F67-8899-35684F7CEBC8}" type="presParOf" srcId="{AAFF08FE-FA04-4AEF-A792-D76D122F96C3}" destId="{5C6F7B37-E645-40CA-936D-2B48A1ADB573}" srcOrd="0" destOrd="0" presId="urn:microsoft.com/office/officeart/2005/8/layout/bProcess4"/>
    <dgm:cxn modelId="{D63CD2E3-457E-40F1-AAD9-6C3CC1615964}" type="presParOf" srcId="{AAFF08FE-FA04-4AEF-A792-D76D122F96C3}" destId="{609184D5-4CEF-4D1F-8358-171E15A4DA0A}" srcOrd="1" destOrd="0" presId="urn:microsoft.com/office/officeart/2005/8/layout/bProcess4"/>
    <dgm:cxn modelId="{6D8DFAF9-1D08-4C04-A77F-C981C8EA8614}" type="presParOf" srcId="{059BE921-28BF-44B5-8C7F-C3B23D5FA654}" destId="{4FB583D1-3A35-453D-AF59-4DEAEFA96B35}" srcOrd="13" destOrd="0" presId="urn:microsoft.com/office/officeart/2005/8/layout/bProcess4"/>
    <dgm:cxn modelId="{C64AAE80-F3A8-49F0-9B7D-F85626AE0F91}" type="presParOf" srcId="{059BE921-28BF-44B5-8C7F-C3B23D5FA654}" destId="{94FE412D-71A1-4A15-80E2-DA8D33D1E9E1}" srcOrd="14" destOrd="0" presId="urn:microsoft.com/office/officeart/2005/8/layout/bProcess4"/>
    <dgm:cxn modelId="{572F947D-8E7F-4A4A-84C1-7819A4C65D0B}" type="presParOf" srcId="{94FE412D-71A1-4A15-80E2-DA8D33D1E9E1}" destId="{64AE1DDB-BCD8-4F4D-B075-A50052456D87}" srcOrd="0" destOrd="0" presId="urn:microsoft.com/office/officeart/2005/8/layout/bProcess4"/>
    <dgm:cxn modelId="{2404E86E-BA27-4041-B1BA-81A3F2DC5CE1}" type="presParOf" srcId="{94FE412D-71A1-4A15-80E2-DA8D33D1E9E1}" destId="{3611B762-931C-4842-93E3-0DA9DB02B46B}" srcOrd="1" destOrd="0" presId="urn:microsoft.com/office/officeart/2005/8/layout/bProcess4"/>
    <dgm:cxn modelId="{C0CE17AF-C71C-4491-A2F4-2C753B9978C7}" type="presParOf" srcId="{059BE921-28BF-44B5-8C7F-C3B23D5FA654}" destId="{8416DDE5-D309-4711-AA67-3272658E3714}" srcOrd="15" destOrd="0" presId="urn:microsoft.com/office/officeart/2005/8/layout/bProcess4"/>
    <dgm:cxn modelId="{54049CC8-C4AE-4873-B6CF-864ABC5FA128}" type="presParOf" srcId="{059BE921-28BF-44B5-8C7F-C3B23D5FA654}" destId="{1DC24976-1EB3-4AB6-9BCD-1731B0493C9C}" srcOrd="16" destOrd="0" presId="urn:microsoft.com/office/officeart/2005/8/layout/bProcess4"/>
    <dgm:cxn modelId="{D71DEE4E-9697-4E55-84F7-ECC926D39E00}" type="presParOf" srcId="{1DC24976-1EB3-4AB6-9BCD-1731B0493C9C}" destId="{5075BD28-4BF0-4B56-8D97-17452CFA4240}" srcOrd="0" destOrd="0" presId="urn:microsoft.com/office/officeart/2005/8/layout/bProcess4"/>
    <dgm:cxn modelId="{A1FB19D0-7C91-46EC-8BE2-891283852C5B}" type="presParOf" srcId="{1DC24976-1EB3-4AB6-9BCD-1731B0493C9C}" destId="{6E16A405-E9D2-4A73-AEDA-B148D6067CA3}" srcOrd="1" destOrd="0" presId="urn:microsoft.com/office/officeart/2005/8/layout/bProcess4"/>
    <dgm:cxn modelId="{A3C74D12-DAC0-4C36-B974-8BE8AFBDE4B2}" type="presParOf" srcId="{059BE921-28BF-44B5-8C7F-C3B23D5FA654}" destId="{FCD78159-1B08-4CA3-AD79-B86ADB1AC715}" srcOrd="17" destOrd="0" presId="urn:microsoft.com/office/officeart/2005/8/layout/bProcess4"/>
    <dgm:cxn modelId="{4144A90E-43D4-4EB9-98BA-5C83966F3DC6}" type="presParOf" srcId="{059BE921-28BF-44B5-8C7F-C3B23D5FA654}" destId="{949C3F17-96C0-4341-969D-E4F962BD686C}" srcOrd="18" destOrd="0" presId="urn:microsoft.com/office/officeart/2005/8/layout/bProcess4"/>
    <dgm:cxn modelId="{858C53B2-29CD-4C12-B455-35B2E1897609}" type="presParOf" srcId="{949C3F17-96C0-4341-969D-E4F962BD686C}" destId="{255ECF59-59EF-4288-99FF-24BAF469C112}" srcOrd="0" destOrd="0" presId="urn:microsoft.com/office/officeart/2005/8/layout/bProcess4"/>
    <dgm:cxn modelId="{95C9F2C9-E91F-43D6-83CF-E90E3A154528}" type="presParOf" srcId="{949C3F17-96C0-4341-969D-E4F962BD686C}" destId="{45F5CD37-4E97-4333-9853-9F7C78631878}" srcOrd="1" destOrd="0" presId="urn:microsoft.com/office/officeart/2005/8/layout/bProcess4"/>
    <dgm:cxn modelId="{5EC4F8B0-31DF-4508-A298-342A0CC224E3}" type="presParOf" srcId="{059BE921-28BF-44B5-8C7F-C3B23D5FA654}" destId="{01F529E1-2769-4504-A504-587A5313D9B2}" srcOrd="19" destOrd="0" presId="urn:microsoft.com/office/officeart/2005/8/layout/bProcess4"/>
    <dgm:cxn modelId="{1B180BD3-8948-40CF-BC80-75B4FF3A4D35}" type="presParOf" srcId="{059BE921-28BF-44B5-8C7F-C3B23D5FA654}" destId="{6E39B76F-1FE8-425D-85F0-E142D69DBDA3}" srcOrd="20" destOrd="0" presId="urn:microsoft.com/office/officeart/2005/8/layout/bProcess4"/>
    <dgm:cxn modelId="{C9AA8A35-550F-4F0F-8AA0-E719A13E7477}" type="presParOf" srcId="{6E39B76F-1FE8-425D-85F0-E142D69DBDA3}" destId="{0C7F4F52-F9C9-4B94-9387-B50EE51562DE}" srcOrd="0" destOrd="0" presId="urn:microsoft.com/office/officeart/2005/8/layout/bProcess4"/>
    <dgm:cxn modelId="{E4E4AEDA-F28F-45D9-8F6F-620B35FF5660}" type="presParOf" srcId="{6E39B76F-1FE8-425D-85F0-E142D69DBDA3}" destId="{D8736466-A53B-4E10-AE08-5C094FEF88FC}" srcOrd="1" destOrd="0" presId="urn:microsoft.com/office/officeart/2005/8/layout/bProcess4"/>
    <dgm:cxn modelId="{A2B12228-729B-4F2D-A9C9-38178A315FAC}" type="presParOf" srcId="{059BE921-28BF-44B5-8C7F-C3B23D5FA654}" destId="{03195999-4AA8-4AF8-9245-AB1A4CD14DE3}" srcOrd="21" destOrd="0" presId="urn:microsoft.com/office/officeart/2005/8/layout/bProcess4"/>
    <dgm:cxn modelId="{8F102BF1-EA46-4026-A9E1-3EC68320A13A}" type="presParOf" srcId="{059BE921-28BF-44B5-8C7F-C3B23D5FA654}" destId="{2260FC0E-26D0-4056-8306-F3E7670CBE9E}" srcOrd="22" destOrd="0" presId="urn:microsoft.com/office/officeart/2005/8/layout/bProcess4"/>
    <dgm:cxn modelId="{310AB732-1916-4B25-9ABD-90512A0A0F06}" type="presParOf" srcId="{2260FC0E-26D0-4056-8306-F3E7670CBE9E}" destId="{A4ABAA2C-6623-4957-A158-03EEBA55959A}" srcOrd="0" destOrd="0" presId="urn:microsoft.com/office/officeart/2005/8/layout/bProcess4"/>
    <dgm:cxn modelId="{3CB1F865-FCEC-49B5-A212-E715E90373CE}" type="presParOf" srcId="{2260FC0E-26D0-4056-8306-F3E7670CBE9E}" destId="{C86B9B47-B008-43D8-864F-E61EE60034E5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FD332314-8571-4300-8944-D8408B5E11D6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F3F89304-0C1F-4E29-8673-F32E79C7A898}">
      <dgm:prSet phldrT="[テキスト]"/>
      <dgm:spPr/>
      <dgm:t>
        <a:bodyPr/>
        <a:lstStyle/>
        <a:p>
          <a:r>
            <a:rPr kumimoji="1" lang="ja-JP" altLang="en-US" dirty="0" smtClean="0"/>
            <a:t>開発プロセス</a:t>
          </a:r>
          <a:endParaRPr kumimoji="1" lang="ja-JP" altLang="en-US" dirty="0"/>
        </a:p>
      </dgm:t>
    </dgm:pt>
    <dgm:pt modelId="{34016703-1AF0-4F47-8C9D-8EDD9C38F16C}" type="parTrans" cxnId="{226CC525-09B7-42C7-84DC-1ECDFECE2E07}">
      <dgm:prSet/>
      <dgm:spPr/>
      <dgm:t>
        <a:bodyPr/>
        <a:lstStyle/>
        <a:p>
          <a:endParaRPr kumimoji="1" lang="ja-JP" altLang="en-US"/>
        </a:p>
      </dgm:t>
    </dgm:pt>
    <dgm:pt modelId="{9EF4C742-EC03-428B-805F-EF2469DDFADF}" type="sibTrans" cxnId="{226CC525-09B7-42C7-84DC-1ECDFECE2E07}">
      <dgm:prSet/>
      <dgm:spPr/>
      <dgm:t>
        <a:bodyPr/>
        <a:lstStyle/>
        <a:p>
          <a:endParaRPr kumimoji="1" lang="ja-JP" altLang="en-US"/>
        </a:p>
      </dgm:t>
    </dgm:pt>
    <dgm:pt modelId="{8FA94EBA-FCCC-4762-A060-12EFE2F68CE3}">
      <dgm:prSet phldrT="[テキスト]"/>
      <dgm:spPr/>
      <dgm:t>
        <a:bodyPr/>
        <a:lstStyle/>
        <a:p>
          <a:r>
            <a:rPr kumimoji="1" lang="ja-JP" altLang="en-US" dirty="0" smtClean="0"/>
            <a:t>ツール</a:t>
          </a:r>
          <a:endParaRPr kumimoji="1" lang="ja-JP" altLang="en-US" dirty="0"/>
        </a:p>
      </dgm:t>
    </dgm:pt>
    <dgm:pt modelId="{1DFC3D9C-460C-4CDE-B682-D21183B0618D}" type="parTrans" cxnId="{C0CFA9E6-B13B-401E-BB35-1CD39940FC31}">
      <dgm:prSet/>
      <dgm:spPr/>
      <dgm:t>
        <a:bodyPr/>
        <a:lstStyle/>
        <a:p>
          <a:endParaRPr kumimoji="1" lang="ja-JP" altLang="en-US" dirty="0"/>
        </a:p>
      </dgm:t>
    </dgm:pt>
    <dgm:pt modelId="{BAF0AC6F-6B29-4278-96C1-787065278D1E}" type="sibTrans" cxnId="{C0CFA9E6-B13B-401E-BB35-1CD39940FC31}">
      <dgm:prSet/>
      <dgm:spPr/>
      <dgm:t>
        <a:bodyPr/>
        <a:lstStyle/>
        <a:p>
          <a:endParaRPr kumimoji="1" lang="ja-JP" altLang="en-US"/>
        </a:p>
      </dgm:t>
    </dgm:pt>
    <dgm:pt modelId="{4BB491F9-70EF-42A7-B7CE-AB7EC639FC8C}">
      <dgm:prSet phldrT="[テキスト]"/>
      <dgm:spPr/>
      <dgm:t>
        <a:bodyPr/>
        <a:lstStyle/>
        <a:p>
          <a:r>
            <a:rPr kumimoji="1" lang="ja-JP" altLang="en-US" dirty="0" smtClean="0"/>
            <a:t>構成管理</a:t>
          </a:r>
          <a:endParaRPr kumimoji="1" lang="ja-JP" altLang="en-US" dirty="0"/>
        </a:p>
      </dgm:t>
    </dgm:pt>
    <dgm:pt modelId="{44043393-1C75-4069-9116-3AE95DA18395}" type="parTrans" cxnId="{EC89FE96-18BD-4154-8279-AE5620092F33}">
      <dgm:prSet/>
      <dgm:spPr/>
      <dgm:t>
        <a:bodyPr/>
        <a:lstStyle/>
        <a:p>
          <a:endParaRPr kumimoji="1" lang="ja-JP" altLang="en-US" dirty="0"/>
        </a:p>
      </dgm:t>
    </dgm:pt>
    <dgm:pt modelId="{94EC844A-CC81-48BB-8D26-8FC150C0A1A7}" type="sibTrans" cxnId="{EC89FE96-18BD-4154-8279-AE5620092F33}">
      <dgm:prSet/>
      <dgm:spPr/>
      <dgm:t>
        <a:bodyPr/>
        <a:lstStyle/>
        <a:p>
          <a:endParaRPr kumimoji="1" lang="ja-JP" altLang="en-US"/>
        </a:p>
      </dgm:t>
    </dgm:pt>
    <dgm:pt modelId="{68B21D11-4025-4B95-98F2-F3923A4526A6}">
      <dgm:prSet phldrT="[テキスト]"/>
      <dgm:spPr/>
      <dgm:t>
        <a:bodyPr/>
        <a:lstStyle/>
        <a:p>
          <a:r>
            <a:rPr kumimoji="1" lang="ja-JP" altLang="en-US" dirty="0" smtClean="0"/>
            <a:t>ビルド環境</a:t>
          </a:r>
          <a:endParaRPr kumimoji="1" lang="ja-JP" altLang="en-US" dirty="0"/>
        </a:p>
      </dgm:t>
    </dgm:pt>
    <dgm:pt modelId="{24E50468-FA65-49C9-BD20-A7D6E7F1AE1D}" type="parTrans" cxnId="{0EF2C172-C5F8-4F05-9A5C-CDC4D919EC66}">
      <dgm:prSet/>
      <dgm:spPr/>
      <dgm:t>
        <a:bodyPr/>
        <a:lstStyle/>
        <a:p>
          <a:endParaRPr kumimoji="1" lang="ja-JP" altLang="en-US" dirty="0"/>
        </a:p>
      </dgm:t>
    </dgm:pt>
    <dgm:pt modelId="{3D2E7492-5BEF-4E4D-A7BF-BEE66CC112BF}" type="sibTrans" cxnId="{0EF2C172-C5F8-4F05-9A5C-CDC4D919EC66}">
      <dgm:prSet/>
      <dgm:spPr/>
      <dgm:t>
        <a:bodyPr/>
        <a:lstStyle/>
        <a:p>
          <a:endParaRPr kumimoji="1" lang="ja-JP" altLang="en-US"/>
        </a:p>
      </dgm:t>
    </dgm:pt>
    <dgm:pt modelId="{389F60E9-D81A-4D14-AEE3-F858A0AA224E}">
      <dgm:prSet phldrT="[テキスト]"/>
      <dgm:spPr/>
      <dgm:t>
        <a:bodyPr/>
        <a:lstStyle/>
        <a:p>
          <a:r>
            <a:rPr kumimoji="1" lang="ja-JP" altLang="en-US" dirty="0" smtClean="0"/>
            <a:t>人</a:t>
          </a:r>
          <a:endParaRPr kumimoji="1" lang="ja-JP" altLang="en-US" dirty="0"/>
        </a:p>
      </dgm:t>
    </dgm:pt>
    <dgm:pt modelId="{3244EE0C-A422-404E-AFD3-DEE419A31C09}" type="parTrans" cxnId="{8EA0AD32-6F55-4E32-87D4-BB64DB559182}">
      <dgm:prSet/>
      <dgm:spPr/>
      <dgm:t>
        <a:bodyPr/>
        <a:lstStyle/>
        <a:p>
          <a:endParaRPr kumimoji="1" lang="ja-JP" altLang="en-US" dirty="0"/>
        </a:p>
      </dgm:t>
    </dgm:pt>
    <dgm:pt modelId="{53811A21-48CA-4EA6-A12E-B6B573E60211}" type="sibTrans" cxnId="{8EA0AD32-6F55-4E32-87D4-BB64DB559182}">
      <dgm:prSet/>
      <dgm:spPr/>
      <dgm:t>
        <a:bodyPr/>
        <a:lstStyle/>
        <a:p>
          <a:endParaRPr kumimoji="1" lang="ja-JP" altLang="en-US"/>
        </a:p>
      </dgm:t>
    </dgm:pt>
    <dgm:pt modelId="{38EB1A13-AB8E-4434-9670-AFCD13E5E947}">
      <dgm:prSet phldrT="[テキスト]"/>
      <dgm:spPr/>
      <dgm:t>
        <a:bodyPr/>
        <a:lstStyle/>
        <a:p>
          <a:r>
            <a:rPr kumimoji="1" lang="ja-JP" altLang="en-US" dirty="0" smtClean="0"/>
            <a:t>ペアプロ？</a:t>
          </a:r>
          <a:endParaRPr kumimoji="1" lang="ja-JP" altLang="en-US" dirty="0"/>
        </a:p>
      </dgm:t>
    </dgm:pt>
    <dgm:pt modelId="{92BCE493-6306-4EC5-BE4F-5EAFD1570AEC}" type="parTrans" cxnId="{FD6E02B4-F5BA-4FE9-8787-6FA4D91652FC}">
      <dgm:prSet/>
      <dgm:spPr/>
      <dgm:t>
        <a:bodyPr/>
        <a:lstStyle/>
        <a:p>
          <a:endParaRPr kumimoji="1" lang="ja-JP" altLang="en-US" dirty="0"/>
        </a:p>
      </dgm:t>
    </dgm:pt>
    <dgm:pt modelId="{CA5E67CF-43D7-47AE-BF7A-71C849DC0A63}" type="sibTrans" cxnId="{FD6E02B4-F5BA-4FE9-8787-6FA4D91652FC}">
      <dgm:prSet/>
      <dgm:spPr/>
      <dgm:t>
        <a:bodyPr/>
        <a:lstStyle/>
        <a:p>
          <a:endParaRPr kumimoji="1" lang="ja-JP" altLang="en-US"/>
        </a:p>
      </dgm:t>
    </dgm:pt>
    <dgm:pt modelId="{1D1C02B5-0F52-4124-BFBC-36A85B04DB03}">
      <dgm:prSet phldrT="[テキスト]"/>
      <dgm:spPr/>
      <dgm:t>
        <a:bodyPr/>
        <a:lstStyle/>
        <a:p>
          <a:r>
            <a:rPr kumimoji="1" lang="ja-JP" altLang="en-US" dirty="0" smtClean="0"/>
            <a:t>不具合の追跡</a:t>
          </a:r>
          <a:endParaRPr kumimoji="1" lang="ja-JP" altLang="en-US" dirty="0"/>
        </a:p>
      </dgm:t>
    </dgm:pt>
    <dgm:pt modelId="{DC7DCDF0-288F-4118-B5F2-6E3C4FE36E9F}" type="parTrans" cxnId="{6C8CE620-1791-4F9D-A138-CAE6E118F8EB}">
      <dgm:prSet/>
      <dgm:spPr/>
      <dgm:t>
        <a:bodyPr/>
        <a:lstStyle/>
        <a:p>
          <a:endParaRPr kumimoji="1" lang="ja-JP" altLang="en-US" dirty="0"/>
        </a:p>
      </dgm:t>
    </dgm:pt>
    <dgm:pt modelId="{1B75FB0C-BE9C-45BF-B0B1-3E9BF55BD56D}" type="sibTrans" cxnId="{6C8CE620-1791-4F9D-A138-CAE6E118F8EB}">
      <dgm:prSet/>
      <dgm:spPr/>
    </dgm:pt>
    <dgm:pt modelId="{8F2C7DC9-BDB6-462E-8B09-91826E070FC9}">
      <dgm:prSet phldrT="[テキスト]"/>
      <dgm:spPr/>
      <dgm:t>
        <a:bodyPr/>
        <a:lstStyle/>
        <a:p>
          <a:r>
            <a:rPr kumimoji="1" lang="ja-JP" altLang="en-US" dirty="0" smtClean="0"/>
            <a:t>ポストモータム？</a:t>
          </a:r>
          <a:endParaRPr kumimoji="1" lang="ja-JP" altLang="en-US" dirty="0"/>
        </a:p>
      </dgm:t>
    </dgm:pt>
    <dgm:pt modelId="{D1E0BB91-2301-4768-974D-0AC439040EBD}" type="parTrans" cxnId="{996C2C53-A0C6-47AB-AEAE-B361B1523EA7}">
      <dgm:prSet/>
      <dgm:spPr/>
      <dgm:t>
        <a:bodyPr/>
        <a:lstStyle/>
        <a:p>
          <a:endParaRPr kumimoji="1" lang="ja-JP" altLang="en-US" dirty="0"/>
        </a:p>
      </dgm:t>
    </dgm:pt>
    <dgm:pt modelId="{FB2232F1-E481-4F29-8C9D-253DD947808C}" type="sibTrans" cxnId="{996C2C53-A0C6-47AB-AEAE-B361B1523EA7}">
      <dgm:prSet/>
      <dgm:spPr/>
    </dgm:pt>
    <dgm:pt modelId="{7CBC7071-FC3C-4717-8103-B7E4DEAD472C}">
      <dgm:prSet phldrT="[テキスト]"/>
      <dgm:spPr/>
      <dgm:t>
        <a:bodyPr/>
        <a:lstStyle/>
        <a:p>
          <a:r>
            <a:rPr kumimoji="1" lang="ja-JP" altLang="en-US" dirty="0" smtClean="0"/>
            <a:t>デイリースタンドアップミーティング？</a:t>
          </a:r>
          <a:endParaRPr kumimoji="1" lang="ja-JP" altLang="en-US" dirty="0"/>
        </a:p>
      </dgm:t>
    </dgm:pt>
    <dgm:pt modelId="{170EE7A9-F1C9-4529-B376-6373EB460B08}" type="parTrans" cxnId="{32BE161D-2444-4954-864E-FF959FE607E7}">
      <dgm:prSet/>
      <dgm:spPr/>
      <dgm:t>
        <a:bodyPr/>
        <a:lstStyle/>
        <a:p>
          <a:endParaRPr kumimoji="1" lang="ja-JP" altLang="en-US" dirty="0"/>
        </a:p>
      </dgm:t>
    </dgm:pt>
    <dgm:pt modelId="{EE4D9CF1-61A7-4AF9-AB23-E74068CD7FB4}" type="sibTrans" cxnId="{32BE161D-2444-4954-864E-FF959FE607E7}">
      <dgm:prSet/>
      <dgm:spPr/>
    </dgm:pt>
    <dgm:pt modelId="{D8024452-BBED-4818-9FF5-F8ABAD45F057}">
      <dgm:prSet phldrT="[テキスト]"/>
      <dgm:spPr/>
      <dgm:t>
        <a:bodyPr/>
        <a:lstStyle/>
        <a:p>
          <a:r>
            <a:rPr kumimoji="1" lang="ja-JP" altLang="en-US" dirty="0" smtClean="0"/>
            <a:t>そのほかのアジャイルプラクティス？</a:t>
          </a:r>
          <a:endParaRPr kumimoji="1" lang="ja-JP" altLang="en-US" dirty="0"/>
        </a:p>
      </dgm:t>
    </dgm:pt>
    <dgm:pt modelId="{949F61C2-5125-4EEE-AC57-CDA7C9676962}" type="parTrans" cxnId="{BEC1FB1F-9D23-42B5-B197-2461090C623C}">
      <dgm:prSet/>
      <dgm:spPr/>
      <dgm:t>
        <a:bodyPr/>
        <a:lstStyle/>
        <a:p>
          <a:endParaRPr kumimoji="1" lang="ja-JP" altLang="en-US" dirty="0"/>
        </a:p>
      </dgm:t>
    </dgm:pt>
    <dgm:pt modelId="{FE0ABC9D-962A-4CBC-AA49-3E672A7F9908}" type="sibTrans" cxnId="{BEC1FB1F-9D23-42B5-B197-2461090C623C}">
      <dgm:prSet/>
      <dgm:spPr/>
    </dgm:pt>
    <dgm:pt modelId="{07CCE601-A51C-4469-BB76-F99D86CBAE72}" type="pres">
      <dgm:prSet presAssocID="{FD332314-8571-4300-8944-D8408B5E11D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1CC901C5-29BC-4CF1-AA28-BF1BEE630308}" type="pres">
      <dgm:prSet presAssocID="{F3F89304-0C1F-4E29-8673-F32E79C7A898}" presName="root1" presStyleCnt="0"/>
      <dgm:spPr/>
    </dgm:pt>
    <dgm:pt modelId="{901AB803-A9B1-4BC2-B1A1-8651C1816AA2}" type="pres">
      <dgm:prSet presAssocID="{F3F89304-0C1F-4E29-8673-F32E79C7A89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CB18779A-2E97-471D-9936-D796330E32D0}" type="pres">
      <dgm:prSet presAssocID="{F3F89304-0C1F-4E29-8673-F32E79C7A898}" presName="level2hierChild" presStyleCnt="0"/>
      <dgm:spPr/>
    </dgm:pt>
    <dgm:pt modelId="{E265A983-F441-4991-9274-6C65BECBF36A}" type="pres">
      <dgm:prSet presAssocID="{1DFC3D9C-460C-4CDE-B682-D21183B0618D}" presName="conn2-1" presStyleLbl="parChTrans1D2" presStyleIdx="0" presStyleCnt="2"/>
      <dgm:spPr/>
      <dgm:t>
        <a:bodyPr/>
        <a:lstStyle/>
        <a:p>
          <a:endParaRPr kumimoji="1" lang="ja-JP" altLang="en-US"/>
        </a:p>
      </dgm:t>
    </dgm:pt>
    <dgm:pt modelId="{4BE9E82F-8290-4907-9D92-2F2647948404}" type="pres">
      <dgm:prSet presAssocID="{1DFC3D9C-460C-4CDE-B682-D21183B0618D}" presName="connTx" presStyleLbl="parChTrans1D2" presStyleIdx="0" presStyleCnt="2"/>
      <dgm:spPr/>
      <dgm:t>
        <a:bodyPr/>
        <a:lstStyle/>
        <a:p>
          <a:endParaRPr kumimoji="1" lang="ja-JP" altLang="en-US"/>
        </a:p>
      </dgm:t>
    </dgm:pt>
    <dgm:pt modelId="{5549DF8E-F500-4C6B-A0BC-4958E563F2C8}" type="pres">
      <dgm:prSet presAssocID="{8FA94EBA-FCCC-4762-A060-12EFE2F68CE3}" presName="root2" presStyleCnt="0"/>
      <dgm:spPr/>
    </dgm:pt>
    <dgm:pt modelId="{4788E0C9-1A88-41FC-B1F3-FF7F98D7DB3F}" type="pres">
      <dgm:prSet presAssocID="{8FA94EBA-FCCC-4762-A060-12EFE2F68CE3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DB2F1A86-4275-4FC2-9F48-13F7B381D785}" type="pres">
      <dgm:prSet presAssocID="{8FA94EBA-FCCC-4762-A060-12EFE2F68CE3}" presName="level3hierChild" presStyleCnt="0"/>
      <dgm:spPr/>
    </dgm:pt>
    <dgm:pt modelId="{4B017D3C-E270-427B-8BAF-9FA96B54F52A}" type="pres">
      <dgm:prSet presAssocID="{44043393-1C75-4069-9116-3AE95DA18395}" presName="conn2-1" presStyleLbl="parChTrans1D3" presStyleIdx="0" presStyleCnt="7"/>
      <dgm:spPr/>
      <dgm:t>
        <a:bodyPr/>
        <a:lstStyle/>
        <a:p>
          <a:endParaRPr kumimoji="1" lang="ja-JP" altLang="en-US"/>
        </a:p>
      </dgm:t>
    </dgm:pt>
    <dgm:pt modelId="{67EBA2BA-A3CD-46C6-A2F3-0AA3C3339FF0}" type="pres">
      <dgm:prSet presAssocID="{44043393-1C75-4069-9116-3AE95DA18395}" presName="connTx" presStyleLbl="parChTrans1D3" presStyleIdx="0" presStyleCnt="7"/>
      <dgm:spPr/>
      <dgm:t>
        <a:bodyPr/>
        <a:lstStyle/>
        <a:p>
          <a:endParaRPr kumimoji="1" lang="ja-JP" altLang="en-US"/>
        </a:p>
      </dgm:t>
    </dgm:pt>
    <dgm:pt modelId="{DB31334C-F834-4CCE-92F4-16426B32E5E3}" type="pres">
      <dgm:prSet presAssocID="{4BB491F9-70EF-42A7-B7CE-AB7EC639FC8C}" presName="root2" presStyleCnt="0"/>
      <dgm:spPr/>
    </dgm:pt>
    <dgm:pt modelId="{D3BA8D69-D3F6-4B84-A7D9-87C73BC64B0A}" type="pres">
      <dgm:prSet presAssocID="{4BB491F9-70EF-42A7-B7CE-AB7EC639FC8C}" presName="LevelTwoTextNode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4E4C6CCA-9E75-43F9-A8FC-AE75CAD6F9BE}" type="pres">
      <dgm:prSet presAssocID="{4BB491F9-70EF-42A7-B7CE-AB7EC639FC8C}" presName="level3hierChild" presStyleCnt="0"/>
      <dgm:spPr/>
    </dgm:pt>
    <dgm:pt modelId="{50F40664-8FB0-4D74-97AE-A7B561B1896C}" type="pres">
      <dgm:prSet presAssocID="{24E50468-FA65-49C9-BD20-A7D6E7F1AE1D}" presName="conn2-1" presStyleLbl="parChTrans1D3" presStyleIdx="1" presStyleCnt="7"/>
      <dgm:spPr/>
      <dgm:t>
        <a:bodyPr/>
        <a:lstStyle/>
        <a:p>
          <a:endParaRPr kumimoji="1" lang="ja-JP" altLang="en-US"/>
        </a:p>
      </dgm:t>
    </dgm:pt>
    <dgm:pt modelId="{101107DF-16D5-48D7-AA95-7EC579FE13F3}" type="pres">
      <dgm:prSet presAssocID="{24E50468-FA65-49C9-BD20-A7D6E7F1AE1D}" presName="connTx" presStyleLbl="parChTrans1D3" presStyleIdx="1" presStyleCnt="7"/>
      <dgm:spPr/>
      <dgm:t>
        <a:bodyPr/>
        <a:lstStyle/>
        <a:p>
          <a:endParaRPr kumimoji="1" lang="ja-JP" altLang="en-US"/>
        </a:p>
      </dgm:t>
    </dgm:pt>
    <dgm:pt modelId="{373D2AB9-2213-409B-971C-9D8B10308662}" type="pres">
      <dgm:prSet presAssocID="{68B21D11-4025-4B95-98F2-F3923A4526A6}" presName="root2" presStyleCnt="0"/>
      <dgm:spPr/>
    </dgm:pt>
    <dgm:pt modelId="{BE3D6949-8EA1-4A05-B701-01BCBC279D32}" type="pres">
      <dgm:prSet presAssocID="{68B21D11-4025-4B95-98F2-F3923A4526A6}" presName="LevelTwoTextNode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BFAB64A4-F8B8-401C-A708-29084F2D42F5}" type="pres">
      <dgm:prSet presAssocID="{68B21D11-4025-4B95-98F2-F3923A4526A6}" presName="level3hierChild" presStyleCnt="0"/>
      <dgm:spPr/>
    </dgm:pt>
    <dgm:pt modelId="{F4C4EB05-8892-4B88-B72E-7C8F1EE2FEBF}" type="pres">
      <dgm:prSet presAssocID="{DC7DCDF0-288F-4118-B5F2-6E3C4FE36E9F}" presName="conn2-1" presStyleLbl="parChTrans1D3" presStyleIdx="2" presStyleCnt="7"/>
      <dgm:spPr/>
      <dgm:t>
        <a:bodyPr/>
        <a:lstStyle/>
        <a:p>
          <a:endParaRPr kumimoji="1" lang="ja-JP" altLang="en-US"/>
        </a:p>
      </dgm:t>
    </dgm:pt>
    <dgm:pt modelId="{7ABBBFFE-9B71-4A15-A38A-126F94EE0D56}" type="pres">
      <dgm:prSet presAssocID="{DC7DCDF0-288F-4118-B5F2-6E3C4FE36E9F}" presName="connTx" presStyleLbl="parChTrans1D3" presStyleIdx="2" presStyleCnt="7"/>
      <dgm:spPr/>
      <dgm:t>
        <a:bodyPr/>
        <a:lstStyle/>
        <a:p>
          <a:endParaRPr kumimoji="1" lang="ja-JP" altLang="en-US"/>
        </a:p>
      </dgm:t>
    </dgm:pt>
    <dgm:pt modelId="{846BD488-194C-44DC-81CF-32C2DAE92CCF}" type="pres">
      <dgm:prSet presAssocID="{1D1C02B5-0F52-4124-BFBC-36A85B04DB03}" presName="root2" presStyleCnt="0"/>
      <dgm:spPr/>
    </dgm:pt>
    <dgm:pt modelId="{79A97C27-297A-4BDD-86C3-67B3C3E83D12}" type="pres">
      <dgm:prSet presAssocID="{1D1C02B5-0F52-4124-BFBC-36A85B04DB03}" presName="LevelTwoTextNode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4D597053-C767-4E03-A37E-A3C703847F4A}" type="pres">
      <dgm:prSet presAssocID="{1D1C02B5-0F52-4124-BFBC-36A85B04DB03}" presName="level3hierChild" presStyleCnt="0"/>
      <dgm:spPr/>
    </dgm:pt>
    <dgm:pt modelId="{D3316823-E435-406A-BEFF-6388BA9EBC62}" type="pres">
      <dgm:prSet presAssocID="{3244EE0C-A422-404E-AFD3-DEE419A31C09}" presName="conn2-1" presStyleLbl="parChTrans1D2" presStyleIdx="1" presStyleCnt="2"/>
      <dgm:spPr/>
      <dgm:t>
        <a:bodyPr/>
        <a:lstStyle/>
        <a:p>
          <a:endParaRPr kumimoji="1" lang="ja-JP" altLang="en-US"/>
        </a:p>
      </dgm:t>
    </dgm:pt>
    <dgm:pt modelId="{34184779-DAD9-4FE7-A99B-BEBCFB11ABC7}" type="pres">
      <dgm:prSet presAssocID="{3244EE0C-A422-404E-AFD3-DEE419A31C09}" presName="connTx" presStyleLbl="parChTrans1D2" presStyleIdx="1" presStyleCnt="2"/>
      <dgm:spPr/>
      <dgm:t>
        <a:bodyPr/>
        <a:lstStyle/>
        <a:p>
          <a:endParaRPr kumimoji="1" lang="ja-JP" altLang="en-US"/>
        </a:p>
      </dgm:t>
    </dgm:pt>
    <dgm:pt modelId="{791F33A3-4490-4CC9-9EF0-3439933BA6D4}" type="pres">
      <dgm:prSet presAssocID="{389F60E9-D81A-4D14-AEE3-F858A0AA224E}" presName="root2" presStyleCnt="0"/>
      <dgm:spPr/>
    </dgm:pt>
    <dgm:pt modelId="{27E50656-2689-4761-AD2A-8CEAEC3C26F5}" type="pres">
      <dgm:prSet presAssocID="{389F60E9-D81A-4D14-AEE3-F858A0AA224E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943471D6-C9C6-49FC-81C1-21C21881EDD0}" type="pres">
      <dgm:prSet presAssocID="{389F60E9-D81A-4D14-AEE3-F858A0AA224E}" presName="level3hierChild" presStyleCnt="0"/>
      <dgm:spPr/>
    </dgm:pt>
    <dgm:pt modelId="{3A0447FC-4CA1-4F7A-B074-88302C3CB58F}" type="pres">
      <dgm:prSet presAssocID="{92BCE493-6306-4EC5-BE4F-5EAFD1570AEC}" presName="conn2-1" presStyleLbl="parChTrans1D3" presStyleIdx="3" presStyleCnt="7"/>
      <dgm:spPr/>
      <dgm:t>
        <a:bodyPr/>
        <a:lstStyle/>
        <a:p>
          <a:endParaRPr kumimoji="1" lang="ja-JP" altLang="en-US"/>
        </a:p>
      </dgm:t>
    </dgm:pt>
    <dgm:pt modelId="{CA9BBB0F-668D-44A1-A41C-159B419E1FF7}" type="pres">
      <dgm:prSet presAssocID="{92BCE493-6306-4EC5-BE4F-5EAFD1570AEC}" presName="connTx" presStyleLbl="parChTrans1D3" presStyleIdx="3" presStyleCnt="7"/>
      <dgm:spPr/>
      <dgm:t>
        <a:bodyPr/>
        <a:lstStyle/>
        <a:p>
          <a:endParaRPr kumimoji="1" lang="ja-JP" altLang="en-US"/>
        </a:p>
      </dgm:t>
    </dgm:pt>
    <dgm:pt modelId="{FAE8A28D-7EC8-415A-AC61-6147B32C9C1D}" type="pres">
      <dgm:prSet presAssocID="{38EB1A13-AB8E-4434-9670-AFCD13E5E947}" presName="root2" presStyleCnt="0"/>
      <dgm:spPr/>
    </dgm:pt>
    <dgm:pt modelId="{E95E125B-50CC-4E9B-86E5-E76E325EAAB7}" type="pres">
      <dgm:prSet presAssocID="{38EB1A13-AB8E-4434-9670-AFCD13E5E947}" presName="LevelTwoTextNode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EDF15D6A-E469-4F58-B289-B2EAF2497EEE}" type="pres">
      <dgm:prSet presAssocID="{38EB1A13-AB8E-4434-9670-AFCD13E5E947}" presName="level3hierChild" presStyleCnt="0"/>
      <dgm:spPr/>
    </dgm:pt>
    <dgm:pt modelId="{B6A03A28-874A-40FC-ACA0-E40E98229FC1}" type="pres">
      <dgm:prSet presAssocID="{170EE7A9-F1C9-4529-B376-6373EB460B08}" presName="conn2-1" presStyleLbl="parChTrans1D3" presStyleIdx="4" presStyleCnt="7"/>
      <dgm:spPr/>
      <dgm:t>
        <a:bodyPr/>
        <a:lstStyle/>
        <a:p>
          <a:endParaRPr kumimoji="1" lang="ja-JP" altLang="en-US"/>
        </a:p>
      </dgm:t>
    </dgm:pt>
    <dgm:pt modelId="{EFB8F8B7-AF17-4DD8-AC34-98BF1122EF30}" type="pres">
      <dgm:prSet presAssocID="{170EE7A9-F1C9-4529-B376-6373EB460B08}" presName="connTx" presStyleLbl="parChTrans1D3" presStyleIdx="4" presStyleCnt="7"/>
      <dgm:spPr/>
      <dgm:t>
        <a:bodyPr/>
        <a:lstStyle/>
        <a:p>
          <a:endParaRPr kumimoji="1" lang="ja-JP" altLang="en-US"/>
        </a:p>
      </dgm:t>
    </dgm:pt>
    <dgm:pt modelId="{2159A39C-0DBE-41DF-B775-67BB11147B5E}" type="pres">
      <dgm:prSet presAssocID="{7CBC7071-FC3C-4717-8103-B7E4DEAD472C}" presName="root2" presStyleCnt="0"/>
      <dgm:spPr/>
    </dgm:pt>
    <dgm:pt modelId="{2A38EB17-2DF9-41F6-9968-10458ED3330D}" type="pres">
      <dgm:prSet presAssocID="{7CBC7071-FC3C-4717-8103-B7E4DEAD472C}" presName="LevelTwoTextNode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BAC38B97-0AE1-4DCE-B140-C8BD5EDDA318}" type="pres">
      <dgm:prSet presAssocID="{7CBC7071-FC3C-4717-8103-B7E4DEAD472C}" presName="level3hierChild" presStyleCnt="0"/>
      <dgm:spPr/>
    </dgm:pt>
    <dgm:pt modelId="{014D0774-73CC-48BF-B70E-DD29BA0F7E70}" type="pres">
      <dgm:prSet presAssocID="{D1E0BB91-2301-4768-974D-0AC439040EBD}" presName="conn2-1" presStyleLbl="parChTrans1D3" presStyleIdx="5" presStyleCnt="7"/>
      <dgm:spPr/>
      <dgm:t>
        <a:bodyPr/>
        <a:lstStyle/>
        <a:p>
          <a:endParaRPr kumimoji="1" lang="ja-JP" altLang="en-US"/>
        </a:p>
      </dgm:t>
    </dgm:pt>
    <dgm:pt modelId="{BF547A9F-6CBF-437D-90C6-76DE54DDC435}" type="pres">
      <dgm:prSet presAssocID="{D1E0BB91-2301-4768-974D-0AC439040EBD}" presName="connTx" presStyleLbl="parChTrans1D3" presStyleIdx="5" presStyleCnt="7"/>
      <dgm:spPr/>
      <dgm:t>
        <a:bodyPr/>
        <a:lstStyle/>
        <a:p>
          <a:endParaRPr kumimoji="1" lang="ja-JP" altLang="en-US"/>
        </a:p>
      </dgm:t>
    </dgm:pt>
    <dgm:pt modelId="{F7DC4A53-C2E0-40E0-A1D7-D208D4EEC19D}" type="pres">
      <dgm:prSet presAssocID="{8F2C7DC9-BDB6-462E-8B09-91826E070FC9}" presName="root2" presStyleCnt="0"/>
      <dgm:spPr/>
    </dgm:pt>
    <dgm:pt modelId="{BFCCFBC3-D5F8-4F93-8FBC-6CEB3A948FFC}" type="pres">
      <dgm:prSet presAssocID="{8F2C7DC9-BDB6-462E-8B09-91826E070FC9}" presName="LevelTwoTextNode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7F333321-764E-465B-968E-B10063858D95}" type="pres">
      <dgm:prSet presAssocID="{8F2C7DC9-BDB6-462E-8B09-91826E070FC9}" presName="level3hierChild" presStyleCnt="0"/>
      <dgm:spPr/>
    </dgm:pt>
    <dgm:pt modelId="{B7CF62BB-DE83-40A1-8951-0FD1EF279AA5}" type="pres">
      <dgm:prSet presAssocID="{949F61C2-5125-4EEE-AC57-CDA7C9676962}" presName="conn2-1" presStyleLbl="parChTrans1D3" presStyleIdx="6" presStyleCnt="7"/>
      <dgm:spPr/>
      <dgm:t>
        <a:bodyPr/>
        <a:lstStyle/>
        <a:p>
          <a:endParaRPr kumimoji="1" lang="ja-JP" altLang="en-US"/>
        </a:p>
      </dgm:t>
    </dgm:pt>
    <dgm:pt modelId="{B185F985-FA50-4973-9A88-F60186BC2D92}" type="pres">
      <dgm:prSet presAssocID="{949F61C2-5125-4EEE-AC57-CDA7C9676962}" presName="connTx" presStyleLbl="parChTrans1D3" presStyleIdx="6" presStyleCnt="7"/>
      <dgm:spPr/>
      <dgm:t>
        <a:bodyPr/>
        <a:lstStyle/>
        <a:p>
          <a:endParaRPr kumimoji="1" lang="ja-JP" altLang="en-US"/>
        </a:p>
      </dgm:t>
    </dgm:pt>
    <dgm:pt modelId="{E8BDC1BF-4FFD-40E5-922A-76172BC8661B}" type="pres">
      <dgm:prSet presAssocID="{D8024452-BBED-4818-9FF5-F8ABAD45F057}" presName="root2" presStyleCnt="0"/>
      <dgm:spPr/>
    </dgm:pt>
    <dgm:pt modelId="{986A307C-727F-4F6C-8299-820EBA86B87E}" type="pres">
      <dgm:prSet presAssocID="{D8024452-BBED-4818-9FF5-F8ABAD45F057}" presName="LevelTwoTextNode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86F23580-8F91-413A-9B61-2E399615DD10}" type="pres">
      <dgm:prSet presAssocID="{D8024452-BBED-4818-9FF5-F8ABAD45F057}" presName="level3hierChild" presStyleCnt="0"/>
      <dgm:spPr/>
    </dgm:pt>
  </dgm:ptLst>
  <dgm:cxnLst>
    <dgm:cxn modelId="{6A7E7098-F6C2-4670-9DFF-9141BB365E37}" type="presOf" srcId="{8FA94EBA-FCCC-4762-A060-12EFE2F68CE3}" destId="{4788E0C9-1A88-41FC-B1F3-FF7F98D7DB3F}" srcOrd="0" destOrd="0" presId="urn:microsoft.com/office/officeart/2005/8/layout/hierarchy2"/>
    <dgm:cxn modelId="{143A5162-2F7E-41F7-992A-8BB7753C65AA}" type="presOf" srcId="{D8024452-BBED-4818-9FF5-F8ABAD45F057}" destId="{986A307C-727F-4F6C-8299-820EBA86B87E}" srcOrd="0" destOrd="0" presId="urn:microsoft.com/office/officeart/2005/8/layout/hierarchy2"/>
    <dgm:cxn modelId="{996C2C53-A0C6-47AB-AEAE-B361B1523EA7}" srcId="{389F60E9-D81A-4D14-AEE3-F858A0AA224E}" destId="{8F2C7DC9-BDB6-462E-8B09-91826E070FC9}" srcOrd="2" destOrd="0" parTransId="{D1E0BB91-2301-4768-974D-0AC439040EBD}" sibTransId="{FB2232F1-E481-4F29-8C9D-253DD947808C}"/>
    <dgm:cxn modelId="{9691353C-B882-42E7-83ED-5262129AE65A}" type="presOf" srcId="{3244EE0C-A422-404E-AFD3-DEE419A31C09}" destId="{D3316823-E435-406A-BEFF-6388BA9EBC62}" srcOrd="0" destOrd="0" presId="urn:microsoft.com/office/officeart/2005/8/layout/hierarchy2"/>
    <dgm:cxn modelId="{F6DCF6D8-C7EF-4CE8-99E6-53FDDD992B18}" type="presOf" srcId="{68B21D11-4025-4B95-98F2-F3923A4526A6}" destId="{BE3D6949-8EA1-4A05-B701-01BCBC279D32}" srcOrd="0" destOrd="0" presId="urn:microsoft.com/office/officeart/2005/8/layout/hierarchy2"/>
    <dgm:cxn modelId="{6D440C19-C1FD-489E-80DC-111FB0E61464}" type="presOf" srcId="{1D1C02B5-0F52-4124-BFBC-36A85B04DB03}" destId="{79A97C27-297A-4BDD-86C3-67B3C3E83D12}" srcOrd="0" destOrd="0" presId="urn:microsoft.com/office/officeart/2005/8/layout/hierarchy2"/>
    <dgm:cxn modelId="{8574A4EA-94A9-4BFF-B55B-10950EC980BA}" type="presOf" srcId="{D1E0BB91-2301-4768-974D-0AC439040EBD}" destId="{BF547A9F-6CBF-437D-90C6-76DE54DDC435}" srcOrd="1" destOrd="0" presId="urn:microsoft.com/office/officeart/2005/8/layout/hierarchy2"/>
    <dgm:cxn modelId="{32BE161D-2444-4954-864E-FF959FE607E7}" srcId="{389F60E9-D81A-4D14-AEE3-F858A0AA224E}" destId="{7CBC7071-FC3C-4717-8103-B7E4DEAD472C}" srcOrd="1" destOrd="0" parTransId="{170EE7A9-F1C9-4529-B376-6373EB460B08}" sibTransId="{EE4D9CF1-61A7-4AF9-AB23-E74068CD7FB4}"/>
    <dgm:cxn modelId="{EC89FE96-18BD-4154-8279-AE5620092F33}" srcId="{8FA94EBA-FCCC-4762-A060-12EFE2F68CE3}" destId="{4BB491F9-70EF-42A7-B7CE-AB7EC639FC8C}" srcOrd="0" destOrd="0" parTransId="{44043393-1C75-4069-9116-3AE95DA18395}" sibTransId="{94EC844A-CC81-48BB-8D26-8FC150C0A1A7}"/>
    <dgm:cxn modelId="{BEC1FB1F-9D23-42B5-B197-2461090C623C}" srcId="{389F60E9-D81A-4D14-AEE3-F858A0AA224E}" destId="{D8024452-BBED-4818-9FF5-F8ABAD45F057}" srcOrd="3" destOrd="0" parTransId="{949F61C2-5125-4EEE-AC57-CDA7C9676962}" sibTransId="{FE0ABC9D-962A-4CBC-AA49-3E672A7F9908}"/>
    <dgm:cxn modelId="{985DCA9E-257D-4CE1-9BEE-9BD3D781A24D}" type="presOf" srcId="{3244EE0C-A422-404E-AFD3-DEE419A31C09}" destId="{34184779-DAD9-4FE7-A99B-BEBCFB11ABC7}" srcOrd="1" destOrd="0" presId="urn:microsoft.com/office/officeart/2005/8/layout/hierarchy2"/>
    <dgm:cxn modelId="{BA35FD43-7162-4420-9BA1-9B84542C452D}" type="presOf" srcId="{949F61C2-5125-4EEE-AC57-CDA7C9676962}" destId="{B185F985-FA50-4973-9A88-F60186BC2D92}" srcOrd="1" destOrd="0" presId="urn:microsoft.com/office/officeart/2005/8/layout/hierarchy2"/>
    <dgm:cxn modelId="{84FA7D19-CD9B-4B20-B1DA-F643738631B0}" type="presOf" srcId="{92BCE493-6306-4EC5-BE4F-5EAFD1570AEC}" destId="{3A0447FC-4CA1-4F7A-B074-88302C3CB58F}" srcOrd="0" destOrd="0" presId="urn:microsoft.com/office/officeart/2005/8/layout/hierarchy2"/>
    <dgm:cxn modelId="{86AFB082-D4DC-4576-B130-5F5C7633B07B}" type="presOf" srcId="{24E50468-FA65-49C9-BD20-A7D6E7F1AE1D}" destId="{101107DF-16D5-48D7-AA95-7EC579FE13F3}" srcOrd="1" destOrd="0" presId="urn:microsoft.com/office/officeart/2005/8/layout/hierarchy2"/>
    <dgm:cxn modelId="{AEB02FDB-AE10-401F-ABA7-98F998B50F32}" type="presOf" srcId="{1DFC3D9C-460C-4CDE-B682-D21183B0618D}" destId="{E265A983-F441-4991-9274-6C65BECBF36A}" srcOrd="0" destOrd="0" presId="urn:microsoft.com/office/officeart/2005/8/layout/hierarchy2"/>
    <dgm:cxn modelId="{20240D19-8CF7-4819-848D-FF774218FC48}" type="presOf" srcId="{FD332314-8571-4300-8944-D8408B5E11D6}" destId="{07CCE601-A51C-4469-BB76-F99D86CBAE72}" srcOrd="0" destOrd="0" presId="urn:microsoft.com/office/officeart/2005/8/layout/hierarchy2"/>
    <dgm:cxn modelId="{B6B9BDEA-14AB-40D3-8675-DBA218171DA6}" type="presOf" srcId="{DC7DCDF0-288F-4118-B5F2-6E3C4FE36E9F}" destId="{F4C4EB05-8892-4B88-B72E-7C8F1EE2FEBF}" srcOrd="0" destOrd="0" presId="urn:microsoft.com/office/officeart/2005/8/layout/hierarchy2"/>
    <dgm:cxn modelId="{AB92BBAF-F560-4819-830E-C9D4835E368F}" type="presOf" srcId="{38EB1A13-AB8E-4434-9670-AFCD13E5E947}" destId="{E95E125B-50CC-4E9B-86E5-E76E325EAAB7}" srcOrd="0" destOrd="0" presId="urn:microsoft.com/office/officeart/2005/8/layout/hierarchy2"/>
    <dgm:cxn modelId="{31543AEE-0D5D-40C4-9068-7E003879137C}" type="presOf" srcId="{7CBC7071-FC3C-4717-8103-B7E4DEAD472C}" destId="{2A38EB17-2DF9-41F6-9968-10458ED3330D}" srcOrd="0" destOrd="0" presId="urn:microsoft.com/office/officeart/2005/8/layout/hierarchy2"/>
    <dgm:cxn modelId="{0EF05ED9-339B-4CB3-9F40-7E755D9E6D00}" type="presOf" srcId="{44043393-1C75-4069-9116-3AE95DA18395}" destId="{4B017D3C-E270-427B-8BAF-9FA96B54F52A}" srcOrd="0" destOrd="0" presId="urn:microsoft.com/office/officeart/2005/8/layout/hierarchy2"/>
    <dgm:cxn modelId="{AFD13A9A-1BC3-456A-9E13-D3D8569972DF}" type="presOf" srcId="{24E50468-FA65-49C9-BD20-A7D6E7F1AE1D}" destId="{50F40664-8FB0-4D74-97AE-A7B561B1896C}" srcOrd="0" destOrd="0" presId="urn:microsoft.com/office/officeart/2005/8/layout/hierarchy2"/>
    <dgm:cxn modelId="{FD6E02B4-F5BA-4FE9-8787-6FA4D91652FC}" srcId="{389F60E9-D81A-4D14-AEE3-F858A0AA224E}" destId="{38EB1A13-AB8E-4434-9670-AFCD13E5E947}" srcOrd="0" destOrd="0" parTransId="{92BCE493-6306-4EC5-BE4F-5EAFD1570AEC}" sibTransId="{CA5E67CF-43D7-47AE-BF7A-71C849DC0A63}"/>
    <dgm:cxn modelId="{F1A7E5B7-979A-4092-93CC-90B41159A929}" type="presOf" srcId="{44043393-1C75-4069-9116-3AE95DA18395}" destId="{67EBA2BA-A3CD-46C6-A2F3-0AA3C3339FF0}" srcOrd="1" destOrd="0" presId="urn:microsoft.com/office/officeart/2005/8/layout/hierarchy2"/>
    <dgm:cxn modelId="{ABAF64CF-3997-44F1-8C2D-67C1CF5A9047}" type="presOf" srcId="{389F60E9-D81A-4D14-AEE3-F858A0AA224E}" destId="{27E50656-2689-4761-AD2A-8CEAEC3C26F5}" srcOrd="0" destOrd="0" presId="urn:microsoft.com/office/officeart/2005/8/layout/hierarchy2"/>
    <dgm:cxn modelId="{AFB2208E-4647-4D1F-8F3F-B7382D8A32C0}" type="presOf" srcId="{DC7DCDF0-288F-4118-B5F2-6E3C4FE36E9F}" destId="{7ABBBFFE-9B71-4A15-A38A-126F94EE0D56}" srcOrd="1" destOrd="0" presId="urn:microsoft.com/office/officeart/2005/8/layout/hierarchy2"/>
    <dgm:cxn modelId="{17144E05-B106-4A46-9B9A-4A07EED46F88}" type="presOf" srcId="{1DFC3D9C-460C-4CDE-B682-D21183B0618D}" destId="{4BE9E82F-8290-4907-9D92-2F2647948404}" srcOrd="1" destOrd="0" presId="urn:microsoft.com/office/officeart/2005/8/layout/hierarchy2"/>
    <dgm:cxn modelId="{14D90750-0316-479D-B879-3CBF22DD32C2}" type="presOf" srcId="{4BB491F9-70EF-42A7-B7CE-AB7EC639FC8C}" destId="{D3BA8D69-D3F6-4B84-A7D9-87C73BC64B0A}" srcOrd="0" destOrd="0" presId="urn:microsoft.com/office/officeart/2005/8/layout/hierarchy2"/>
    <dgm:cxn modelId="{41752819-3ECB-4312-8DC0-02C0EDCA6940}" type="presOf" srcId="{170EE7A9-F1C9-4529-B376-6373EB460B08}" destId="{B6A03A28-874A-40FC-ACA0-E40E98229FC1}" srcOrd="0" destOrd="0" presId="urn:microsoft.com/office/officeart/2005/8/layout/hierarchy2"/>
    <dgm:cxn modelId="{C0CFA9E6-B13B-401E-BB35-1CD39940FC31}" srcId="{F3F89304-0C1F-4E29-8673-F32E79C7A898}" destId="{8FA94EBA-FCCC-4762-A060-12EFE2F68CE3}" srcOrd="0" destOrd="0" parTransId="{1DFC3D9C-460C-4CDE-B682-D21183B0618D}" sibTransId="{BAF0AC6F-6B29-4278-96C1-787065278D1E}"/>
    <dgm:cxn modelId="{6C8CE620-1791-4F9D-A138-CAE6E118F8EB}" srcId="{8FA94EBA-FCCC-4762-A060-12EFE2F68CE3}" destId="{1D1C02B5-0F52-4124-BFBC-36A85B04DB03}" srcOrd="2" destOrd="0" parTransId="{DC7DCDF0-288F-4118-B5F2-6E3C4FE36E9F}" sibTransId="{1B75FB0C-BE9C-45BF-B0B1-3E9BF55BD56D}"/>
    <dgm:cxn modelId="{226CC525-09B7-42C7-84DC-1ECDFECE2E07}" srcId="{FD332314-8571-4300-8944-D8408B5E11D6}" destId="{F3F89304-0C1F-4E29-8673-F32E79C7A898}" srcOrd="0" destOrd="0" parTransId="{34016703-1AF0-4F47-8C9D-8EDD9C38F16C}" sibTransId="{9EF4C742-EC03-428B-805F-EF2469DDFADF}"/>
    <dgm:cxn modelId="{23431F02-90C4-4722-A4DC-030265BEFD66}" type="presOf" srcId="{170EE7A9-F1C9-4529-B376-6373EB460B08}" destId="{EFB8F8B7-AF17-4DD8-AC34-98BF1122EF30}" srcOrd="1" destOrd="0" presId="urn:microsoft.com/office/officeart/2005/8/layout/hierarchy2"/>
    <dgm:cxn modelId="{40690429-64EA-43D0-B389-57646BA18F99}" type="presOf" srcId="{949F61C2-5125-4EEE-AC57-CDA7C9676962}" destId="{B7CF62BB-DE83-40A1-8951-0FD1EF279AA5}" srcOrd="0" destOrd="0" presId="urn:microsoft.com/office/officeart/2005/8/layout/hierarchy2"/>
    <dgm:cxn modelId="{D583BEF4-D081-4A04-B25C-403980B666E8}" type="presOf" srcId="{8F2C7DC9-BDB6-462E-8B09-91826E070FC9}" destId="{BFCCFBC3-D5F8-4F93-8FBC-6CEB3A948FFC}" srcOrd="0" destOrd="0" presId="urn:microsoft.com/office/officeart/2005/8/layout/hierarchy2"/>
    <dgm:cxn modelId="{0EF2C172-C5F8-4F05-9A5C-CDC4D919EC66}" srcId="{8FA94EBA-FCCC-4762-A060-12EFE2F68CE3}" destId="{68B21D11-4025-4B95-98F2-F3923A4526A6}" srcOrd="1" destOrd="0" parTransId="{24E50468-FA65-49C9-BD20-A7D6E7F1AE1D}" sibTransId="{3D2E7492-5BEF-4E4D-A7BF-BEE66CC112BF}"/>
    <dgm:cxn modelId="{B1CAC9B7-0951-4FB4-9AC1-2DC2421B62ED}" type="presOf" srcId="{F3F89304-0C1F-4E29-8673-F32E79C7A898}" destId="{901AB803-A9B1-4BC2-B1A1-8651C1816AA2}" srcOrd="0" destOrd="0" presId="urn:microsoft.com/office/officeart/2005/8/layout/hierarchy2"/>
    <dgm:cxn modelId="{F90EEEB9-0CCA-4033-B827-64F73B0784BE}" type="presOf" srcId="{D1E0BB91-2301-4768-974D-0AC439040EBD}" destId="{014D0774-73CC-48BF-B70E-DD29BA0F7E70}" srcOrd="0" destOrd="0" presId="urn:microsoft.com/office/officeart/2005/8/layout/hierarchy2"/>
    <dgm:cxn modelId="{8EA0AD32-6F55-4E32-87D4-BB64DB559182}" srcId="{F3F89304-0C1F-4E29-8673-F32E79C7A898}" destId="{389F60E9-D81A-4D14-AEE3-F858A0AA224E}" srcOrd="1" destOrd="0" parTransId="{3244EE0C-A422-404E-AFD3-DEE419A31C09}" sibTransId="{53811A21-48CA-4EA6-A12E-B6B573E60211}"/>
    <dgm:cxn modelId="{17E330BD-431E-462F-87D7-29B97C9F294F}" type="presOf" srcId="{92BCE493-6306-4EC5-BE4F-5EAFD1570AEC}" destId="{CA9BBB0F-668D-44A1-A41C-159B419E1FF7}" srcOrd="1" destOrd="0" presId="urn:microsoft.com/office/officeart/2005/8/layout/hierarchy2"/>
    <dgm:cxn modelId="{3DDD7B86-D10F-4A2C-B032-D0D7B73F7D50}" type="presParOf" srcId="{07CCE601-A51C-4469-BB76-F99D86CBAE72}" destId="{1CC901C5-29BC-4CF1-AA28-BF1BEE630308}" srcOrd="0" destOrd="0" presId="urn:microsoft.com/office/officeart/2005/8/layout/hierarchy2"/>
    <dgm:cxn modelId="{1C350731-399B-442D-A438-F1B91FA9CBB5}" type="presParOf" srcId="{1CC901C5-29BC-4CF1-AA28-BF1BEE630308}" destId="{901AB803-A9B1-4BC2-B1A1-8651C1816AA2}" srcOrd="0" destOrd="0" presId="urn:microsoft.com/office/officeart/2005/8/layout/hierarchy2"/>
    <dgm:cxn modelId="{3C90775B-1CBE-4A2A-AAEE-F431D8C40ABB}" type="presParOf" srcId="{1CC901C5-29BC-4CF1-AA28-BF1BEE630308}" destId="{CB18779A-2E97-471D-9936-D796330E32D0}" srcOrd="1" destOrd="0" presId="urn:microsoft.com/office/officeart/2005/8/layout/hierarchy2"/>
    <dgm:cxn modelId="{5B65BC8E-0309-408F-B749-078BB3D55A99}" type="presParOf" srcId="{CB18779A-2E97-471D-9936-D796330E32D0}" destId="{E265A983-F441-4991-9274-6C65BECBF36A}" srcOrd="0" destOrd="0" presId="urn:microsoft.com/office/officeart/2005/8/layout/hierarchy2"/>
    <dgm:cxn modelId="{B1467E67-C609-4FB5-902A-66388EF2C2FF}" type="presParOf" srcId="{E265A983-F441-4991-9274-6C65BECBF36A}" destId="{4BE9E82F-8290-4907-9D92-2F2647948404}" srcOrd="0" destOrd="0" presId="urn:microsoft.com/office/officeart/2005/8/layout/hierarchy2"/>
    <dgm:cxn modelId="{8F636C4E-1746-4D7A-8B59-D707275FA53F}" type="presParOf" srcId="{CB18779A-2E97-471D-9936-D796330E32D0}" destId="{5549DF8E-F500-4C6B-A0BC-4958E563F2C8}" srcOrd="1" destOrd="0" presId="urn:microsoft.com/office/officeart/2005/8/layout/hierarchy2"/>
    <dgm:cxn modelId="{8072722B-963E-4E6A-ACFC-B876205F868C}" type="presParOf" srcId="{5549DF8E-F500-4C6B-A0BC-4958E563F2C8}" destId="{4788E0C9-1A88-41FC-B1F3-FF7F98D7DB3F}" srcOrd="0" destOrd="0" presId="urn:microsoft.com/office/officeart/2005/8/layout/hierarchy2"/>
    <dgm:cxn modelId="{F7D7832F-BAD6-489B-B216-D0B69AC4CC6A}" type="presParOf" srcId="{5549DF8E-F500-4C6B-A0BC-4958E563F2C8}" destId="{DB2F1A86-4275-4FC2-9F48-13F7B381D785}" srcOrd="1" destOrd="0" presId="urn:microsoft.com/office/officeart/2005/8/layout/hierarchy2"/>
    <dgm:cxn modelId="{B08C669B-A64B-496B-9275-79B99CF0A144}" type="presParOf" srcId="{DB2F1A86-4275-4FC2-9F48-13F7B381D785}" destId="{4B017D3C-E270-427B-8BAF-9FA96B54F52A}" srcOrd="0" destOrd="0" presId="urn:microsoft.com/office/officeart/2005/8/layout/hierarchy2"/>
    <dgm:cxn modelId="{9667E12D-8BBB-4BD1-A8CE-6CC1B5671E1D}" type="presParOf" srcId="{4B017D3C-E270-427B-8BAF-9FA96B54F52A}" destId="{67EBA2BA-A3CD-46C6-A2F3-0AA3C3339FF0}" srcOrd="0" destOrd="0" presId="urn:microsoft.com/office/officeart/2005/8/layout/hierarchy2"/>
    <dgm:cxn modelId="{FE2195E0-D4B8-477E-AC27-D358AA9CD4FF}" type="presParOf" srcId="{DB2F1A86-4275-4FC2-9F48-13F7B381D785}" destId="{DB31334C-F834-4CCE-92F4-16426B32E5E3}" srcOrd="1" destOrd="0" presId="urn:microsoft.com/office/officeart/2005/8/layout/hierarchy2"/>
    <dgm:cxn modelId="{D877E96F-0459-4316-A9B4-277128E261E3}" type="presParOf" srcId="{DB31334C-F834-4CCE-92F4-16426B32E5E3}" destId="{D3BA8D69-D3F6-4B84-A7D9-87C73BC64B0A}" srcOrd="0" destOrd="0" presId="urn:microsoft.com/office/officeart/2005/8/layout/hierarchy2"/>
    <dgm:cxn modelId="{84D84A48-FD2C-42C6-89D8-8594032E33D2}" type="presParOf" srcId="{DB31334C-F834-4CCE-92F4-16426B32E5E3}" destId="{4E4C6CCA-9E75-43F9-A8FC-AE75CAD6F9BE}" srcOrd="1" destOrd="0" presId="urn:microsoft.com/office/officeart/2005/8/layout/hierarchy2"/>
    <dgm:cxn modelId="{FE49E472-C437-435D-AA4D-E95C91A165BF}" type="presParOf" srcId="{DB2F1A86-4275-4FC2-9F48-13F7B381D785}" destId="{50F40664-8FB0-4D74-97AE-A7B561B1896C}" srcOrd="2" destOrd="0" presId="urn:microsoft.com/office/officeart/2005/8/layout/hierarchy2"/>
    <dgm:cxn modelId="{322EDC47-C591-4B6E-AAAF-5764F471156C}" type="presParOf" srcId="{50F40664-8FB0-4D74-97AE-A7B561B1896C}" destId="{101107DF-16D5-48D7-AA95-7EC579FE13F3}" srcOrd="0" destOrd="0" presId="urn:microsoft.com/office/officeart/2005/8/layout/hierarchy2"/>
    <dgm:cxn modelId="{B71E4992-8A56-4634-B406-BD01AF9ECA64}" type="presParOf" srcId="{DB2F1A86-4275-4FC2-9F48-13F7B381D785}" destId="{373D2AB9-2213-409B-971C-9D8B10308662}" srcOrd="3" destOrd="0" presId="urn:microsoft.com/office/officeart/2005/8/layout/hierarchy2"/>
    <dgm:cxn modelId="{20B2AD4E-CCBB-46BD-937E-22AF7EBAD5EF}" type="presParOf" srcId="{373D2AB9-2213-409B-971C-9D8B10308662}" destId="{BE3D6949-8EA1-4A05-B701-01BCBC279D32}" srcOrd="0" destOrd="0" presId="urn:microsoft.com/office/officeart/2005/8/layout/hierarchy2"/>
    <dgm:cxn modelId="{F13AAD5A-9061-45D6-91F7-B5FD78A67C1A}" type="presParOf" srcId="{373D2AB9-2213-409B-971C-9D8B10308662}" destId="{BFAB64A4-F8B8-401C-A708-29084F2D42F5}" srcOrd="1" destOrd="0" presId="urn:microsoft.com/office/officeart/2005/8/layout/hierarchy2"/>
    <dgm:cxn modelId="{27FCE127-E91F-45F5-BA2D-1B46951261B8}" type="presParOf" srcId="{DB2F1A86-4275-4FC2-9F48-13F7B381D785}" destId="{F4C4EB05-8892-4B88-B72E-7C8F1EE2FEBF}" srcOrd="4" destOrd="0" presId="urn:microsoft.com/office/officeart/2005/8/layout/hierarchy2"/>
    <dgm:cxn modelId="{B4665EA1-ADDC-4C86-9993-811ABE7ADE0B}" type="presParOf" srcId="{F4C4EB05-8892-4B88-B72E-7C8F1EE2FEBF}" destId="{7ABBBFFE-9B71-4A15-A38A-126F94EE0D56}" srcOrd="0" destOrd="0" presId="urn:microsoft.com/office/officeart/2005/8/layout/hierarchy2"/>
    <dgm:cxn modelId="{FC21D04B-E6F1-4BBD-B269-AC7CC41E6062}" type="presParOf" srcId="{DB2F1A86-4275-4FC2-9F48-13F7B381D785}" destId="{846BD488-194C-44DC-81CF-32C2DAE92CCF}" srcOrd="5" destOrd="0" presId="urn:microsoft.com/office/officeart/2005/8/layout/hierarchy2"/>
    <dgm:cxn modelId="{E393F034-2FB3-4617-8696-F7CFA655CA1E}" type="presParOf" srcId="{846BD488-194C-44DC-81CF-32C2DAE92CCF}" destId="{79A97C27-297A-4BDD-86C3-67B3C3E83D12}" srcOrd="0" destOrd="0" presId="urn:microsoft.com/office/officeart/2005/8/layout/hierarchy2"/>
    <dgm:cxn modelId="{92352FF2-F29C-44CA-9275-2F920AB0A7F6}" type="presParOf" srcId="{846BD488-194C-44DC-81CF-32C2DAE92CCF}" destId="{4D597053-C767-4E03-A37E-A3C703847F4A}" srcOrd="1" destOrd="0" presId="urn:microsoft.com/office/officeart/2005/8/layout/hierarchy2"/>
    <dgm:cxn modelId="{5C90D7EB-9E3A-4AC3-BF32-0D4646EA5FC3}" type="presParOf" srcId="{CB18779A-2E97-471D-9936-D796330E32D0}" destId="{D3316823-E435-406A-BEFF-6388BA9EBC62}" srcOrd="2" destOrd="0" presId="urn:microsoft.com/office/officeart/2005/8/layout/hierarchy2"/>
    <dgm:cxn modelId="{ACD93E95-3A19-47B6-85CB-3757DFD85407}" type="presParOf" srcId="{D3316823-E435-406A-BEFF-6388BA9EBC62}" destId="{34184779-DAD9-4FE7-A99B-BEBCFB11ABC7}" srcOrd="0" destOrd="0" presId="urn:microsoft.com/office/officeart/2005/8/layout/hierarchy2"/>
    <dgm:cxn modelId="{F9FAD3BB-E88D-430D-9F09-F2B8BEC9507E}" type="presParOf" srcId="{CB18779A-2E97-471D-9936-D796330E32D0}" destId="{791F33A3-4490-4CC9-9EF0-3439933BA6D4}" srcOrd="3" destOrd="0" presId="urn:microsoft.com/office/officeart/2005/8/layout/hierarchy2"/>
    <dgm:cxn modelId="{9EBC8869-5919-454F-935A-66D2CC1EA8D8}" type="presParOf" srcId="{791F33A3-4490-4CC9-9EF0-3439933BA6D4}" destId="{27E50656-2689-4761-AD2A-8CEAEC3C26F5}" srcOrd="0" destOrd="0" presId="urn:microsoft.com/office/officeart/2005/8/layout/hierarchy2"/>
    <dgm:cxn modelId="{47BCFD71-0F46-46C2-A253-1A9DD7008D95}" type="presParOf" srcId="{791F33A3-4490-4CC9-9EF0-3439933BA6D4}" destId="{943471D6-C9C6-49FC-81C1-21C21881EDD0}" srcOrd="1" destOrd="0" presId="urn:microsoft.com/office/officeart/2005/8/layout/hierarchy2"/>
    <dgm:cxn modelId="{6FE9EE68-DE2B-4CEF-9E8A-35036A62D2E9}" type="presParOf" srcId="{943471D6-C9C6-49FC-81C1-21C21881EDD0}" destId="{3A0447FC-4CA1-4F7A-B074-88302C3CB58F}" srcOrd="0" destOrd="0" presId="urn:microsoft.com/office/officeart/2005/8/layout/hierarchy2"/>
    <dgm:cxn modelId="{670AD7AE-BE4A-4A8A-91F2-B17A06F6C69D}" type="presParOf" srcId="{3A0447FC-4CA1-4F7A-B074-88302C3CB58F}" destId="{CA9BBB0F-668D-44A1-A41C-159B419E1FF7}" srcOrd="0" destOrd="0" presId="urn:microsoft.com/office/officeart/2005/8/layout/hierarchy2"/>
    <dgm:cxn modelId="{CCEEC1B6-C3B9-4953-9C51-AA0202726D19}" type="presParOf" srcId="{943471D6-C9C6-49FC-81C1-21C21881EDD0}" destId="{FAE8A28D-7EC8-415A-AC61-6147B32C9C1D}" srcOrd="1" destOrd="0" presId="urn:microsoft.com/office/officeart/2005/8/layout/hierarchy2"/>
    <dgm:cxn modelId="{1CE12361-B0CE-4C0B-B1F0-6356D120D888}" type="presParOf" srcId="{FAE8A28D-7EC8-415A-AC61-6147B32C9C1D}" destId="{E95E125B-50CC-4E9B-86E5-E76E325EAAB7}" srcOrd="0" destOrd="0" presId="urn:microsoft.com/office/officeart/2005/8/layout/hierarchy2"/>
    <dgm:cxn modelId="{35C610E0-B39A-4EC5-B850-E4B97C653566}" type="presParOf" srcId="{FAE8A28D-7EC8-415A-AC61-6147B32C9C1D}" destId="{EDF15D6A-E469-4F58-B289-B2EAF2497EEE}" srcOrd="1" destOrd="0" presId="urn:microsoft.com/office/officeart/2005/8/layout/hierarchy2"/>
    <dgm:cxn modelId="{FCC46FE6-4C6A-4D9B-9B78-5AF069F9805E}" type="presParOf" srcId="{943471D6-C9C6-49FC-81C1-21C21881EDD0}" destId="{B6A03A28-874A-40FC-ACA0-E40E98229FC1}" srcOrd="2" destOrd="0" presId="urn:microsoft.com/office/officeart/2005/8/layout/hierarchy2"/>
    <dgm:cxn modelId="{073903C5-1FF2-43DE-8BF3-F49659793302}" type="presParOf" srcId="{B6A03A28-874A-40FC-ACA0-E40E98229FC1}" destId="{EFB8F8B7-AF17-4DD8-AC34-98BF1122EF30}" srcOrd="0" destOrd="0" presId="urn:microsoft.com/office/officeart/2005/8/layout/hierarchy2"/>
    <dgm:cxn modelId="{F2C9CF5A-1260-4533-AFE6-C87FEFF016D5}" type="presParOf" srcId="{943471D6-C9C6-49FC-81C1-21C21881EDD0}" destId="{2159A39C-0DBE-41DF-B775-67BB11147B5E}" srcOrd="3" destOrd="0" presId="urn:microsoft.com/office/officeart/2005/8/layout/hierarchy2"/>
    <dgm:cxn modelId="{C1276362-FDE9-4191-A558-025209C54C69}" type="presParOf" srcId="{2159A39C-0DBE-41DF-B775-67BB11147B5E}" destId="{2A38EB17-2DF9-41F6-9968-10458ED3330D}" srcOrd="0" destOrd="0" presId="urn:microsoft.com/office/officeart/2005/8/layout/hierarchy2"/>
    <dgm:cxn modelId="{84690892-924B-468C-AE30-17C4CEDE9086}" type="presParOf" srcId="{2159A39C-0DBE-41DF-B775-67BB11147B5E}" destId="{BAC38B97-0AE1-4DCE-B140-C8BD5EDDA318}" srcOrd="1" destOrd="0" presId="urn:microsoft.com/office/officeart/2005/8/layout/hierarchy2"/>
    <dgm:cxn modelId="{0A14BE85-5F42-4871-BDC4-71F5FE46CDD0}" type="presParOf" srcId="{943471D6-C9C6-49FC-81C1-21C21881EDD0}" destId="{014D0774-73CC-48BF-B70E-DD29BA0F7E70}" srcOrd="4" destOrd="0" presId="urn:microsoft.com/office/officeart/2005/8/layout/hierarchy2"/>
    <dgm:cxn modelId="{70ACF2AC-7463-45B2-8DDB-A7D027145958}" type="presParOf" srcId="{014D0774-73CC-48BF-B70E-DD29BA0F7E70}" destId="{BF547A9F-6CBF-437D-90C6-76DE54DDC435}" srcOrd="0" destOrd="0" presId="urn:microsoft.com/office/officeart/2005/8/layout/hierarchy2"/>
    <dgm:cxn modelId="{1E01FABA-BF34-495F-8FD5-50F077036618}" type="presParOf" srcId="{943471D6-C9C6-49FC-81C1-21C21881EDD0}" destId="{F7DC4A53-C2E0-40E0-A1D7-D208D4EEC19D}" srcOrd="5" destOrd="0" presId="urn:microsoft.com/office/officeart/2005/8/layout/hierarchy2"/>
    <dgm:cxn modelId="{FB39DBD4-1D52-4D1E-8471-BE0BBF64D345}" type="presParOf" srcId="{F7DC4A53-C2E0-40E0-A1D7-D208D4EEC19D}" destId="{BFCCFBC3-D5F8-4F93-8FBC-6CEB3A948FFC}" srcOrd="0" destOrd="0" presId="urn:microsoft.com/office/officeart/2005/8/layout/hierarchy2"/>
    <dgm:cxn modelId="{5682969E-1389-4632-B3DB-170E6D950082}" type="presParOf" srcId="{F7DC4A53-C2E0-40E0-A1D7-D208D4EEC19D}" destId="{7F333321-764E-465B-968E-B10063858D95}" srcOrd="1" destOrd="0" presId="urn:microsoft.com/office/officeart/2005/8/layout/hierarchy2"/>
    <dgm:cxn modelId="{61132ACA-E6BB-45DF-9935-2358A63E9588}" type="presParOf" srcId="{943471D6-C9C6-49FC-81C1-21C21881EDD0}" destId="{B7CF62BB-DE83-40A1-8951-0FD1EF279AA5}" srcOrd="6" destOrd="0" presId="urn:microsoft.com/office/officeart/2005/8/layout/hierarchy2"/>
    <dgm:cxn modelId="{0E743290-9620-4213-A11E-AF8C0CBAEFC4}" type="presParOf" srcId="{B7CF62BB-DE83-40A1-8951-0FD1EF279AA5}" destId="{B185F985-FA50-4973-9A88-F60186BC2D92}" srcOrd="0" destOrd="0" presId="urn:microsoft.com/office/officeart/2005/8/layout/hierarchy2"/>
    <dgm:cxn modelId="{3E983C93-BAF1-455C-954F-76DDFE92C03B}" type="presParOf" srcId="{943471D6-C9C6-49FC-81C1-21C21881EDD0}" destId="{E8BDC1BF-4FFD-40E5-922A-76172BC8661B}" srcOrd="7" destOrd="0" presId="urn:microsoft.com/office/officeart/2005/8/layout/hierarchy2"/>
    <dgm:cxn modelId="{225E3CC5-1E39-4B9E-96CF-286EA9584DA9}" type="presParOf" srcId="{E8BDC1BF-4FFD-40E5-922A-76172BC8661B}" destId="{986A307C-727F-4F6C-8299-820EBA86B87E}" srcOrd="0" destOrd="0" presId="urn:microsoft.com/office/officeart/2005/8/layout/hierarchy2"/>
    <dgm:cxn modelId="{C7D1CF55-D6C5-4BB1-A4CF-DFF1485D26D2}" type="presParOf" srcId="{E8BDC1BF-4FFD-40E5-922A-76172BC8661B}" destId="{86F23580-8F91-413A-9B61-2E399615DD1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ED727BDB-0847-419F-8D96-666D62A5C3AF}" type="doc">
      <dgm:prSet loTypeId="urn:microsoft.com/office/officeart/2005/8/layout/radial2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15329A99-7408-4AEA-B74C-B5040090A554}">
      <dgm:prSet phldrT="[テキスト]" custT="1"/>
      <dgm:spPr/>
      <dgm:t>
        <a:bodyPr/>
        <a:lstStyle/>
        <a:p>
          <a:r>
            <a:rPr kumimoji="1" lang="ja-JP" altLang="en-US" sz="1800" dirty="0" smtClean="0"/>
            <a:t>構成管理</a:t>
          </a:r>
          <a:endParaRPr kumimoji="1" lang="ja-JP" altLang="en-US" sz="1800" dirty="0"/>
        </a:p>
      </dgm:t>
    </dgm:pt>
    <dgm:pt modelId="{321222C3-F7C2-439F-B2E2-8BE32FEC1932}" type="parTrans" cxnId="{FBD785AA-06DD-4C0D-8586-72BB15A08260}">
      <dgm:prSet/>
      <dgm:spPr/>
      <dgm:t>
        <a:bodyPr/>
        <a:lstStyle/>
        <a:p>
          <a:endParaRPr kumimoji="1" lang="ja-JP" altLang="en-US"/>
        </a:p>
      </dgm:t>
    </dgm:pt>
    <dgm:pt modelId="{AE0AF60F-4ABD-4D2E-86EB-C53E734250AE}" type="sibTrans" cxnId="{FBD785AA-06DD-4C0D-8586-72BB15A08260}">
      <dgm:prSet/>
      <dgm:spPr/>
      <dgm:t>
        <a:bodyPr/>
        <a:lstStyle/>
        <a:p>
          <a:endParaRPr kumimoji="1" lang="ja-JP" altLang="en-US"/>
        </a:p>
      </dgm:t>
    </dgm:pt>
    <dgm:pt modelId="{6C828977-762D-4EC3-A70B-941F31A6EE7A}">
      <dgm:prSet phldrT="[テキスト]" custT="1"/>
      <dgm:spPr/>
      <dgm:t>
        <a:bodyPr/>
        <a:lstStyle/>
        <a:p>
          <a:r>
            <a:rPr kumimoji="1" lang="ja-JP" altLang="en-US" sz="2000" dirty="0" smtClean="0"/>
            <a:t>課題の追跡</a:t>
          </a:r>
          <a:endParaRPr kumimoji="1" lang="ja-JP" altLang="en-US" sz="2000" dirty="0"/>
        </a:p>
      </dgm:t>
    </dgm:pt>
    <dgm:pt modelId="{59EFB97F-FB04-4FAC-B613-07D108692C71}" type="parTrans" cxnId="{BF6AC202-9547-4EAD-BC2B-9893A02E28B1}">
      <dgm:prSet/>
      <dgm:spPr/>
      <dgm:t>
        <a:bodyPr/>
        <a:lstStyle/>
        <a:p>
          <a:endParaRPr kumimoji="1" lang="ja-JP" altLang="en-US"/>
        </a:p>
      </dgm:t>
    </dgm:pt>
    <dgm:pt modelId="{DC184A56-95AF-4181-8FD6-76F153732FC7}" type="sibTrans" cxnId="{BF6AC202-9547-4EAD-BC2B-9893A02E28B1}">
      <dgm:prSet/>
      <dgm:spPr/>
      <dgm:t>
        <a:bodyPr/>
        <a:lstStyle/>
        <a:p>
          <a:endParaRPr kumimoji="1" lang="ja-JP" altLang="en-US"/>
        </a:p>
      </dgm:t>
    </dgm:pt>
    <dgm:pt modelId="{4EDC1BA5-4479-4A6E-972A-D88CB685D975}">
      <dgm:prSet phldrT="[テキスト]" custT="1"/>
      <dgm:spPr/>
      <dgm:t>
        <a:bodyPr/>
        <a:lstStyle/>
        <a:p>
          <a:r>
            <a:rPr kumimoji="1" lang="ja-JP" altLang="en-US" sz="1200" dirty="0" smtClean="0"/>
            <a:t>再現性のあるビルド</a:t>
          </a:r>
          <a:endParaRPr kumimoji="1" lang="ja-JP" altLang="en-US" sz="1200" dirty="0"/>
        </a:p>
      </dgm:t>
    </dgm:pt>
    <dgm:pt modelId="{6BBDB47D-E57B-4E7A-B351-D5321331543C}" type="parTrans" cxnId="{05ECDD93-C95D-41A1-97E1-9D54C52DBD85}">
      <dgm:prSet/>
      <dgm:spPr/>
      <dgm:t>
        <a:bodyPr/>
        <a:lstStyle/>
        <a:p>
          <a:endParaRPr kumimoji="1" lang="ja-JP" altLang="en-US"/>
        </a:p>
      </dgm:t>
    </dgm:pt>
    <dgm:pt modelId="{CB01FB5D-BB8C-48DC-A362-962B8320381C}" type="sibTrans" cxnId="{05ECDD93-C95D-41A1-97E1-9D54C52DBD85}">
      <dgm:prSet/>
      <dgm:spPr/>
      <dgm:t>
        <a:bodyPr/>
        <a:lstStyle/>
        <a:p>
          <a:endParaRPr kumimoji="1" lang="ja-JP" altLang="en-US"/>
        </a:p>
      </dgm:t>
    </dgm:pt>
    <dgm:pt modelId="{32DD26E6-F49E-4E47-BFE5-E19E883DCA56}">
      <dgm:prSet phldrT="[テキスト]" custT="1"/>
      <dgm:spPr/>
      <dgm:t>
        <a:bodyPr/>
        <a:lstStyle/>
        <a:p>
          <a:r>
            <a:rPr kumimoji="1" lang="ja-JP" altLang="en-US" sz="1200" dirty="0" smtClean="0"/>
            <a:t>ソースの共有と変更履歴の追跡</a:t>
          </a:r>
          <a:endParaRPr kumimoji="1" lang="ja-JP" altLang="en-US" sz="1200" dirty="0"/>
        </a:p>
      </dgm:t>
    </dgm:pt>
    <dgm:pt modelId="{F4F03728-EBD9-4652-B572-77E91888F39B}" type="parTrans" cxnId="{8DB7E10D-84FC-4526-8670-4084C644B860}">
      <dgm:prSet/>
      <dgm:spPr/>
      <dgm:t>
        <a:bodyPr/>
        <a:lstStyle/>
        <a:p>
          <a:endParaRPr kumimoji="1" lang="ja-JP" altLang="en-US"/>
        </a:p>
      </dgm:t>
    </dgm:pt>
    <dgm:pt modelId="{844E594C-FBDF-41C0-B2ED-203EBCA323E7}" type="sibTrans" cxnId="{8DB7E10D-84FC-4526-8670-4084C644B860}">
      <dgm:prSet/>
      <dgm:spPr/>
      <dgm:t>
        <a:bodyPr/>
        <a:lstStyle/>
        <a:p>
          <a:endParaRPr kumimoji="1" lang="ja-JP" altLang="en-US"/>
        </a:p>
      </dgm:t>
    </dgm:pt>
    <dgm:pt modelId="{267DC883-56B9-4762-897C-3C8A3D81819E}">
      <dgm:prSet phldrT="[テキスト]" custT="1"/>
      <dgm:spPr/>
      <dgm:t>
        <a:bodyPr/>
        <a:lstStyle/>
        <a:p>
          <a:r>
            <a:rPr kumimoji="1" lang="ja-JP" altLang="en-US" sz="1800" dirty="0" smtClean="0"/>
            <a:t>ビルド</a:t>
          </a:r>
          <a:r>
            <a:rPr kumimoji="1" lang="en-US" altLang="ja-JP" sz="1800" dirty="0" smtClean="0"/>
            <a:t/>
          </a:r>
          <a:br>
            <a:rPr kumimoji="1" lang="en-US" altLang="ja-JP" sz="1800" dirty="0" smtClean="0"/>
          </a:br>
          <a:r>
            <a:rPr kumimoji="1" lang="ja-JP" altLang="en-US" sz="1800" dirty="0" smtClean="0"/>
            <a:t>環境</a:t>
          </a:r>
          <a:endParaRPr kumimoji="1" lang="ja-JP" altLang="en-US" sz="1800" dirty="0"/>
        </a:p>
      </dgm:t>
    </dgm:pt>
    <dgm:pt modelId="{81699FCF-80C0-4A25-B626-A5AC759AF8BD}" type="parTrans" cxnId="{7DAD4AD4-91E4-4253-A8BA-5426ADDEE5F7}">
      <dgm:prSet/>
      <dgm:spPr/>
      <dgm:t>
        <a:bodyPr/>
        <a:lstStyle/>
        <a:p>
          <a:endParaRPr kumimoji="1" lang="ja-JP" altLang="en-US"/>
        </a:p>
      </dgm:t>
    </dgm:pt>
    <dgm:pt modelId="{8EC641FF-D55F-4776-A9B3-E4B2B542323A}" type="sibTrans" cxnId="{7DAD4AD4-91E4-4253-A8BA-5426ADDEE5F7}">
      <dgm:prSet/>
      <dgm:spPr/>
      <dgm:t>
        <a:bodyPr/>
        <a:lstStyle/>
        <a:p>
          <a:endParaRPr kumimoji="1" lang="ja-JP" altLang="en-US"/>
        </a:p>
      </dgm:t>
    </dgm:pt>
    <dgm:pt modelId="{6810E61D-89BD-4CB3-900D-772923B477F8}">
      <dgm:prSet phldrT="[テキスト]" custT="1"/>
      <dgm:spPr/>
      <dgm:t>
        <a:bodyPr/>
        <a:lstStyle/>
        <a:p>
          <a:r>
            <a:rPr kumimoji="1" lang="ja-JP" altLang="en-US" sz="1200" dirty="0" smtClean="0"/>
            <a:t>メンバーのタスクリストと負荷分散</a:t>
          </a:r>
          <a:endParaRPr kumimoji="1" lang="ja-JP" altLang="en-US" sz="1200" dirty="0"/>
        </a:p>
      </dgm:t>
    </dgm:pt>
    <dgm:pt modelId="{D049F29C-A9CD-4AFC-996D-3757D9F8278C}" type="parTrans" cxnId="{D107CDC2-39B0-4842-A0EA-D496F44AB6C4}">
      <dgm:prSet/>
      <dgm:spPr/>
      <dgm:t>
        <a:bodyPr/>
        <a:lstStyle/>
        <a:p>
          <a:endParaRPr kumimoji="1" lang="ja-JP" altLang="en-US"/>
        </a:p>
      </dgm:t>
    </dgm:pt>
    <dgm:pt modelId="{F3714EBF-7008-4A7A-8A2A-820DF3EF6858}" type="sibTrans" cxnId="{D107CDC2-39B0-4842-A0EA-D496F44AB6C4}">
      <dgm:prSet/>
      <dgm:spPr/>
      <dgm:t>
        <a:bodyPr/>
        <a:lstStyle/>
        <a:p>
          <a:endParaRPr kumimoji="1" lang="ja-JP" altLang="en-US"/>
        </a:p>
      </dgm:t>
    </dgm:pt>
    <dgm:pt modelId="{5E5D9864-7B1F-4322-A834-CAA332028F8A}">
      <dgm:prSet phldrT="[テキスト]" custT="1"/>
      <dgm:spPr/>
      <dgm:t>
        <a:bodyPr/>
        <a:lstStyle/>
        <a:p>
          <a:r>
            <a:rPr kumimoji="1" lang="ja-JP" altLang="en-US" sz="1200" dirty="0" smtClean="0"/>
            <a:t>ワークフローの定義</a:t>
          </a:r>
          <a:endParaRPr kumimoji="1" lang="ja-JP" altLang="en-US" sz="1200" dirty="0"/>
        </a:p>
      </dgm:t>
    </dgm:pt>
    <dgm:pt modelId="{365675A5-58BB-4DD8-9043-29227248F8D0}" type="parTrans" cxnId="{6152F54D-1F1A-4F2A-BEE8-7B62ECC314E5}">
      <dgm:prSet/>
      <dgm:spPr/>
      <dgm:t>
        <a:bodyPr/>
        <a:lstStyle/>
        <a:p>
          <a:endParaRPr kumimoji="1" lang="ja-JP" altLang="en-US"/>
        </a:p>
      </dgm:t>
    </dgm:pt>
    <dgm:pt modelId="{81453C77-F9E0-444F-8E57-FFD00717A203}" type="sibTrans" cxnId="{6152F54D-1F1A-4F2A-BEE8-7B62ECC314E5}">
      <dgm:prSet/>
      <dgm:spPr/>
      <dgm:t>
        <a:bodyPr/>
        <a:lstStyle/>
        <a:p>
          <a:endParaRPr kumimoji="1" lang="ja-JP" altLang="en-US"/>
        </a:p>
      </dgm:t>
    </dgm:pt>
    <dgm:pt modelId="{86F926ED-C0D5-4D69-A392-D2AC66CD3CBF}">
      <dgm:prSet phldrT="[テキスト]" custT="1"/>
      <dgm:spPr/>
      <dgm:t>
        <a:bodyPr/>
        <a:lstStyle/>
        <a:p>
          <a:r>
            <a:rPr kumimoji="1" lang="ja-JP" altLang="en-US" sz="1200" dirty="0" smtClean="0"/>
            <a:t>バーンダウンチャートによる品質の捕捉</a:t>
          </a:r>
          <a:endParaRPr kumimoji="1" lang="ja-JP" altLang="en-US" sz="1200" dirty="0"/>
        </a:p>
      </dgm:t>
    </dgm:pt>
    <dgm:pt modelId="{1C563761-5D14-490C-B9EE-F023C82ABAD3}" type="parTrans" cxnId="{9050404C-86A8-441E-B130-4F838722F0B6}">
      <dgm:prSet/>
      <dgm:spPr/>
      <dgm:t>
        <a:bodyPr/>
        <a:lstStyle/>
        <a:p>
          <a:endParaRPr kumimoji="1" lang="ja-JP" altLang="en-US"/>
        </a:p>
      </dgm:t>
    </dgm:pt>
    <dgm:pt modelId="{157F9A8D-409C-434C-A348-61C94F1C8A2D}" type="sibTrans" cxnId="{9050404C-86A8-441E-B130-4F838722F0B6}">
      <dgm:prSet/>
      <dgm:spPr/>
      <dgm:t>
        <a:bodyPr/>
        <a:lstStyle/>
        <a:p>
          <a:endParaRPr kumimoji="1" lang="ja-JP" altLang="en-US"/>
        </a:p>
      </dgm:t>
    </dgm:pt>
    <dgm:pt modelId="{D547BDB5-DF5E-403E-8DAB-D5DB7E93CCF8}">
      <dgm:prSet phldrT="[テキスト]" custT="1"/>
      <dgm:spPr/>
      <dgm:t>
        <a:bodyPr/>
        <a:lstStyle/>
        <a:p>
          <a:r>
            <a:rPr kumimoji="1" lang="ja-JP" altLang="en-US" sz="1200" dirty="0" smtClean="0"/>
            <a:t>頻繁な統合ビルドとリリース</a:t>
          </a:r>
          <a:endParaRPr kumimoji="1" lang="ja-JP" altLang="en-US" sz="1200" dirty="0"/>
        </a:p>
      </dgm:t>
    </dgm:pt>
    <dgm:pt modelId="{B0B916CF-92E6-47E0-9283-58C425BCD1D2}" type="parTrans" cxnId="{C804C519-04F3-4B5D-ACBF-370AEB9E3551}">
      <dgm:prSet/>
      <dgm:spPr/>
      <dgm:t>
        <a:bodyPr/>
        <a:lstStyle/>
        <a:p>
          <a:endParaRPr kumimoji="1" lang="ja-JP" altLang="en-US"/>
        </a:p>
      </dgm:t>
    </dgm:pt>
    <dgm:pt modelId="{22D78762-2288-4C95-96C5-ACBE2033F139}" type="sibTrans" cxnId="{C804C519-04F3-4B5D-ACBF-370AEB9E3551}">
      <dgm:prSet/>
      <dgm:spPr/>
      <dgm:t>
        <a:bodyPr/>
        <a:lstStyle/>
        <a:p>
          <a:endParaRPr kumimoji="1" lang="ja-JP" altLang="en-US"/>
        </a:p>
      </dgm:t>
    </dgm:pt>
    <dgm:pt modelId="{D7683116-4272-407E-B3F2-E73E62A96BC0}">
      <dgm:prSet phldrT="[テキスト]" custT="1"/>
      <dgm:spPr/>
      <dgm:t>
        <a:bodyPr/>
        <a:lstStyle/>
        <a:p>
          <a:r>
            <a:rPr kumimoji="1" lang="ja-JP" altLang="en-US" sz="1200" dirty="0" smtClean="0"/>
            <a:t>自動化されたテストとレポート</a:t>
          </a:r>
          <a:endParaRPr kumimoji="1" lang="ja-JP" altLang="en-US" sz="1200" dirty="0"/>
        </a:p>
      </dgm:t>
    </dgm:pt>
    <dgm:pt modelId="{B8702CCA-A527-449A-A13C-F49912E42FE3}" type="parTrans" cxnId="{7E8C59FC-EB1B-48B6-9C81-F70D60321506}">
      <dgm:prSet/>
      <dgm:spPr/>
      <dgm:t>
        <a:bodyPr/>
        <a:lstStyle/>
        <a:p>
          <a:endParaRPr kumimoji="1" lang="ja-JP" altLang="en-US"/>
        </a:p>
      </dgm:t>
    </dgm:pt>
    <dgm:pt modelId="{3264AD3E-9794-4A9D-B43D-17EEE779503D}" type="sibTrans" cxnId="{7E8C59FC-EB1B-48B6-9C81-F70D60321506}">
      <dgm:prSet/>
      <dgm:spPr/>
      <dgm:t>
        <a:bodyPr/>
        <a:lstStyle/>
        <a:p>
          <a:endParaRPr kumimoji="1" lang="ja-JP" altLang="en-US"/>
        </a:p>
      </dgm:t>
    </dgm:pt>
    <dgm:pt modelId="{988545FB-85A3-4496-BD9D-47CC9762D26E}">
      <dgm:prSet phldrT="[テキスト]" custT="1"/>
      <dgm:spPr/>
      <dgm:t>
        <a:bodyPr/>
        <a:lstStyle/>
        <a:p>
          <a:r>
            <a:rPr kumimoji="1" lang="ja-JP" altLang="en-US" sz="1200" dirty="0" smtClean="0"/>
            <a:t>再現性のあるビルド</a:t>
          </a:r>
          <a:endParaRPr kumimoji="1" lang="ja-JP" altLang="en-US" sz="1200" dirty="0"/>
        </a:p>
      </dgm:t>
    </dgm:pt>
    <dgm:pt modelId="{219E7DAC-8597-4362-A021-907195C26038}" type="parTrans" cxnId="{7F2EF0C4-EA61-44A6-99B6-89E1CE73A093}">
      <dgm:prSet/>
      <dgm:spPr/>
      <dgm:t>
        <a:bodyPr/>
        <a:lstStyle/>
        <a:p>
          <a:endParaRPr kumimoji="1" lang="ja-JP" altLang="en-US"/>
        </a:p>
      </dgm:t>
    </dgm:pt>
    <dgm:pt modelId="{37F144FF-0555-4F5C-A472-17ED513CE679}" type="sibTrans" cxnId="{7F2EF0C4-EA61-44A6-99B6-89E1CE73A093}">
      <dgm:prSet/>
      <dgm:spPr/>
      <dgm:t>
        <a:bodyPr/>
        <a:lstStyle/>
        <a:p>
          <a:endParaRPr kumimoji="1" lang="ja-JP" altLang="en-US"/>
        </a:p>
      </dgm:t>
    </dgm:pt>
    <dgm:pt modelId="{9A829927-C8DC-4B75-A314-846FAE77F376}">
      <dgm:prSet phldrT="[テキスト]" custT="1"/>
      <dgm:spPr/>
      <dgm:t>
        <a:bodyPr/>
        <a:lstStyle/>
        <a:p>
          <a:r>
            <a:rPr kumimoji="1" lang="ja-JP" altLang="en-US" sz="1200" dirty="0" smtClean="0"/>
            <a:t>リリース計画</a:t>
          </a:r>
          <a:endParaRPr kumimoji="1" lang="ja-JP" altLang="en-US" sz="1200" dirty="0"/>
        </a:p>
      </dgm:t>
    </dgm:pt>
    <dgm:pt modelId="{FCABAF05-462D-446E-945B-B8973BE72105}" type="parTrans" cxnId="{27B04E54-C3A2-4123-89DA-82E3FFDAD640}">
      <dgm:prSet/>
      <dgm:spPr/>
      <dgm:t>
        <a:bodyPr/>
        <a:lstStyle/>
        <a:p>
          <a:endParaRPr kumimoji="1" lang="ja-JP" altLang="en-US"/>
        </a:p>
      </dgm:t>
    </dgm:pt>
    <dgm:pt modelId="{43D0CF57-6A70-48C9-B5C2-53C52C2D56F6}" type="sibTrans" cxnId="{27B04E54-C3A2-4123-89DA-82E3FFDAD640}">
      <dgm:prSet/>
      <dgm:spPr/>
      <dgm:t>
        <a:bodyPr/>
        <a:lstStyle/>
        <a:p>
          <a:endParaRPr kumimoji="1" lang="ja-JP" altLang="en-US"/>
        </a:p>
      </dgm:t>
    </dgm:pt>
    <dgm:pt modelId="{8A6FE572-661E-4AB0-AC3C-470321EAFA44}">
      <dgm:prSet phldrT="[テキスト]" custT="1"/>
      <dgm:spPr/>
      <dgm:t>
        <a:bodyPr/>
        <a:lstStyle/>
        <a:p>
          <a:r>
            <a:rPr kumimoji="1" lang="ja-JP" altLang="en-US" sz="1200" dirty="0" smtClean="0"/>
            <a:t>テストケースの追加</a:t>
          </a:r>
          <a:endParaRPr kumimoji="1" lang="ja-JP" altLang="en-US" sz="1200" dirty="0"/>
        </a:p>
      </dgm:t>
    </dgm:pt>
    <dgm:pt modelId="{AAE19642-30CB-4105-9F9F-F2B6394D3907}" type="parTrans" cxnId="{9C2C9C05-B355-469F-A3B0-3F548055C2A5}">
      <dgm:prSet/>
      <dgm:spPr/>
      <dgm:t>
        <a:bodyPr/>
        <a:lstStyle/>
        <a:p>
          <a:endParaRPr kumimoji="1" lang="ja-JP" altLang="en-US"/>
        </a:p>
      </dgm:t>
    </dgm:pt>
    <dgm:pt modelId="{3A0243D9-366D-4BD9-82E8-2D2AC0BE4F60}" type="sibTrans" cxnId="{9C2C9C05-B355-469F-A3B0-3F548055C2A5}">
      <dgm:prSet/>
      <dgm:spPr/>
      <dgm:t>
        <a:bodyPr/>
        <a:lstStyle/>
        <a:p>
          <a:endParaRPr kumimoji="1" lang="ja-JP" altLang="en-US"/>
        </a:p>
      </dgm:t>
    </dgm:pt>
    <dgm:pt modelId="{2F2B1ADD-003C-42B9-8074-746D8C26D7FC}">
      <dgm:prSet phldrT="[テキスト]" custT="1"/>
      <dgm:spPr/>
      <dgm:t>
        <a:bodyPr/>
        <a:lstStyle/>
        <a:p>
          <a:r>
            <a:rPr kumimoji="1" lang="ja-JP" altLang="en-US" sz="1200" dirty="0" smtClean="0"/>
            <a:t>リポジトリとサンドボックス</a:t>
          </a:r>
          <a:r>
            <a:rPr kumimoji="1" lang="en-US" altLang="ja-JP" sz="1200" dirty="0" smtClean="0"/>
            <a:t>(</a:t>
          </a:r>
          <a:r>
            <a:rPr kumimoji="1" lang="ja-JP" altLang="en-US" sz="1200" dirty="0" smtClean="0"/>
            <a:t>開発環境</a:t>
          </a:r>
          <a:r>
            <a:rPr kumimoji="1" lang="en-US" altLang="ja-JP" sz="1200" dirty="0" smtClean="0"/>
            <a:t>)</a:t>
          </a:r>
          <a:r>
            <a:rPr kumimoji="1" lang="ja-JP" altLang="en-US" sz="1200" dirty="0" smtClean="0"/>
            <a:t>の隔離</a:t>
          </a:r>
          <a:endParaRPr kumimoji="1" lang="ja-JP" altLang="en-US" sz="1200" dirty="0"/>
        </a:p>
      </dgm:t>
    </dgm:pt>
    <dgm:pt modelId="{0B86358A-CE40-4E86-889C-B6A4E5B5115D}" type="parTrans" cxnId="{C6FF9FAB-59E6-4D5F-9FEC-909A3EEFAE94}">
      <dgm:prSet/>
      <dgm:spPr/>
      <dgm:t>
        <a:bodyPr/>
        <a:lstStyle/>
        <a:p>
          <a:endParaRPr kumimoji="1" lang="ja-JP" altLang="en-US"/>
        </a:p>
      </dgm:t>
    </dgm:pt>
    <dgm:pt modelId="{1DACE64F-B9C1-435C-AB6A-B3469D2DDDEC}" type="sibTrans" cxnId="{C6FF9FAB-59E6-4D5F-9FEC-909A3EEFAE94}">
      <dgm:prSet/>
      <dgm:spPr/>
      <dgm:t>
        <a:bodyPr/>
        <a:lstStyle/>
        <a:p>
          <a:endParaRPr kumimoji="1" lang="ja-JP" altLang="en-US"/>
        </a:p>
      </dgm:t>
    </dgm:pt>
    <dgm:pt modelId="{D0DECFB8-582D-4F5D-A65D-8436FD65FDF0}">
      <dgm:prSet phldrT="[テキスト]" custT="1"/>
      <dgm:spPr/>
      <dgm:t>
        <a:bodyPr/>
        <a:lstStyle/>
        <a:p>
          <a:r>
            <a:rPr kumimoji="1" lang="ja-JP" altLang="en-US" sz="1200" dirty="0" smtClean="0"/>
            <a:t>複数バージョンの並行開発</a:t>
          </a:r>
          <a:endParaRPr kumimoji="1" lang="ja-JP" altLang="en-US" sz="1200" dirty="0"/>
        </a:p>
      </dgm:t>
    </dgm:pt>
    <dgm:pt modelId="{829FCB18-4E32-4B27-B691-09F46AB15B6A}" type="parTrans" cxnId="{FFBB1DC4-3325-4E1E-A3E4-637B42D16BCE}">
      <dgm:prSet/>
      <dgm:spPr/>
      <dgm:t>
        <a:bodyPr/>
        <a:lstStyle/>
        <a:p>
          <a:endParaRPr kumimoji="1" lang="ja-JP" altLang="en-US"/>
        </a:p>
      </dgm:t>
    </dgm:pt>
    <dgm:pt modelId="{F7A68CF2-D50F-4AD7-A551-A852541676C9}" type="sibTrans" cxnId="{FFBB1DC4-3325-4E1E-A3E4-637B42D16BCE}">
      <dgm:prSet/>
      <dgm:spPr/>
      <dgm:t>
        <a:bodyPr/>
        <a:lstStyle/>
        <a:p>
          <a:endParaRPr kumimoji="1" lang="ja-JP" altLang="en-US"/>
        </a:p>
      </dgm:t>
    </dgm:pt>
    <dgm:pt modelId="{779643FE-8065-425B-A0BE-262BBE2E7DD9}">
      <dgm:prSet phldrT="[テキスト]" custT="1"/>
      <dgm:spPr/>
      <dgm:t>
        <a:bodyPr/>
        <a:lstStyle/>
        <a:p>
          <a:r>
            <a:rPr kumimoji="1" lang="ja-JP" altLang="en-US" sz="1200" dirty="0" smtClean="0"/>
            <a:t>課題の発見と解決を追跡</a:t>
          </a:r>
          <a:endParaRPr kumimoji="1" lang="ja-JP" altLang="en-US" sz="1200" dirty="0"/>
        </a:p>
      </dgm:t>
    </dgm:pt>
    <dgm:pt modelId="{8D76F06A-4D99-48D1-9187-278322C65327}" type="parTrans" cxnId="{53D91B60-253B-47DE-A7BF-AD45322969B6}">
      <dgm:prSet/>
      <dgm:spPr/>
      <dgm:t>
        <a:bodyPr/>
        <a:lstStyle/>
        <a:p>
          <a:endParaRPr kumimoji="1" lang="ja-JP" altLang="en-US"/>
        </a:p>
      </dgm:t>
    </dgm:pt>
    <dgm:pt modelId="{65E75EB2-E057-4C32-ABBC-08E5C0B3B94B}" type="sibTrans" cxnId="{53D91B60-253B-47DE-A7BF-AD45322969B6}">
      <dgm:prSet/>
      <dgm:spPr/>
      <dgm:t>
        <a:bodyPr/>
        <a:lstStyle/>
        <a:p>
          <a:endParaRPr kumimoji="1" lang="ja-JP" altLang="en-US"/>
        </a:p>
      </dgm:t>
    </dgm:pt>
    <dgm:pt modelId="{792634EF-EABA-4250-9EC2-5E9596BD7D4B}" type="pres">
      <dgm:prSet presAssocID="{ED727BDB-0847-419F-8D96-666D62A5C3AF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E82FCED5-3C01-4F9A-AEE3-950035E3B64B}" type="pres">
      <dgm:prSet presAssocID="{ED727BDB-0847-419F-8D96-666D62A5C3AF}" presName="cycle" presStyleCnt="0"/>
      <dgm:spPr/>
    </dgm:pt>
    <dgm:pt modelId="{A1E82C64-34B2-4260-A9E9-FD61B74CC217}" type="pres">
      <dgm:prSet presAssocID="{ED727BDB-0847-419F-8D96-666D62A5C3AF}" presName="centerShape" presStyleCnt="0"/>
      <dgm:spPr/>
    </dgm:pt>
    <dgm:pt modelId="{4BD8521E-0BF5-4E0D-AB9D-19A72910B8C4}" type="pres">
      <dgm:prSet presAssocID="{ED727BDB-0847-419F-8D96-666D62A5C3AF}" presName="connSite" presStyleLbl="node1" presStyleIdx="0" presStyleCnt="4"/>
      <dgm:spPr/>
    </dgm:pt>
    <dgm:pt modelId="{ACFC9C20-3FFE-4ADB-AA13-464629466E12}" type="pres">
      <dgm:prSet presAssocID="{ED727BDB-0847-419F-8D96-666D62A5C3AF}" presName="visible" presStyleLbl="nod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5C23AC6-FACB-495C-B7D1-7B83DE2844BF}" type="pres">
      <dgm:prSet presAssocID="{321222C3-F7C2-439F-B2E2-8BE32FEC1932}" presName="Name25" presStyleLbl="parChTrans1D1" presStyleIdx="0" presStyleCnt="3"/>
      <dgm:spPr/>
      <dgm:t>
        <a:bodyPr/>
        <a:lstStyle/>
        <a:p>
          <a:endParaRPr kumimoji="1" lang="ja-JP" altLang="en-US"/>
        </a:p>
      </dgm:t>
    </dgm:pt>
    <dgm:pt modelId="{449EBB6B-FD18-4A85-9F82-4D6E055351DE}" type="pres">
      <dgm:prSet presAssocID="{15329A99-7408-4AEA-B74C-B5040090A554}" presName="node" presStyleCnt="0"/>
      <dgm:spPr/>
    </dgm:pt>
    <dgm:pt modelId="{ABDA1074-CB72-479E-BC73-A4CC4DCCF3D4}" type="pres">
      <dgm:prSet presAssocID="{15329A99-7408-4AEA-B74C-B5040090A554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BF38003-97B5-4099-B03D-0508C0DC3C1A}" type="pres">
      <dgm:prSet presAssocID="{15329A99-7408-4AEA-B74C-B5040090A554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08A91B1-0FC1-461B-866B-6073CAE3BF22}" type="pres">
      <dgm:prSet presAssocID="{81699FCF-80C0-4A25-B626-A5AC759AF8BD}" presName="Name25" presStyleLbl="parChTrans1D1" presStyleIdx="1" presStyleCnt="3"/>
      <dgm:spPr/>
      <dgm:t>
        <a:bodyPr/>
        <a:lstStyle/>
        <a:p>
          <a:endParaRPr kumimoji="1" lang="ja-JP" altLang="en-US"/>
        </a:p>
      </dgm:t>
    </dgm:pt>
    <dgm:pt modelId="{5582FD41-B49E-4FCC-BD99-8DFFF97AC97E}" type="pres">
      <dgm:prSet presAssocID="{267DC883-56B9-4762-897C-3C8A3D81819E}" presName="node" presStyleCnt="0"/>
      <dgm:spPr/>
    </dgm:pt>
    <dgm:pt modelId="{7AA49D55-0702-4BD8-88BF-11C499ABC33B}" type="pres">
      <dgm:prSet presAssocID="{267DC883-56B9-4762-897C-3C8A3D81819E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50FF0B5-5E02-49EE-8058-13F2C47B3675}" type="pres">
      <dgm:prSet presAssocID="{267DC883-56B9-4762-897C-3C8A3D81819E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B5DE658-4314-4B70-AB78-3CDF315276A9}" type="pres">
      <dgm:prSet presAssocID="{59EFB97F-FB04-4FAC-B613-07D108692C71}" presName="Name25" presStyleLbl="parChTrans1D1" presStyleIdx="2" presStyleCnt="3"/>
      <dgm:spPr/>
      <dgm:t>
        <a:bodyPr/>
        <a:lstStyle/>
        <a:p>
          <a:endParaRPr kumimoji="1" lang="ja-JP" altLang="en-US"/>
        </a:p>
      </dgm:t>
    </dgm:pt>
    <dgm:pt modelId="{49597592-86B4-419E-B8C5-BA9C11237704}" type="pres">
      <dgm:prSet presAssocID="{6C828977-762D-4EC3-A70B-941F31A6EE7A}" presName="node" presStyleCnt="0"/>
      <dgm:spPr/>
    </dgm:pt>
    <dgm:pt modelId="{DC7E1468-6340-43C0-A6DA-FDA26615E81E}" type="pres">
      <dgm:prSet presAssocID="{6C828977-762D-4EC3-A70B-941F31A6EE7A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C815AC3-1D19-4C5F-AC87-B9138A67237B}" type="pres">
      <dgm:prSet presAssocID="{6C828977-762D-4EC3-A70B-941F31A6EE7A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DE92C8A7-7CD3-4384-A924-9656E104255C}" type="presOf" srcId="{988545FB-85A3-4496-BD9D-47CC9762D26E}" destId="{050FF0B5-5E02-49EE-8058-13F2C47B3675}" srcOrd="0" destOrd="0" presId="urn:microsoft.com/office/officeart/2005/8/layout/radial2"/>
    <dgm:cxn modelId="{BF6AC202-9547-4EAD-BC2B-9893A02E28B1}" srcId="{ED727BDB-0847-419F-8D96-666D62A5C3AF}" destId="{6C828977-762D-4EC3-A70B-941F31A6EE7A}" srcOrd="2" destOrd="0" parTransId="{59EFB97F-FB04-4FAC-B613-07D108692C71}" sibTransId="{DC184A56-95AF-4181-8FD6-76F153732FC7}"/>
    <dgm:cxn modelId="{E7719632-5271-49D8-9882-3327E6580D95}" type="presOf" srcId="{321222C3-F7C2-439F-B2E2-8BE32FEC1932}" destId="{65C23AC6-FACB-495C-B7D1-7B83DE2844BF}" srcOrd="0" destOrd="0" presId="urn:microsoft.com/office/officeart/2005/8/layout/radial2"/>
    <dgm:cxn modelId="{FBD785AA-06DD-4C0D-8586-72BB15A08260}" srcId="{ED727BDB-0847-419F-8D96-666D62A5C3AF}" destId="{15329A99-7408-4AEA-B74C-B5040090A554}" srcOrd="0" destOrd="0" parTransId="{321222C3-F7C2-439F-B2E2-8BE32FEC1932}" sibTransId="{AE0AF60F-4ABD-4D2E-86EB-C53E734250AE}"/>
    <dgm:cxn modelId="{D33F170A-4BEE-4D3F-9FA0-C10B1E44616F}" type="presOf" srcId="{779643FE-8065-425B-A0BE-262BBE2E7DD9}" destId="{EC815AC3-1D19-4C5F-AC87-B9138A67237B}" srcOrd="0" destOrd="0" presId="urn:microsoft.com/office/officeart/2005/8/layout/radial2"/>
    <dgm:cxn modelId="{6152F54D-1F1A-4F2A-BEE8-7B62ECC314E5}" srcId="{6C828977-762D-4EC3-A70B-941F31A6EE7A}" destId="{5E5D9864-7B1F-4322-A834-CAA332028F8A}" srcOrd="2" destOrd="0" parTransId="{365675A5-58BB-4DD8-9043-29227248F8D0}" sibTransId="{81453C77-F9E0-444F-8E57-FFD00717A203}"/>
    <dgm:cxn modelId="{C804C519-04F3-4B5D-ACBF-370AEB9E3551}" srcId="{267DC883-56B9-4762-897C-3C8A3D81819E}" destId="{D547BDB5-DF5E-403E-8DAB-D5DB7E93CCF8}" srcOrd="1" destOrd="0" parTransId="{B0B916CF-92E6-47E0-9283-58C425BCD1D2}" sibTransId="{22D78762-2288-4C95-96C5-ACBE2033F139}"/>
    <dgm:cxn modelId="{7DAD4AD4-91E4-4253-A8BA-5426ADDEE5F7}" srcId="{ED727BDB-0847-419F-8D96-666D62A5C3AF}" destId="{267DC883-56B9-4762-897C-3C8A3D81819E}" srcOrd="1" destOrd="0" parTransId="{81699FCF-80C0-4A25-B626-A5AC759AF8BD}" sibTransId="{8EC641FF-D55F-4776-A9B3-E4B2B542323A}"/>
    <dgm:cxn modelId="{C6FF9FAB-59E6-4D5F-9FEC-909A3EEFAE94}" srcId="{15329A99-7408-4AEA-B74C-B5040090A554}" destId="{2F2B1ADD-003C-42B9-8074-746D8C26D7FC}" srcOrd="2" destOrd="0" parTransId="{0B86358A-CE40-4E86-889C-B6A4E5B5115D}" sibTransId="{1DACE64F-B9C1-435C-AB6A-B3469D2DDDEC}"/>
    <dgm:cxn modelId="{69A9666E-B86D-44AD-8DAC-D63274475ADB}" type="presOf" srcId="{86F926ED-C0D5-4D69-A392-D2AC66CD3CBF}" destId="{EC815AC3-1D19-4C5F-AC87-B9138A67237B}" srcOrd="0" destOrd="5" presId="urn:microsoft.com/office/officeart/2005/8/layout/radial2"/>
    <dgm:cxn modelId="{7415C705-113A-4A0D-AF06-057D88B59341}" type="presOf" srcId="{4EDC1BA5-4479-4A6E-972A-D88CB685D975}" destId="{ABF38003-97B5-4099-B03D-0508C0DC3C1A}" srcOrd="0" destOrd="0" presId="urn:microsoft.com/office/officeart/2005/8/layout/radial2"/>
    <dgm:cxn modelId="{7E8C59FC-EB1B-48B6-9C81-F70D60321506}" srcId="{267DC883-56B9-4762-897C-3C8A3D81819E}" destId="{D7683116-4272-407E-B3F2-E73E62A96BC0}" srcOrd="2" destOrd="0" parTransId="{B8702CCA-A527-449A-A13C-F49912E42FE3}" sibTransId="{3264AD3E-9794-4A9D-B43D-17EEE779503D}"/>
    <dgm:cxn modelId="{68B3918B-4D1C-4B50-BCB8-B303B718A08C}" type="presOf" srcId="{2F2B1ADD-003C-42B9-8074-746D8C26D7FC}" destId="{ABF38003-97B5-4099-B03D-0508C0DC3C1A}" srcOrd="0" destOrd="2" presId="urn:microsoft.com/office/officeart/2005/8/layout/radial2"/>
    <dgm:cxn modelId="{7CF774A9-D445-4A9F-94A2-0C4A08A3D656}" type="presOf" srcId="{5E5D9864-7B1F-4322-A834-CAA332028F8A}" destId="{EC815AC3-1D19-4C5F-AC87-B9138A67237B}" srcOrd="0" destOrd="2" presId="urn:microsoft.com/office/officeart/2005/8/layout/radial2"/>
    <dgm:cxn modelId="{8DB7E10D-84FC-4526-8670-4084C644B860}" srcId="{15329A99-7408-4AEA-B74C-B5040090A554}" destId="{32DD26E6-F49E-4E47-BFE5-E19E883DCA56}" srcOrd="1" destOrd="0" parTransId="{F4F03728-EBD9-4652-B572-77E91888F39B}" sibTransId="{844E594C-FBDF-41C0-B2ED-203EBCA323E7}"/>
    <dgm:cxn modelId="{473B7C3F-6F23-41DA-A2AF-07A53507840F}" type="presOf" srcId="{267DC883-56B9-4762-897C-3C8A3D81819E}" destId="{7AA49D55-0702-4BD8-88BF-11C499ABC33B}" srcOrd="0" destOrd="0" presId="urn:microsoft.com/office/officeart/2005/8/layout/radial2"/>
    <dgm:cxn modelId="{D0CE792C-F766-4D87-8438-981DA550B850}" type="presOf" srcId="{81699FCF-80C0-4A25-B626-A5AC759AF8BD}" destId="{108A91B1-0FC1-461B-866B-6073CAE3BF22}" srcOrd="0" destOrd="0" presId="urn:microsoft.com/office/officeart/2005/8/layout/radial2"/>
    <dgm:cxn modelId="{FFBB1DC4-3325-4E1E-A3E4-637B42D16BCE}" srcId="{15329A99-7408-4AEA-B74C-B5040090A554}" destId="{D0DECFB8-582D-4F5D-A65D-8436FD65FDF0}" srcOrd="3" destOrd="0" parTransId="{829FCB18-4E32-4B27-B691-09F46AB15B6A}" sibTransId="{F7A68CF2-D50F-4AD7-A551-A852541676C9}"/>
    <dgm:cxn modelId="{70E4C2D0-6507-4CE8-8AB8-E216EF6AE018}" type="presOf" srcId="{9A829927-C8DC-4B75-A314-846FAE77F376}" destId="{EC815AC3-1D19-4C5F-AC87-B9138A67237B}" srcOrd="0" destOrd="3" presId="urn:microsoft.com/office/officeart/2005/8/layout/radial2"/>
    <dgm:cxn modelId="{AC84317F-4528-4687-9696-341BD1D1C086}" type="presOf" srcId="{ED727BDB-0847-419F-8D96-666D62A5C3AF}" destId="{792634EF-EABA-4250-9EC2-5E9596BD7D4B}" srcOrd="0" destOrd="0" presId="urn:microsoft.com/office/officeart/2005/8/layout/radial2"/>
    <dgm:cxn modelId="{C0B0BA77-07F7-4DA1-A149-C387913FF190}" type="presOf" srcId="{D547BDB5-DF5E-403E-8DAB-D5DB7E93CCF8}" destId="{050FF0B5-5E02-49EE-8058-13F2C47B3675}" srcOrd="0" destOrd="1" presId="urn:microsoft.com/office/officeart/2005/8/layout/radial2"/>
    <dgm:cxn modelId="{0C9F31F7-ECB6-410C-8849-69FE852EAD76}" type="presOf" srcId="{59EFB97F-FB04-4FAC-B613-07D108692C71}" destId="{CB5DE658-4314-4B70-AB78-3CDF315276A9}" srcOrd="0" destOrd="0" presId="urn:microsoft.com/office/officeart/2005/8/layout/radial2"/>
    <dgm:cxn modelId="{53D91B60-253B-47DE-A7BF-AD45322969B6}" srcId="{6C828977-762D-4EC3-A70B-941F31A6EE7A}" destId="{779643FE-8065-425B-A0BE-262BBE2E7DD9}" srcOrd="0" destOrd="0" parTransId="{8D76F06A-4D99-48D1-9187-278322C65327}" sibTransId="{65E75EB2-E057-4C32-ABBC-08E5C0B3B94B}"/>
    <dgm:cxn modelId="{5DBCD346-B7CF-4179-8E17-5D34D9D1DA5B}" type="presOf" srcId="{D0DECFB8-582D-4F5D-A65D-8436FD65FDF0}" destId="{ABF38003-97B5-4099-B03D-0508C0DC3C1A}" srcOrd="0" destOrd="3" presId="urn:microsoft.com/office/officeart/2005/8/layout/radial2"/>
    <dgm:cxn modelId="{9C12808C-5E2C-43B0-B7DA-FC9603B23EA4}" type="presOf" srcId="{D7683116-4272-407E-B3F2-E73E62A96BC0}" destId="{050FF0B5-5E02-49EE-8058-13F2C47B3675}" srcOrd="0" destOrd="2" presId="urn:microsoft.com/office/officeart/2005/8/layout/radial2"/>
    <dgm:cxn modelId="{27B04E54-C3A2-4123-89DA-82E3FFDAD640}" srcId="{6C828977-762D-4EC3-A70B-941F31A6EE7A}" destId="{9A829927-C8DC-4B75-A314-846FAE77F376}" srcOrd="3" destOrd="0" parTransId="{FCABAF05-462D-446E-945B-B8973BE72105}" sibTransId="{43D0CF57-6A70-48C9-B5C2-53C52C2D56F6}"/>
    <dgm:cxn modelId="{7F2EF0C4-EA61-44A6-99B6-89E1CE73A093}" srcId="{267DC883-56B9-4762-897C-3C8A3D81819E}" destId="{988545FB-85A3-4496-BD9D-47CC9762D26E}" srcOrd="0" destOrd="0" parTransId="{219E7DAC-8597-4362-A021-907195C26038}" sibTransId="{37F144FF-0555-4F5C-A472-17ED513CE679}"/>
    <dgm:cxn modelId="{938C6C64-6EAD-4F7C-8DCE-65C46415E9A4}" type="presOf" srcId="{6810E61D-89BD-4CB3-900D-772923B477F8}" destId="{EC815AC3-1D19-4C5F-AC87-B9138A67237B}" srcOrd="0" destOrd="1" presId="urn:microsoft.com/office/officeart/2005/8/layout/radial2"/>
    <dgm:cxn modelId="{9C2C9C05-B355-469F-A3B0-3F548055C2A5}" srcId="{6C828977-762D-4EC3-A70B-941F31A6EE7A}" destId="{8A6FE572-661E-4AB0-AC3C-470321EAFA44}" srcOrd="4" destOrd="0" parTransId="{AAE19642-30CB-4105-9F9F-F2B6394D3907}" sibTransId="{3A0243D9-366D-4BD9-82E8-2D2AC0BE4F60}"/>
    <dgm:cxn modelId="{9050404C-86A8-441E-B130-4F838722F0B6}" srcId="{6C828977-762D-4EC3-A70B-941F31A6EE7A}" destId="{86F926ED-C0D5-4D69-A392-D2AC66CD3CBF}" srcOrd="5" destOrd="0" parTransId="{1C563761-5D14-490C-B9EE-F023C82ABAD3}" sibTransId="{157F9A8D-409C-434C-A348-61C94F1C8A2D}"/>
    <dgm:cxn modelId="{333A84C6-D5A5-47B7-BF87-4648D8C0BFA9}" type="presOf" srcId="{32DD26E6-F49E-4E47-BFE5-E19E883DCA56}" destId="{ABF38003-97B5-4099-B03D-0508C0DC3C1A}" srcOrd="0" destOrd="1" presId="urn:microsoft.com/office/officeart/2005/8/layout/radial2"/>
    <dgm:cxn modelId="{694CCE50-765A-4EC9-B196-B377D0BEFDE6}" type="presOf" srcId="{6C828977-762D-4EC3-A70B-941F31A6EE7A}" destId="{DC7E1468-6340-43C0-A6DA-FDA26615E81E}" srcOrd="0" destOrd="0" presId="urn:microsoft.com/office/officeart/2005/8/layout/radial2"/>
    <dgm:cxn modelId="{D107CDC2-39B0-4842-A0EA-D496F44AB6C4}" srcId="{6C828977-762D-4EC3-A70B-941F31A6EE7A}" destId="{6810E61D-89BD-4CB3-900D-772923B477F8}" srcOrd="1" destOrd="0" parTransId="{D049F29C-A9CD-4AFC-996D-3757D9F8278C}" sibTransId="{F3714EBF-7008-4A7A-8A2A-820DF3EF6858}"/>
    <dgm:cxn modelId="{887A944A-012E-48CD-BF45-044698AA22A2}" type="presOf" srcId="{15329A99-7408-4AEA-B74C-B5040090A554}" destId="{ABDA1074-CB72-479E-BC73-A4CC4DCCF3D4}" srcOrd="0" destOrd="0" presId="urn:microsoft.com/office/officeart/2005/8/layout/radial2"/>
    <dgm:cxn modelId="{05ECDD93-C95D-41A1-97E1-9D54C52DBD85}" srcId="{15329A99-7408-4AEA-B74C-B5040090A554}" destId="{4EDC1BA5-4479-4A6E-972A-D88CB685D975}" srcOrd="0" destOrd="0" parTransId="{6BBDB47D-E57B-4E7A-B351-D5321331543C}" sibTransId="{CB01FB5D-BB8C-48DC-A362-962B8320381C}"/>
    <dgm:cxn modelId="{C01E92F5-2726-43C2-A2DF-6A2993A685A5}" type="presOf" srcId="{8A6FE572-661E-4AB0-AC3C-470321EAFA44}" destId="{EC815AC3-1D19-4C5F-AC87-B9138A67237B}" srcOrd="0" destOrd="4" presId="urn:microsoft.com/office/officeart/2005/8/layout/radial2"/>
    <dgm:cxn modelId="{8F0CA872-89F8-4E16-9A2D-8B2DDBF7B5F1}" type="presParOf" srcId="{792634EF-EABA-4250-9EC2-5E9596BD7D4B}" destId="{E82FCED5-3C01-4F9A-AEE3-950035E3B64B}" srcOrd="0" destOrd="0" presId="urn:microsoft.com/office/officeart/2005/8/layout/radial2"/>
    <dgm:cxn modelId="{3EB3DCE6-66E3-459C-9754-219060B5FE15}" type="presParOf" srcId="{E82FCED5-3C01-4F9A-AEE3-950035E3B64B}" destId="{A1E82C64-34B2-4260-A9E9-FD61B74CC217}" srcOrd="0" destOrd="0" presId="urn:microsoft.com/office/officeart/2005/8/layout/radial2"/>
    <dgm:cxn modelId="{7E0AEC34-F5CA-4F22-AA85-AB9048A729B4}" type="presParOf" srcId="{A1E82C64-34B2-4260-A9E9-FD61B74CC217}" destId="{4BD8521E-0BF5-4E0D-AB9D-19A72910B8C4}" srcOrd="0" destOrd="0" presId="urn:microsoft.com/office/officeart/2005/8/layout/radial2"/>
    <dgm:cxn modelId="{0CE68EEC-FE6E-45AD-B9FE-81F918F53537}" type="presParOf" srcId="{A1E82C64-34B2-4260-A9E9-FD61B74CC217}" destId="{ACFC9C20-3FFE-4ADB-AA13-464629466E12}" srcOrd="1" destOrd="0" presId="urn:microsoft.com/office/officeart/2005/8/layout/radial2"/>
    <dgm:cxn modelId="{6705448F-B4BB-41A6-8EDD-F015ABDC2BDB}" type="presParOf" srcId="{E82FCED5-3C01-4F9A-AEE3-950035E3B64B}" destId="{65C23AC6-FACB-495C-B7D1-7B83DE2844BF}" srcOrd="1" destOrd="0" presId="urn:microsoft.com/office/officeart/2005/8/layout/radial2"/>
    <dgm:cxn modelId="{42B29A80-42E4-47D5-A9B8-A818B5D4F673}" type="presParOf" srcId="{E82FCED5-3C01-4F9A-AEE3-950035E3B64B}" destId="{449EBB6B-FD18-4A85-9F82-4D6E055351DE}" srcOrd="2" destOrd="0" presId="urn:microsoft.com/office/officeart/2005/8/layout/radial2"/>
    <dgm:cxn modelId="{B496240F-BF6C-4DD5-89E0-30CEB4103C3C}" type="presParOf" srcId="{449EBB6B-FD18-4A85-9F82-4D6E055351DE}" destId="{ABDA1074-CB72-479E-BC73-A4CC4DCCF3D4}" srcOrd="0" destOrd="0" presId="urn:microsoft.com/office/officeart/2005/8/layout/radial2"/>
    <dgm:cxn modelId="{8A3205A2-49E6-444E-B9C8-3F054D5BA3F7}" type="presParOf" srcId="{449EBB6B-FD18-4A85-9F82-4D6E055351DE}" destId="{ABF38003-97B5-4099-B03D-0508C0DC3C1A}" srcOrd="1" destOrd="0" presId="urn:microsoft.com/office/officeart/2005/8/layout/radial2"/>
    <dgm:cxn modelId="{79E53D3C-0DA8-4F7A-9D18-516AEF4ADB4F}" type="presParOf" srcId="{E82FCED5-3C01-4F9A-AEE3-950035E3B64B}" destId="{108A91B1-0FC1-461B-866B-6073CAE3BF22}" srcOrd="3" destOrd="0" presId="urn:microsoft.com/office/officeart/2005/8/layout/radial2"/>
    <dgm:cxn modelId="{143F493D-1D11-41F1-BE39-80D6F43C752F}" type="presParOf" srcId="{E82FCED5-3C01-4F9A-AEE3-950035E3B64B}" destId="{5582FD41-B49E-4FCC-BD99-8DFFF97AC97E}" srcOrd="4" destOrd="0" presId="urn:microsoft.com/office/officeart/2005/8/layout/radial2"/>
    <dgm:cxn modelId="{78980F48-31A1-4374-AF4D-CD60DB904E44}" type="presParOf" srcId="{5582FD41-B49E-4FCC-BD99-8DFFF97AC97E}" destId="{7AA49D55-0702-4BD8-88BF-11C499ABC33B}" srcOrd="0" destOrd="0" presId="urn:microsoft.com/office/officeart/2005/8/layout/radial2"/>
    <dgm:cxn modelId="{CF862319-F05A-4176-817E-47DE8D06918C}" type="presParOf" srcId="{5582FD41-B49E-4FCC-BD99-8DFFF97AC97E}" destId="{050FF0B5-5E02-49EE-8058-13F2C47B3675}" srcOrd="1" destOrd="0" presId="urn:microsoft.com/office/officeart/2005/8/layout/radial2"/>
    <dgm:cxn modelId="{1477D220-7674-4BDB-A854-DEDD2BFE2382}" type="presParOf" srcId="{E82FCED5-3C01-4F9A-AEE3-950035E3B64B}" destId="{CB5DE658-4314-4B70-AB78-3CDF315276A9}" srcOrd="5" destOrd="0" presId="urn:microsoft.com/office/officeart/2005/8/layout/radial2"/>
    <dgm:cxn modelId="{1B57BEE8-A1E8-42F3-A4E2-1AD1C1666CCC}" type="presParOf" srcId="{E82FCED5-3C01-4F9A-AEE3-950035E3B64B}" destId="{49597592-86B4-419E-B8C5-BA9C11237704}" srcOrd="6" destOrd="0" presId="urn:microsoft.com/office/officeart/2005/8/layout/radial2"/>
    <dgm:cxn modelId="{1D10DC44-7C5A-4496-A244-7670121FBA28}" type="presParOf" srcId="{49597592-86B4-419E-B8C5-BA9C11237704}" destId="{DC7E1468-6340-43C0-A6DA-FDA26615E81E}" srcOrd="0" destOrd="0" presId="urn:microsoft.com/office/officeart/2005/8/layout/radial2"/>
    <dgm:cxn modelId="{3A447F6F-8407-4DB9-AE65-ECBEDB4388CD}" type="presParOf" srcId="{49597592-86B4-419E-B8C5-BA9C11237704}" destId="{EC815AC3-1D19-4C5F-AC87-B9138A67237B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8128339A-BC59-4C31-95DC-915FD0D00612}" type="doc">
      <dgm:prSet loTypeId="urn:microsoft.com/office/officeart/2005/8/layout/matrix2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C425C53-F633-4BAE-BFF6-223582A90622}">
      <dgm:prSet phldrT="[テキスト]"/>
      <dgm:spPr/>
      <dgm:t>
        <a:bodyPr/>
        <a:lstStyle/>
        <a:p>
          <a:r>
            <a:rPr lang="ja-JP" altLang="en-US" dirty="0" smtClean="0"/>
            <a:t>脆弱で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高価な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ソフトウェア</a:t>
          </a:r>
          <a:endParaRPr lang="en-US" dirty="0"/>
        </a:p>
      </dgm:t>
    </dgm:pt>
    <dgm:pt modelId="{2E12E03B-A99D-45F2-87E9-9DE1FBB54A1E}" type="parTrans" cxnId="{6FE2A54A-616D-44EE-A1ED-6097CEF84F58}">
      <dgm:prSet/>
      <dgm:spPr/>
      <dgm:t>
        <a:bodyPr/>
        <a:lstStyle/>
        <a:p>
          <a:endParaRPr lang="en-US"/>
        </a:p>
      </dgm:t>
    </dgm:pt>
    <dgm:pt modelId="{360790E2-27B9-4F17-BCCD-67311770E639}" type="sibTrans" cxnId="{6FE2A54A-616D-44EE-A1ED-6097CEF84F58}">
      <dgm:prSet/>
      <dgm:spPr/>
      <dgm:t>
        <a:bodyPr/>
        <a:lstStyle/>
        <a:p>
          <a:endParaRPr lang="en-US"/>
        </a:p>
      </dgm:t>
    </dgm:pt>
    <dgm:pt modelId="{10BCD42A-38E9-4A7C-A688-0CDB54FC6952}">
      <dgm:prSet phldrT="[テキスト]"/>
      <dgm:spPr/>
      <dgm:t>
        <a:bodyPr/>
        <a:lstStyle/>
        <a:p>
          <a:r>
            <a:rPr lang="ja-JP" altLang="en-US" dirty="0" smtClean="0"/>
            <a:t>健康で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頑健な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ソフトウェア</a:t>
          </a:r>
          <a:endParaRPr lang="en-US" dirty="0"/>
        </a:p>
      </dgm:t>
    </dgm:pt>
    <dgm:pt modelId="{DBF0A8E9-E292-4A0F-BC13-3369B4F75599}" type="parTrans" cxnId="{B8402613-3DE3-4075-9088-A27F9C832E51}">
      <dgm:prSet/>
      <dgm:spPr/>
      <dgm:t>
        <a:bodyPr/>
        <a:lstStyle/>
        <a:p>
          <a:endParaRPr lang="en-US"/>
        </a:p>
      </dgm:t>
    </dgm:pt>
    <dgm:pt modelId="{F4049191-8D60-427C-A0D7-B33764013E16}" type="sibTrans" cxnId="{B8402613-3DE3-4075-9088-A27F9C832E51}">
      <dgm:prSet/>
      <dgm:spPr/>
      <dgm:t>
        <a:bodyPr/>
        <a:lstStyle/>
        <a:p>
          <a:endParaRPr lang="en-US"/>
        </a:p>
      </dgm:t>
    </dgm:pt>
    <dgm:pt modelId="{F73F1261-1EA1-44E0-BE88-2404DC3AEF6D}">
      <dgm:prSet phldrT="[テキスト]"/>
      <dgm:spPr/>
      <dgm:t>
        <a:bodyPr/>
        <a:lstStyle/>
        <a:p>
          <a:r>
            <a:rPr lang="ja-JP" altLang="en-US" dirty="0" smtClean="0"/>
            <a:t>廃棄を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前提とした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ソフトウェア</a:t>
          </a:r>
          <a:endParaRPr lang="en-US" dirty="0"/>
        </a:p>
      </dgm:t>
    </dgm:pt>
    <dgm:pt modelId="{7DB3D1E5-2390-4640-B31C-BB7998C10A55}" type="parTrans" cxnId="{9C4D3E3D-0B9D-4779-B3ED-1E060DB2300F}">
      <dgm:prSet/>
      <dgm:spPr/>
      <dgm:t>
        <a:bodyPr/>
        <a:lstStyle/>
        <a:p>
          <a:endParaRPr lang="en-US"/>
        </a:p>
      </dgm:t>
    </dgm:pt>
    <dgm:pt modelId="{CCC69A7A-6C4F-4700-A933-37C3897030EC}" type="sibTrans" cxnId="{9C4D3E3D-0B9D-4779-B3ED-1E060DB2300F}">
      <dgm:prSet/>
      <dgm:spPr/>
      <dgm:t>
        <a:bodyPr/>
        <a:lstStyle/>
        <a:p>
          <a:endParaRPr lang="en-US"/>
        </a:p>
      </dgm:t>
    </dgm:pt>
    <dgm:pt modelId="{56F99F5B-787C-4929-8759-4FB42BF88855}">
      <dgm:prSet phldrT="[テキスト]"/>
      <dgm:spPr/>
      <dgm:t>
        <a:bodyPr/>
        <a:lstStyle/>
        <a:p>
          <a:r>
            <a:rPr lang="ja-JP" altLang="en-US" dirty="0" smtClean="0"/>
            <a:t>顧客要求を満たさないソフトウェア</a:t>
          </a:r>
          <a:endParaRPr lang="en-US" dirty="0"/>
        </a:p>
      </dgm:t>
    </dgm:pt>
    <dgm:pt modelId="{2D93CBBB-23A9-4C71-B1FF-92E782EA8DB3}" type="parTrans" cxnId="{E31AFC89-AE79-426F-B024-C21BF1956C9C}">
      <dgm:prSet/>
      <dgm:spPr/>
      <dgm:t>
        <a:bodyPr/>
        <a:lstStyle/>
        <a:p>
          <a:endParaRPr lang="en-US"/>
        </a:p>
      </dgm:t>
    </dgm:pt>
    <dgm:pt modelId="{FB55BEF9-B522-4562-96BA-9E956CE9A157}" type="sibTrans" cxnId="{E31AFC89-AE79-426F-B024-C21BF1956C9C}">
      <dgm:prSet/>
      <dgm:spPr/>
      <dgm:t>
        <a:bodyPr/>
        <a:lstStyle/>
        <a:p>
          <a:endParaRPr lang="en-US"/>
        </a:p>
      </dgm:t>
    </dgm:pt>
    <dgm:pt modelId="{1C8A549C-0D68-4768-88C5-056E199C818E}" type="pres">
      <dgm:prSet presAssocID="{8128339A-BC59-4C31-95DC-915FD0D0061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79C3F9-2E8F-4DE1-B755-486E73F3A529}" type="pres">
      <dgm:prSet presAssocID="{8128339A-BC59-4C31-95DC-915FD0D00612}" presName="axisShape" presStyleLbl="bgShp" presStyleIdx="0" presStyleCnt="1"/>
      <dgm:spPr/>
      <dgm:t>
        <a:bodyPr/>
        <a:lstStyle/>
        <a:p>
          <a:endParaRPr kumimoji="1" lang="ja-JP" altLang="en-US"/>
        </a:p>
      </dgm:t>
    </dgm:pt>
    <dgm:pt modelId="{6DF11A2C-A9F4-4797-9CF5-F24CDFD6E90D}" type="pres">
      <dgm:prSet presAssocID="{8128339A-BC59-4C31-95DC-915FD0D00612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88605C-9F3C-4283-A991-42FA387FFFFE}" type="pres">
      <dgm:prSet presAssocID="{8128339A-BC59-4C31-95DC-915FD0D00612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19BC-6FA5-4ED5-897F-EDD1FE6CDF7D}" type="pres">
      <dgm:prSet presAssocID="{8128339A-BC59-4C31-95DC-915FD0D00612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BA955D-5E80-435F-A82F-B2671936366F}" type="pres">
      <dgm:prSet presAssocID="{8128339A-BC59-4C31-95DC-915FD0D00612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9A57A8-E3BE-4E08-9B02-DA2352328392}" type="presOf" srcId="{F73F1261-1EA1-44E0-BE88-2404DC3AEF6D}" destId="{339419BC-6FA5-4ED5-897F-EDD1FE6CDF7D}" srcOrd="0" destOrd="0" presId="urn:microsoft.com/office/officeart/2005/8/layout/matrix2"/>
    <dgm:cxn modelId="{B8402613-3DE3-4075-9088-A27F9C832E51}" srcId="{8128339A-BC59-4C31-95DC-915FD0D00612}" destId="{10BCD42A-38E9-4A7C-A688-0CDB54FC6952}" srcOrd="1" destOrd="0" parTransId="{DBF0A8E9-E292-4A0F-BC13-3369B4F75599}" sibTransId="{F4049191-8D60-427C-A0D7-B33764013E16}"/>
    <dgm:cxn modelId="{E560C1C5-B35C-43DE-955F-813FE80D7D81}" type="presOf" srcId="{10BCD42A-38E9-4A7C-A688-0CDB54FC6952}" destId="{D888605C-9F3C-4283-A991-42FA387FFFFE}" srcOrd="0" destOrd="0" presId="urn:microsoft.com/office/officeart/2005/8/layout/matrix2"/>
    <dgm:cxn modelId="{E31AFC89-AE79-426F-B024-C21BF1956C9C}" srcId="{8128339A-BC59-4C31-95DC-915FD0D00612}" destId="{56F99F5B-787C-4929-8759-4FB42BF88855}" srcOrd="3" destOrd="0" parTransId="{2D93CBBB-23A9-4C71-B1FF-92E782EA8DB3}" sibTransId="{FB55BEF9-B522-4562-96BA-9E956CE9A157}"/>
    <dgm:cxn modelId="{9C4D3E3D-0B9D-4779-B3ED-1E060DB2300F}" srcId="{8128339A-BC59-4C31-95DC-915FD0D00612}" destId="{F73F1261-1EA1-44E0-BE88-2404DC3AEF6D}" srcOrd="2" destOrd="0" parTransId="{7DB3D1E5-2390-4640-B31C-BB7998C10A55}" sibTransId="{CCC69A7A-6C4F-4700-A933-37C3897030EC}"/>
    <dgm:cxn modelId="{6FE2A54A-616D-44EE-A1ED-6097CEF84F58}" srcId="{8128339A-BC59-4C31-95DC-915FD0D00612}" destId="{DC425C53-F633-4BAE-BFF6-223582A90622}" srcOrd="0" destOrd="0" parTransId="{2E12E03B-A99D-45F2-87E9-9DE1FBB54A1E}" sibTransId="{360790E2-27B9-4F17-BCCD-67311770E639}"/>
    <dgm:cxn modelId="{8A98551D-8968-459C-AFE1-1FF1C646C58F}" type="presOf" srcId="{DC425C53-F633-4BAE-BFF6-223582A90622}" destId="{6DF11A2C-A9F4-4797-9CF5-F24CDFD6E90D}" srcOrd="0" destOrd="0" presId="urn:microsoft.com/office/officeart/2005/8/layout/matrix2"/>
    <dgm:cxn modelId="{D10A0E98-CDAD-4550-BCF8-9A9E8276499E}" type="presOf" srcId="{8128339A-BC59-4C31-95DC-915FD0D00612}" destId="{1C8A549C-0D68-4768-88C5-056E199C818E}" srcOrd="0" destOrd="0" presId="urn:microsoft.com/office/officeart/2005/8/layout/matrix2"/>
    <dgm:cxn modelId="{38E04CD0-AE0D-4321-9E94-B39345A3BC33}" type="presOf" srcId="{56F99F5B-787C-4929-8759-4FB42BF88855}" destId="{D4BA955D-5E80-435F-A82F-B2671936366F}" srcOrd="0" destOrd="0" presId="urn:microsoft.com/office/officeart/2005/8/layout/matrix2"/>
    <dgm:cxn modelId="{6F1D61A2-60F6-4CDC-B9E3-E110C078B25C}" type="presParOf" srcId="{1C8A549C-0D68-4768-88C5-056E199C818E}" destId="{B379C3F9-2E8F-4DE1-B755-486E73F3A529}" srcOrd="0" destOrd="0" presId="urn:microsoft.com/office/officeart/2005/8/layout/matrix2"/>
    <dgm:cxn modelId="{E8B99635-67E2-4116-BCA7-601A55FD5AF0}" type="presParOf" srcId="{1C8A549C-0D68-4768-88C5-056E199C818E}" destId="{6DF11A2C-A9F4-4797-9CF5-F24CDFD6E90D}" srcOrd="1" destOrd="0" presId="urn:microsoft.com/office/officeart/2005/8/layout/matrix2"/>
    <dgm:cxn modelId="{C9EE6580-9A90-4713-96E7-D4B412959C1A}" type="presParOf" srcId="{1C8A549C-0D68-4768-88C5-056E199C818E}" destId="{D888605C-9F3C-4283-A991-42FA387FFFFE}" srcOrd="2" destOrd="0" presId="urn:microsoft.com/office/officeart/2005/8/layout/matrix2"/>
    <dgm:cxn modelId="{A96174C5-F004-46E3-BB90-7E3307F08C98}" type="presParOf" srcId="{1C8A549C-0D68-4768-88C5-056E199C818E}" destId="{339419BC-6FA5-4ED5-897F-EDD1FE6CDF7D}" srcOrd="3" destOrd="0" presId="urn:microsoft.com/office/officeart/2005/8/layout/matrix2"/>
    <dgm:cxn modelId="{6E63E766-0D4F-44F6-8744-6E3281308E5F}" type="presParOf" srcId="{1C8A549C-0D68-4768-88C5-056E199C818E}" destId="{D4BA955D-5E80-435F-A82F-B2671936366F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8128339A-BC59-4C31-95DC-915FD0D00612}" type="doc">
      <dgm:prSet loTypeId="urn:microsoft.com/office/officeart/2005/8/layout/matrix2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C425C53-F633-4BAE-BFF6-223582A90622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tx1"/>
            </a:gs>
            <a:gs pos="62000">
              <a:schemeClr val="tx2"/>
            </a:gs>
            <a:gs pos="85000">
              <a:schemeClr val="accent1"/>
            </a:gs>
            <a:gs pos="100000">
              <a:schemeClr val="dk1">
                <a:tint val="15000"/>
                <a:satMod val="350000"/>
              </a:schemeClr>
            </a:gs>
          </a:gsLst>
          <a:path path="circle">
            <a:fillToRect r="100000" b="100000"/>
          </a:path>
          <a:tileRect l="-100000" t="-100000"/>
        </a:gradFill>
      </dgm:spPr>
      <dgm:t>
        <a:bodyPr/>
        <a:lstStyle/>
        <a:p>
          <a:r>
            <a:rPr lang="ja-JP" altLang="en-US" dirty="0" smtClean="0">
              <a:solidFill>
                <a:schemeClr val="bg1"/>
              </a:solidFill>
            </a:rPr>
            <a:t>脆弱で</a:t>
          </a:r>
          <a:r>
            <a:rPr lang="en-US" altLang="ja-JP" dirty="0" smtClean="0">
              <a:solidFill>
                <a:schemeClr val="bg1"/>
              </a:solidFill>
            </a:rPr>
            <a:t/>
          </a:r>
          <a:br>
            <a:rPr lang="en-US" altLang="ja-JP" dirty="0" smtClean="0">
              <a:solidFill>
                <a:schemeClr val="bg1"/>
              </a:solidFill>
            </a:rPr>
          </a:br>
          <a:r>
            <a:rPr lang="ja-JP" altLang="en-US" dirty="0" smtClean="0">
              <a:solidFill>
                <a:schemeClr val="bg1"/>
              </a:solidFill>
            </a:rPr>
            <a:t>高価な</a:t>
          </a:r>
          <a:r>
            <a:rPr lang="en-US" altLang="ja-JP" dirty="0" smtClean="0">
              <a:solidFill>
                <a:schemeClr val="bg1"/>
              </a:solidFill>
            </a:rPr>
            <a:t/>
          </a:r>
          <a:br>
            <a:rPr lang="en-US" altLang="ja-JP" dirty="0" smtClean="0">
              <a:solidFill>
                <a:schemeClr val="bg1"/>
              </a:solidFill>
            </a:rPr>
          </a:br>
          <a:r>
            <a:rPr lang="ja-JP" altLang="en-US" dirty="0" smtClean="0">
              <a:solidFill>
                <a:schemeClr val="bg1"/>
              </a:solidFill>
            </a:rPr>
            <a:t>ソフトウェア</a:t>
          </a:r>
          <a:endParaRPr lang="en-US" dirty="0">
            <a:solidFill>
              <a:schemeClr val="bg1"/>
            </a:solidFill>
          </a:endParaRPr>
        </a:p>
      </dgm:t>
    </dgm:pt>
    <dgm:pt modelId="{2E12E03B-A99D-45F2-87E9-9DE1FBB54A1E}" type="parTrans" cxnId="{6FE2A54A-616D-44EE-A1ED-6097CEF84F58}">
      <dgm:prSet/>
      <dgm:spPr/>
      <dgm:t>
        <a:bodyPr/>
        <a:lstStyle/>
        <a:p>
          <a:endParaRPr lang="en-US"/>
        </a:p>
      </dgm:t>
    </dgm:pt>
    <dgm:pt modelId="{360790E2-27B9-4F17-BCCD-67311770E639}" type="sibTrans" cxnId="{6FE2A54A-616D-44EE-A1ED-6097CEF84F58}">
      <dgm:prSet/>
      <dgm:spPr/>
      <dgm:t>
        <a:bodyPr/>
        <a:lstStyle/>
        <a:p>
          <a:endParaRPr lang="en-US"/>
        </a:p>
      </dgm:t>
    </dgm:pt>
    <dgm:pt modelId="{10BCD42A-38E9-4A7C-A688-0CDB54FC6952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flip="none" rotWithShape="1">
          <a:gsLst>
            <a:gs pos="62000">
              <a:srgbClr val="37659D"/>
            </a:gs>
            <a:gs pos="0">
              <a:schemeClr val="tx1"/>
            </a:gs>
            <a:gs pos="85000">
              <a:schemeClr val="accent1"/>
            </a:gs>
            <a:gs pos="100000">
              <a:schemeClr val="dk1">
                <a:tint val="15000"/>
                <a:satMod val="350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r>
            <a:rPr lang="ja-JP" altLang="en-US" dirty="0" smtClean="0">
              <a:solidFill>
                <a:schemeClr val="bg1"/>
              </a:solidFill>
            </a:rPr>
            <a:t>健康で</a:t>
          </a:r>
          <a:r>
            <a:rPr lang="en-US" altLang="ja-JP" dirty="0" smtClean="0">
              <a:solidFill>
                <a:schemeClr val="bg1"/>
              </a:solidFill>
            </a:rPr>
            <a:t/>
          </a:r>
          <a:br>
            <a:rPr lang="en-US" altLang="ja-JP" dirty="0" smtClean="0">
              <a:solidFill>
                <a:schemeClr val="bg1"/>
              </a:solidFill>
            </a:rPr>
          </a:br>
          <a:r>
            <a:rPr lang="ja-JP" altLang="en-US" dirty="0" smtClean="0">
              <a:solidFill>
                <a:schemeClr val="bg1"/>
              </a:solidFill>
            </a:rPr>
            <a:t>丈夫な</a:t>
          </a:r>
          <a:r>
            <a:rPr lang="en-US" altLang="ja-JP" dirty="0" smtClean="0">
              <a:solidFill>
                <a:schemeClr val="bg1"/>
              </a:solidFill>
            </a:rPr>
            <a:t/>
          </a:r>
          <a:br>
            <a:rPr lang="en-US" altLang="ja-JP" dirty="0" smtClean="0">
              <a:solidFill>
                <a:schemeClr val="bg1"/>
              </a:solidFill>
            </a:rPr>
          </a:br>
          <a:r>
            <a:rPr lang="ja-JP" altLang="en-US" dirty="0" smtClean="0">
              <a:solidFill>
                <a:schemeClr val="bg1"/>
              </a:solidFill>
            </a:rPr>
            <a:t>ソフトウェア</a:t>
          </a:r>
          <a:endParaRPr lang="en-US" dirty="0">
            <a:solidFill>
              <a:schemeClr val="bg1"/>
            </a:solidFill>
          </a:endParaRPr>
        </a:p>
      </dgm:t>
    </dgm:pt>
    <dgm:pt modelId="{DBF0A8E9-E292-4A0F-BC13-3369B4F75599}" type="parTrans" cxnId="{B8402613-3DE3-4075-9088-A27F9C832E51}">
      <dgm:prSet/>
      <dgm:spPr/>
      <dgm:t>
        <a:bodyPr/>
        <a:lstStyle/>
        <a:p>
          <a:endParaRPr lang="en-US"/>
        </a:p>
      </dgm:t>
    </dgm:pt>
    <dgm:pt modelId="{F4049191-8D60-427C-A0D7-B33764013E16}" type="sibTrans" cxnId="{B8402613-3DE3-4075-9088-A27F9C832E51}">
      <dgm:prSet/>
      <dgm:spPr/>
      <dgm:t>
        <a:bodyPr/>
        <a:lstStyle/>
        <a:p>
          <a:endParaRPr lang="en-US"/>
        </a:p>
      </dgm:t>
    </dgm:pt>
    <dgm:pt modelId="{F73F1261-1EA1-44E0-BE88-2404DC3AEF6D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tx1"/>
            </a:gs>
            <a:gs pos="85000">
              <a:schemeClr val="accent1"/>
            </a:gs>
            <a:gs pos="62000">
              <a:schemeClr val="tx2"/>
            </a:gs>
            <a:gs pos="100000">
              <a:schemeClr val="dk1">
                <a:tint val="15000"/>
                <a:satMod val="350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ja-JP" altLang="en-US" dirty="0" smtClean="0">
              <a:solidFill>
                <a:schemeClr val="bg1"/>
              </a:solidFill>
            </a:rPr>
            <a:t>廃棄を</a:t>
          </a:r>
          <a:r>
            <a:rPr lang="en-US" altLang="ja-JP" dirty="0" smtClean="0">
              <a:solidFill>
                <a:schemeClr val="bg1"/>
              </a:solidFill>
            </a:rPr>
            <a:t/>
          </a:r>
          <a:br>
            <a:rPr lang="en-US" altLang="ja-JP" dirty="0" smtClean="0">
              <a:solidFill>
                <a:schemeClr val="bg1"/>
              </a:solidFill>
            </a:rPr>
          </a:br>
          <a:r>
            <a:rPr lang="ja-JP" altLang="en-US" dirty="0" smtClean="0">
              <a:solidFill>
                <a:schemeClr val="bg1"/>
              </a:solidFill>
            </a:rPr>
            <a:t>前提とした</a:t>
          </a:r>
          <a:r>
            <a:rPr lang="en-US" altLang="ja-JP" dirty="0" smtClean="0">
              <a:solidFill>
                <a:schemeClr val="bg1"/>
              </a:solidFill>
            </a:rPr>
            <a:t/>
          </a:r>
          <a:br>
            <a:rPr lang="en-US" altLang="ja-JP" dirty="0" smtClean="0">
              <a:solidFill>
                <a:schemeClr val="bg1"/>
              </a:solidFill>
            </a:rPr>
          </a:br>
          <a:r>
            <a:rPr lang="ja-JP" altLang="en-US" dirty="0" smtClean="0">
              <a:solidFill>
                <a:schemeClr val="bg1"/>
              </a:solidFill>
            </a:rPr>
            <a:t>ソフトウェア</a:t>
          </a:r>
          <a:endParaRPr lang="en-US" dirty="0">
            <a:solidFill>
              <a:schemeClr val="bg1"/>
            </a:solidFill>
          </a:endParaRPr>
        </a:p>
      </dgm:t>
    </dgm:pt>
    <dgm:pt modelId="{7DB3D1E5-2390-4640-B31C-BB7998C10A55}" type="parTrans" cxnId="{9C4D3E3D-0B9D-4779-B3ED-1E060DB2300F}">
      <dgm:prSet/>
      <dgm:spPr/>
      <dgm:t>
        <a:bodyPr/>
        <a:lstStyle/>
        <a:p>
          <a:endParaRPr lang="en-US"/>
        </a:p>
      </dgm:t>
    </dgm:pt>
    <dgm:pt modelId="{CCC69A7A-6C4F-4700-A933-37C3897030EC}" type="sibTrans" cxnId="{9C4D3E3D-0B9D-4779-B3ED-1E060DB2300F}">
      <dgm:prSet/>
      <dgm:spPr/>
      <dgm:t>
        <a:bodyPr/>
        <a:lstStyle/>
        <a:p>
          <a:endParaRPr lang="en-US"/>
        </a:p>
      </dgm:t>
    </dgm:pt>
    <dgm:pt modelId="{56F99F5B-787C-4929-8759-4FB42BF8885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tx1"/>
            </a:gs>
            <a:gs pos="85000">
              <a:schemeClr val="accent1"/>
            </a:gs>
            <a:gs pos="62000">
              <a:schemeClr val="tx2"/>
            </a:gs>
            <a:gs pos="100000">
              <a:schemeClr val="dk1">
                <a:tint val="15000"/>
                <a:satMod val="3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ja-JP" altLang="en-US" dirty="0" smtClean="0">
              <a:solidFill>
                <a:schemeClr val="bg1"/>
              </a:solidFill>
            </a:rPr>
            <a:t>顧客要求を満たさないソフトウェア</a:t>
          </a:r>
          <a:endParaRPr lang="en-US" dirty="0">
            <a:solidFill>
              <a:schemeClr val="bg1"/>
            </a:solidFill>
          </a:endParaRPr>
        </a:p>
      </dgm:t>
    </dgm:pt>
    <dgm:pt modelId="{2D93CBBB-23A9-4C71-B1FF-92E782EA8DB3}" type="parTrans" cxnId="{E31AFC89-AE79-426F-B024-C21BF1956C9C}">
      <dgm:prSet/>
      <dgm:spPr/>
      <dgm:t>
        <a:bodyPr/>
        <a:lstStyle/>
        <a:p>
          <a:endParaRPr lang="en-US"/>
        </a:p>
      </dgm:t>
    </dgm:pt>
    <dgm:pt modelId="{FB55BEF9-B522-4562-96BA-9E956CE9A157}" type="sibTrans" cxnId="{E31AFC89-AE79-426F-B024-C21BF1956C9C}">
      <dgm:prSet/>
      <dgm:spPr/>
      <dgm:t>
        <a:bodyPr/>
        <a:lstStyle/>
        <a:p>
          <a:endParaRPr lang="en-US"/>
        </a:p>
      </dgm:t>
    </dgm:pt>
    <dgm:pt modelId="{1C8A549C-0D68-4768-88C5-056E199C818E}" type="pres">
      <dgm:prSet presAssocID="{8128339A-BC59-4C31-95DC-915FD0D0061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79C3F9-2E8F-4DE1-B755-486E73F3A529}" type="pres">
      <dgm:prSet presAssocID="{8128339A-BC59-4C31-95DC-915FD0D00612}" presName="axisShape" presStyleLbl="bgShp" presStyleIdx="0" presStyleCnt="1"/>
      <dgm:spPr>
        <a:solidFill>
          <a:schemeClr val="bg1">
            <a:lumMod val="75000"/>
          </a:schemeClr>
        </a:solidFill>
      </dgm:spPr>
      <dgm:t>
        <a:bodyPr/>
        <a:lstStyle/>
        <a:p>
          <a:endParaRPr kumimoji="1" lang="ja-JP" altLang="en-US"/>
        </a:p>
      </dgm:t>
    </dgm:pt>
    <dgm:pt modelId="{6DF11A2C-A9F4-4797-9CF5-F24CDFD6E90D}" type="pres">
      <dgm:prSet presAssocID="{8128339A-BC59-4C31-95DC-915FD0D00612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88605C-9F3C-4283-A991-42FA387FFFFE}" type="pres">
      <dgm:prSet presAssocID="{8128339A-BC59-4C31-95DC-915FD0D00612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19BC-6FA5-4ED5-897F-EDD1FE6CDF7D}" type="pres">
      <dgm:prSet presAssocID="{8128339A-BC59-4C31-95DC-915FD0D00612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BA955D-5E80-435F-A82F-B2671936366F}" type="pres">
      <dgm:prSet presAssocID="{8128339A-BC59-4C31-95DC-915FD0D00612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402613-3DE3-4075-9088-A27F9C832E51}" srcId="{8128339A-BC59-4C31-95DC-915FD0D00612}" destId="{10BCD42A-38E9-4A7C-A688-0CDB54FC6952}" srcOrd="1" destOrd="0" parTransId="{DBF0A8E9-E292-4A0F-BC13-3369B4F75599}" sibTransId="{F4049191-8D60-427C-A0D7-B33764013E16}"/>
    <dgm:cxn modelId="{E31AFC89-AE79-426F-B024-C21BF1956C9C}" srcId="{8128339A-BC59-4C31-95DC-915FD0D00612}" destId="{56F99F5B-787C-4929-8759-4FB42BF88855}" srcOrd="3" destOrd="0" parTransId="{2D93CBBB-23A9-4C71-B1FF-92E782EA8DB3}" sibTransId="{FB55BEF9-B522-4562-96BA-9E956CE9A157}"/>
    <dgm:cxn modelId="{9C4D3E3D-0B9D-4779-B3ED-1E060DB2300F}" srcId="{8128339A-BC59-4C31-95DC-915FD0D00612}" destId="{F73F1261-1EA1-44E0-BE88-2404DC3AEF6D}" srcOrd="2" destOrd="0" parTransId="{7DB3D1E5-2390-4640-B31C-BB7998C10A55}" sibTransId="{CCC69A7A-6C4F-4700-A933-37C3897030EC}"/>
    <dgm:cxn modelId="{6FE2A54A-616D-44EE-A1ED-6097CEF84F58}" srcId="{8128339A-BC59-4C31-95DC-915FD0D00612}" destId="{DC425C53-F633-4BAE-BFF6-223582A90622}" srcOrd="0" destOrd="0" parTransId="{2E12E03B-A99D-45F2-87E9-9DE1FBB54A1E}" sibTransId="{360790E2-27B9-4F17-BCCD-67311770E639}"/>
    <dgm:cxn modelId="{093A385C-2E06-49B4-879E-B88D389DDA8A}" type="presOf" srcId="{F73F1261-1EA1-44E0-BE88-2404DC3AEF6D}" destId="{339419BC-6FA5-4ED5-897F-EDD1FE6CDF7D}" srcOrd="0" destOrd="0" presId="urn:microsoft.com/office/officeart/2005/8/layout/matrix2"/>
    <dgm:cxn modelId="{2E740D80-AB26-495B-8C52-D4A2AFD3D419}" type="presOf" srcId="{8128339A-BC59-4C31-95DC-915FD0D00612}" destId="{1C8A549C-0D68-4768-88C5-056E199C818E}" srcOrd="0" destOrd="0" presId="urn:microsoft.com/office/officeart/2005/8/layout/matrix2"/>
    <dgm:cxn modelId="{151EAAC8-BF46-40E7-9466-9E84221FE224}" type="presOf" srcId="{DC425C53-F633-4BAE-BFF6-223582A90622}" destId="{6DF11A2C-A9F4-4797-9CF5-F24CDFD6E90D}" srcOrd="0" destOrd="0" presId="urn:microsoft.com/office/officeart/2005/8/layout/matrix2"/>
    <dgm:cxn modelId="{0EE59446-7088-461F-8EE0-DDCE8244A332}" type="presOf" srcId="{56F99F5B-787C-4929-8759-4FB42BF88855}" destId="{D4BA955D-5E80-435F-A82F-B2671936366F}" srcOrd="0" destOrd="0" presId="urn:microsoft.com/office/officeart/2005/8/layout/matrix2"/>
    <dgm:cxn modelId="{26BFA771-2732-48DA-BF3A-3E3D71CE7305}" type="presOf" srcId="{10BCD42A-38E9-4A7C-A688-0CDB54FC6952}" destId="{D888605C-9F3C-4283-A991-42FA387FFFFE}" srcOrd="0" destOrd="0" presId="urn:microsoft.com/office/officeart/2005/8/layout/matrix2"/>
    <dgm:cxn modelId="{9BE1706A-DF75-47B2-93FD-D0455FE8EEC1}" type="presParOf" srcId="{1C8A549C-0D68-4768-88C5-056E199C818E}" destId="{B379C3F9-2E8F-4DE1-B755-486E73F3A529}" srcOrd="0" destOrd="0" presId="urn:microsoft.com/office/officeart/2005/8/layout/matrix2"/>
    <dgm:cxn modelId="{8CA8334C-9AA9-4A7C-A5A5-FAF1A7AE3454}" type="presParOf" srcId="{1C8A549C-0D68-4768-88C5-056E199C818E}" destId="{6DF11A2C-A9F4-4797-9CF5-F24CDFD6E90D}" srcOrd="1" destOrd="0" presId="urn:microsoft.com/office/officeart/2005/8/layout/matrix2"/>
    <dgm:cxn modelId="{458BBDD1-DADF-4023-B816-3A2B80B9762A}" type="presParOf" srcId="{1C8A549C-0D68-4768-88C5-056E199C818E}" destId="{D888605C-9F3C-4283-A991-42FA387FFFFE}" srcOrd="2" destOrd="0" presId="urn:microsoft.com/office/officeart/2005/8/layout/matrix2"/>
    <dgm:cxn modelId="{721DA160-C329-4EFB-A7DE-1C0D881332BE}" type="presParOf" srcId="{1C8A549C-0D68-4768-88C5-056E199C818E}" destId="{339419BC-6FA5-4ED5-897F-EDD1FE6CDF7D}" srcOrd="3" destOrd="0" presId="urn:microsoft.com/office/officeart/2005/8/layout/matrix2"/>
    <dgm:cxn modelId="{746D1300-E3F4-42D3-B87F-95919DB064FE}" type="presParOf" srcId="{1C8A549C-0D68-4768-88C5-056E199C818E}" destId="{D4BA955D-5E80-435F-A82F-B2671936366F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518FF708-4C95-4B06-AD1E-26A47135794A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E0A326-1049-483E-AD38-3B6C6E0A1D0A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2400" dirty="0" smtClean="0"/>
            <a:t>とっとと治す</a:t>
          </a:r>
          <a:endParaRPr lang="en-US" sz="2400" dirty="0"/>
        </a:p>
      </dgm:t>
    </dgm:pt>
    <dgm:pt modelId="{3FABE1DD-602C-4E91-B9D5-6A094B9DDD23}" type="parTrans" cxnId="{9FA78AFE-E4F3-45AD-84E3-300D8D1E8BB0}">
      <dgm:prSet/>
      <dgm:spPr/>
      <dgm:t>
        <a:bodyPr/>
        <a:lstStyle/>
        <a:p>
          <a:endParaRPr lang="en-US"/>
        </a:p>
      </dgm:t>
    </dgm:pt>
    <dgm:pt modelId="{42C2360D-C574-4090-871D-D0B0ECA4611E}" type="sibTrans" cxnId="{9FA78AFE-E4F3-45AD-84E3-300D8D1E8BB0}">
      <dgm:prSet/>
      <dgm:spPr/>
      <dgm:t>
        <a:bodyPr/>
        <a:lstStyle/>
        <a:p>
          <a:endParaRPr lang="en-US"/>
        </a:p>
      </dgm:t>
    </dgm:pt>
    <dgm:pt modelId="{78DEDAA9-1236-4DA5-85AB-57CEB95EDC83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2400" dirty="0" smtClean="0"/>
            <a:t>無理して治す</a:t>
          </a:r>
          <a:endParaRPr lang="en-US" sz="2400" dirty="0"/>
        </a:p>
      </dgm:t>
    </dgm:pt>
    <dgm:pt modelId="{1A18A136-831C-419F-9371-1D194394A2A6}" type="parTrans" cxnId="{5536E903-67CD-45F1-8988-A3B58EF138C6}">
      <dgm:prSet/>
      <dgm:spPr/>
      <dgm:t>
        <a:bodyPr/>
        <a:lstStyle/>
        <a:p>
          <a:endParaRPr lang="en-US"/>
        </a:p>
      </dgm:t>
    </dgm:pt>
    <dgm:pt modelId="{A674A30B-A3E8-431F-ACDD-9E187B42020B}" type="sibTrans" cxnId="{5536E903-67CD-45F1-8988-A3B58EF138C6}">
      <dgm:prSet/>
      <dgm:spPr/>
      <dgm:t>
        <a:bodyPr/>
        <a:lstStyle/>
        <a:p>
          <a:endParaRPr lang="en-US"/>
        </a:p>
      </dgm:t>
    </dgm:pt>
    <dgm:pt modelId="{22FC56C0-321D-4409-AA35-E04328B4185E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2400" dirty="0" smtClean="0"/>
            <a:t>ぼちぼち治す</a:t>
          </a:r>
          <a:endParaRPr lang="en-US" sz="2400" dirty="0"/>
        </a:p>
      </dgm:t>
    </dgm:pt>
    <dgm:pt modelId="{492497A7-029C-477E-88AB-D08D67F5C419}" type="parTrans" cxnId="{2B06AAB7-E45F-4941-8112-9ACC38E39213}">
      <dgm:prSet/>
      <dgm:spPr/>
      <dgm:t>
        <a:bodyPr/>
        <a:lstStyle/>
        <a:p>
          <a:endParaRPr lang="en-US"/>
        </a:p>
      </dgm:t>
    </dgm:pt>
    <dgm:pt modelId="{F5E07E43-4EDA-4617-A3C8-3EA5733BA2CC}" type="sibTrans" cxnId="{2B06AAB7-E45F-4941-8112-9ACC38E39213}">
      <dgm:prSet/>
      <dgm:spPr/>
      <dgm:t>
        <a:bodyPr/>
        <a:lstStyle/>
        <a:p>
          <a:endParaRPr lang="en-US"/>
        </a:p>
      </dgm:t>
    </dgm:pt>
    <dgm:pt modelId="{5502CCEF-B8BB-4E6F-9EAF-A2910339E5EE}">
      <dgm:prSet phldrT="[テキスト]" custT="1"/>
      <dgm:spPr>
        <a:gradFill flip="none" rotWithShape="1">
          <a:gsLst>
            <a:gs pos="0">
              <a:schemeClr val="tx1"/>
            </a:gs>
            <a:gs pos="85000">
              <a:schemeClr val="accent1">
                <a:tint val="66000"/>
                <a:satMod val="160000"/>
              </a:schemeClr>
            </a:gs>
            <a:gs pos="62000">
              <a:schemeClr val="tx2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ja-JP" altLang="en-US" sz="2400" dirty="0" smtClean="0"/>
            <a:t>治さない</a:t>
          </a:r>
          <a:endParaRPr lang="en-US" sz="2400" dirty="0"/>
        </a:p>
      </dgm:t>
    </dgm:pt>
    <dgm:pt modelId="{BD06CE7E-4C3E-4A61-868C-A436109A5ADD}" type="parTrans" cxnId="{10DEA2FB-2170-4EF0-8277-B0D23D04E839}">
      <dgm:prSet/>
      <dgm:spPr/>
      <dgm:t>
        <a:bodyPr/>
        <a:lstStyle/>
        <a:p>
          <a:endParaRPr lang="en-US"/>
        </a:p>
      </dgm:t>
    </dgm:pt>
    <dgm:pt modelId="{9D7DDBC3-95AF-4C29-A1D0-F3D4196B427D}" type="sibTrans" cxnId="{10DEA2FB-2170-4EF0-8277-B0D23D04E839}">
      <dgm:prSet/>
      <dgm:spPr/>
      <dgm:t>
        <a:bodyPr/>
        <a:lstStyle/>
        <a:p>
          <a:endParaRPr lang="en-US"/>
        </a:p>
      </dgm:t>
    </dgm:pt>
    <dgm:pt modelId="{E1E65DAA-2ACB-40D0-9880-1D0127796557}" type="pres">
      <dgm:prSet presAssocID="{518FF708-4C95-4B06-AD1E-26A47135794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769D19-898A-4DB0-BEF1-25357CB5C92E}" type="pres">
      <dgm:prSet presAssocID="{518FF708-4C95-4B06-AD1E-26A47135794A}" presName="diamond" presStyleLbl="bgShp" presStyleIdx="0" presStyleCnt="1"/>
      <dgm:spPr>
        <a:noFill/>
      </dgm:spPr>
      <dgm:t>
        <a:bodyPr/>
        <a:lstStyle/>
        <a:p>
          <a:endParaRPr kumimoji="1" lang="ja-JP" altLang="en-US"/>
        </a:p>
      </dgm:t>
    </dgm:pt>
    <dgm:pt modelId="{BEF94E9C-12B7-48B8-9F6E-961E19EDEF25}" type="pres">
      <dgm:prSet presAssocID="{518FF708-4C95-4B06-AD1E-26A47135794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A8B0FE-7CA6-49FA-B25A-30261D58E7C4}" type="pres">
      <dgm:prSet presAssocID="{518FF708-4C95-4B06-AD1E-26A47135794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D3049E-87CE-4419-A939-1082D2550CEA}" type="pres">
      <dgm:prSet presAssocID="{518FF708-4C95-4B06-AD1E-26A47135794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ACD9BF-2A9B-4A85-8106-8DD4E0A2D589}" type="pres">
      <dgm:prSet presAssocID="{518FF708-4C95-4B06-AD1E-26A47135794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36E903-67CD-45F1-8988-A3B58EF138C6}" srcId="{518FF708-4C95-4B06-AD1E-26A47135794A}" destId="{78DEDAA9-1236-4DA5-85AB-57CEB95EDC83}" srcOrd="1" destOrd="0" parTransId="{1A18A136-831C-419F-9371-1D194394A2A6}" sibTransId="{A674A30B-A3E8-431F-ACDD-9E187B42020B}"/>
    <dgm:cxn modelId="{10DEA2FB-2170-4EF0-8277-B0D23D04E839}" srcId="{518FF708-4C95-4B06-AD1E-26A47135794A}" destId="{5502CCEF-B8BB-4E6F-9EAF-A2910339E5EE}" srcOrd="3" destOrd="0" parTransId="{BD06CE7E-4C3E-4A61-868C-A436109A5ADD}" sibTransId="{9D7DDBC3-95AF-4C29-A1D0-F3D4196B427D}"/>
    <dgm:cxn modelId="{D87DE94C-F9C4-460C-9DF9-F6BD8681A180}" type="presOf" srcId="{22FC56C0-321D-4409-AA35-E04328B4185E}" destId="{49D3049E-87CE-4419-A939-1082D2550CEA}" srcOrd="0" destOrd="0" presId="urn:microsoft.com/office/officeart/2005/8/layout/matrix3"/>
    <dgm:cxn modelId="{1AB349C5-1D61-45B9-A3B9-5EF55186A219}" type="presOf" srcId="{518FF708-4C95-4B06-AD1E-26A47135794A}" destId="{E1E65DAA-2ACB-40D0-9880-1D0127796557}" srcOrd="0" destOrd="0" presId="urn:microsoft.com/office/officeart/2005/8/layout/matrix3"/>
    <dgm:cxn modelId="{C753839C-EF11-4BBC-B5F5-B9F4DF4948C4}" type="presOf" srcId="{5502CCEF-B8BB-4E6F-9EAF-A2910339E5EE}" destId="{EAACD9BF-2A9B-4A85-8106-8DD4E0A2D589}" srcOrd="0" destOrd="0" presId="urn:microsoft.com/office/officeart/2005/8/layout/matrix3"/>
    <dgm:cxn modelId="{9FA78AFE-E4F3-45AD-84E3-300D8D1E8BB0}" srcId="{518FF708-4C95-4B06-AD1E-26A47135794A}" destId="{46E0A326-1049-483E-AD38-3B6C6E0A1D0A}" srcOrd="0" destOrd="0" parTransId="{3FABE1DD-602C-4E91-B9D5-6A094B9DDD23}" sibTransId="{42C2360D-C574-4090-871D-D0B0ECA4611E}"/>
    <dgm:cxn modelId="{FE2576C8-8E36-41AC-A4F9-74B07986A252}" type="presOf" srcId="{46E0A326-1049-483E-AD38-3B6C6E0A1D0A}" destId="{BEF94E9C-12B7-48B8-9F6E-961E19EDEF25}" srcOrd="0" destOrd="0" presId="urn:microsoft.com/office/officeart/2005/8/layout/matrix3"/>
    <dgm:cxn modelId="{2B06AAB7-E45F-4941-8112-9ACC38E39213}" srcId="{518FF708-4C95-4B06-AD1E-26A47135794A}" destId="{22FC56C0-321D-4409-AA35-E04328B4185E}" srcOrd="2" destOrd="0" parTransId="{492497A7-029C-477E-88AB-D08D67F5C419}" sibTransId="{F5E07E43-4EDA-4617-A3C8-3EA5733BA2CC}"/>
    <dgm:cxn modelId="{1CD92BC8-0E92-4BC0-AA9E-2F3FD06A117C}" type="presOf" srcId="{78DEDAA9-1236-4DA5-85AB-57CEB95EDC83}" destId="{11A8B0FE-7CA6-49FA-B25A-30261D58E7C4}" srcOrd="0" destOrd="0" presId="urn:microsoft.com/office/officeart/2005/8/layout/matrix3"/>
    <dgm:cxn modelId="{B66D86C7-051F-4667-ACB3-4E0207B265B0}" type="presParOf" srcId="{E1E65DAA-2ACB-40D0-9880-1D0127796557}" destId="{F5769D19-898A-4DB0-BEF1-25357CB5C92E}" srcOrd="0" destOrd="0" presId="urn:microsoft.com/office/officeart/2005/8/layout/matrix3"/>
    <dgm:cxn modelId="{FC4452E8-047A-41DC-B2E9-20B533E80E15}" type="presParOf" srcId="{E1E65DAA-2ACB-40D0-9880-1D0127796557}" destId="{BEF94E9C-12B7-48B8-9F6E-961E19EDEF25}" srcOrd="1" destOrd="0" presId="urn:microsoft.com/office/officeart/2005/8/layout/matrix3"/>
    <dgm:cxn modelId="{99DDC5DF-0B7F-4920-BC7D-F15A4F184439}" type="presParOf" srcId="{E1E65DAA-2ACB-40D0-9880-1D0127796557}" destId="{11A8B0FE-7CA6-49FA-B25A-30261D58E7C4}" srcOrd="2" destOrd="0" presId="urn:microsoft.com/office/officeart/2005/8/layout/matrix3"/>
    <dgm:cxn modelId="{692B28DF-62A4-49D1-AA2D-FDD8008624F7}" type="presParOf" srcId="{E1E65DAA-2ACB-40D0-9880-1D0127796557}" destId="{49D3049E-87CE-4419-A939-1082D2550CEA}" srcOrd="3" destOrd="0" presId="urn:microsoft.com/office/officeart/2005/8/layout/matrix3"/>
    <dgm:cxn modelId="{C5C9978C-7584-48FE-A4D2-654240E386D5}" type="presParOf" srcId="{E1E65DAA-2ACB-40D0-9880-1D0127796557}" destId="{EAACD9BF-2A9B-4A85-8106-8DD4E0A2D58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374B1F-D739-40AC-9B5A-85F2EEB5C9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02394439-4FA8-40AD-8FAB-CAB721898B5C}">
      <dgm:prSet phldrT="[テキスト]" custT="1"/>
      <dgm:spPr/>
      <dgm:t>
        <a:bodyPr/>
        <a:lstStyle/>
        <a:p>
          <a:r>
            <a:rPr kumimoji="1" lang="ja-JP" altLang="en-US" sz="1600" dirty="0" smtClean="0"/>
            <a:t>プロジェクトリード</a:t>
          </a:r>
          <a:endParaRPr kumimoji="1" lang="ja-JP" altLang="en-US" sz="1600" dirty="0"/>
        </a:p>
      </dgm:t>
    </dgm:pt>
    <dgm:pt modelId="{07F199AF-90C1-408E-967B-AECC0A9B6D82}" type="parTrans" cxnId="{33AE8CD1-7553-494D-84DA-2044359FFC23}">
      <dgm:prSet/>
      <dgm:spPr/>
      <dgm:t>
        <a:bodyPr/>
        <a:lstStyle/>
        <a:p>
          <a:endParaRPr kumimoji="1" lang="ja-JP" altLang="en-US" sz="1400"/>
        </a:p>
      </dgm:t>
    </dgm:pt>
    <dgm:pt modelId="{18001669-D5E5-4F1F-900F-5B2891DA1A7A}" type="sibTrans" cxnId="{33AE8CD1-7553-494D-84DA-2044359FFC23}">
      <dgm:prSet/>
      <dgm:spPr/>
      <dgm:t>
        <a:bodyPr/>
        <a:lstStyle/>
        <a:p>
          <a:endParaRPr kumimoji="1" lang="ja-JP" altLang="en-US" sz="1400"/>
        </a:p>
      </dgm:t>
    </dgm:pt>
    <dgm:pt modelId="{052FF757-3702-4D1C-9AC9-633D041C83CF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開発者</a:t>
          </a:r>
          <a:endParaRPr kumimoji="1" lang="ja-JP" altLang="en-US" sz="1600" dirty="0"/>
        </a:p>
      </dgm:t>
    </dgm:pt>
    <dgm:pt modelId="{D31E70ED-7A32-4F19-96A1-67C5CEA05C57}" type="parTrans" cxnId="{2EB70104-1AEB-4157-83C5-345328F49645}">
      <dgm:prSet/>
      <dgm:spPr/>
      <dgm:t>
        <a:bodyPr/>
        <a:lstStyle/>
        <a:p>
          <a:endParaRPr kumimoji="1" lang="ja-JP" altLang="en-US" sz="1400"/>
        </a:p>
      </dgm:t>
    </dgm:pt>
    <dgm:pt modelId="{8116C9F3-8C89-48FA-A85C-5994568439CC}" type="sibTrans" cxnId="{2EB70104-1AEB-4157-83C5-345328F49645}">
      <dgm:prSet/>
      <dgm:spPr/>
      <dgm:t>
        <a:bodyPr/>
        <a:lstStyle/>
        <a:p>
          <a:endParaRPr kumimoji="1" lang="ja-JP" altLang="en-US" sz="1400"/>
        </a:p>
      </dgm:t>
    </dgm:pt>
    <dgm:pt modelId="{E7EC48CB-FFCA-4ADB-A11A-E03E7DF28FF9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テスト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エンジニア</a:t>
          </a:r>
          <a:endParaRPr kumimoji="1" lang="ja-JP" altLang="en-US" sz="1600" dirty="0"/>
        </a:p>
      </dgm:t>
    </dgm:pt>
    <dgm:pt modelId="{482C2BFD-2D71-4965-AF9D-D21E8224F008}" type="parTrans" cxnId="{EF7E3929-3AF0-4774-9217-EE815CEEFCDF}">
      <dgm:prSet/>
      <dgm:spPr/>
      <dgm:t>
        <a:bodyPr/>
        <a:lstStyle/>
        <a:p>
          <a:endParaRPr kumimoji="1" lang="ja-JP" altLang="en-US" sz="1400"/>
        </a:p>
      </dgm:t>
    </dgm:pt>
    <dgm:pt modelId="{2FF5B625-9D22-42E8-BB71-D47AFE2B1361}" type="sibTrans" cxnId="{EF7E3929-3AF0-4774-9217-EE815CEEFCDF}">
      <dgm:prSet/>
      <dgm:spPr/>
      <dgm:t>
        <a:bodyPr/>
        <a:lstStyle/>
        <a:p>
          <a:endParaRPr kumimoji="1" lang="ja-JP" altLang="en-US" sz="1400"/>
        </a:p>
      </dgm:t>
    </dgm:pt>
    <dgm:pt modelId="{FA5FB182-DEC0-4B3C-991B-4C43B6FE9353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アーキテクト</a:t>
          </a:r>
          <a:endParaRPr kumimoji="1" lang="ja-JP" altLang="en-US" sz="1600" dirty="0"/>
        </a:p>
      </dgm:t>
    </dgm:pt>
    <dgm:pt modelId="{E6362DD4-55E8-4828-BDE0-91DA3684FDB0}" type="parTrans" cxnId="{7CD18B0C-5FD2-45AA-93B8-765F0A677611}">
      <dgm:prSet/>
      <dgm:spPr/>
      <dgm:t>
        <a:bodyPr/>
        <a:lstStyle/>
        <a:p>
          <a:endParaRPr kumimoji="1" lang="ja-JP" altLang="en-US" sz="1400"/>
        </a:p>
      </dgm:t>
    </dgm:pt>
    <dgm:pt modelId="{CBB1DBAD-8031-4DAC-A9C2-4364D6C68938}" type="sibTrans" cxnId="{7CD18B0C-5FD2-45AA-93B8-765F0A677611}">
      <dgm:prSet/>
      <dgm:spPr/>
      <dgm:t>
        <a:bodyPr/>
        <a:lstStyle/>
        <a:p>
          <a:endParaRPr kumimoji="1" lang="ja-JP" altLang="en-US" sz="1400"/>
        </a:p>
      </dgm:t>
    </dgm:pt>
    <dgm:pt modelId="{B1553CA0-E55E-483B-9B06-225F0ACBC2BE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テスト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エンジニア</a:t>
          </a:r>
          <a:endParaRPr kumimoji="1" lang="ja-JP" altLang="en-US" sz="1600" dirty="0"/>
        </a:p>
      </dgm:t>
    </dgm:pt>
    <dgm:pt modelId="{69A300E1-574A-493F-9F75-6DFB74A870DE}" type="parTrans" cxnId="{7ACC7524-E600-40E4-8DB9-65A9FD11896D}">
      <dgm:prSet/>
      <dgm:spPr/>
      <dgm:t>
        <a:bodyPr/>
        <a:lstStyle/>
        <a:p>
          <a:endParaRPr kumimoji="1" lang="ja-JP" altLang="en-US" sz="1400"/>
        </a:p>
      </dgm:t>
    </dgm:pt>
    <dgm:pt modelId="{CC57A956-42F5-429D-85A5-48686255D9E5}" type="sibTrans" cxnId="{7ACC7524-E600-40E4-8DB9-65A9FD11896D}">
      <dgm:prSet/>
      <dgm:spPr/>
      <dgm:t>
        <a:bodyPr/>
        <a:lstStyle/>
        <a:p>
          <a:endParaRPr kumimoji="1" lang="ja-JP" altLang="en-US" sz="1400"/>
        </a:p>
      </dgm:t>
    </dgm:pt>
    <dgm:pt modelId="{F5863E69-55B0-47DD-B69F-62967B1DC393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ビルド</a:t>
          </a:r>
          <a:r>
            <a:rPr kumimoji="1" lang="en-US" altLang="ja-JP" sz="1600" dirty="0" smtClean="0"/>
            <a:t/>
          </a:r>
          <a:br>
            <a:rPr kumimoji="1" lang="en-US" altLang="ja-JP" sz="1600" dirty="0" smtClean="0"/>
          </a:br>
          <a:r>
            <a:rPr kumimoji="1" lang="ja-JP" altLang="en-US" sz="1600" dirty="0" smtClean="0"/>
            <a:t>マスター</a:t>
          </a:r>
          <a:endParaRPr kumimoji="1" lang="ja-JP" altLang="en-US" sz="1600" dirty="0"/>
        </a:p>
      </dgm:t>
    </dgm:pt>
    <dgm:pt modelId="{8222A408-95E9-4930-B097-95721FAC52D5}" type="parTrans" cxnId="{1D0127F4-6702-4538-BA02-BA77ABCE0420}">
      <dgm:prSet/>
      <dgm:spPr/>
      <dgm:t>
        <a:bodyPr/>
        <a:lstStyle/>
        <a:p>
          <a:endParaRPr kumimoji="1" lang="ja-JP" altLang="en-US" sz="1400"/>
        </a:p>
      </dgm:t>
    </dgm:pt>
    <dgm:pt modelId="{046291CE-3068-4769-B395-8DC12A64E78A}" type="sibTrans" cxnId="{1D0127F4-6702-4538-BA02-BA77ABCE0420}">
      <dgm:prSet/>
      <dgm:spPr/>
      <dgm:t>
        <a:bodyPr/>
        <a:lstStyle/>
        <a:p>
          <a:endParaRPr kumimoji="1" lang="ja-JP" altLang="en-US" sz="1400"/>
        </a:p>
      </dgm:t>
    </dgm:pt>
    <dgm:pt modelId="{C3598170-8520-4DC3-8656-6E40621F17C2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開発者</a:t>
          </a:r>
          <a:endParaRPr kumimoji="1" lang="ja-JP" altLang="en-US" sz="1600" dirty="0"/>
        </a:p>
      </dgm:t>
    </dgm:pt>
    <dgm:pt modelId="{C37CEB9B-6C2F-4DF8-8082-D128FA8917B8}" type="parTrans" cxnId="{082FE66A-3518-4225-AF19-ABCAF4EE79F0}">
      <dgm:prSet/>
      <dgm:spPr/>
      <dgm:t>
        <a:bodyPr/>
        <a:lstStyle/>
        <a:p>
          <a:endParaRPr kumimoji="1" lang="ja-JP" altLang="en-US" sz="1400"/>
        </a:p>
      </dgm:t>
    </dgm:pt>
    <dgm:pt modelId="{4DADDFCA-0477-41B4-9976-DB777A32CEF5}" type="sibTrans" cxnId="{082FE66A-3518-4225-AF19-ABCAF4EE79F0}">
      <dgm:prSet/>
      <dgm:spPr/>
      <dgm:t>
        <a:bodyPr/>
        <a:lstStyle/>
        <a:p>
          <a:endParaRPr kumimoji="1" lang="ja-JP" altLang="en-US" sz="1400"/>
        </a:p>
      </dgm:t>
    </dgm:pt>
    <dgm:pt modelId="{B622ADA3-D9D3-4DEA-BE47-AD1EF1C44CB0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テストリード</a:t>
          </a:r>
          <a:endParaRPr kumimoji="1" lang="ja-JP" altLang="en-US" sz="1600" dirty="0"/>
        </a:p>
      </dgm:t>
    </dgm:pt>
    <dgm:pt modelId="{04958F6C-A67F-41A7-AEC1-EB5AF7FDBC7F}" type="parTrans" cxnId="{72456727-E5FF-4330-8D8D-4615BAE02AAE}">
      <dgm:prSet/>
      <dgm:spPr/>
      <dgm:t>
        <a:bodyPr/>
        <a:lstStyle/>
        <a:p>
          <a:endParaRPr kumimoji="1" lang="ja-JP" altLang="en-US" sz="1400"/>
        </a:p>
      </dgm:t>
    </dgm:pt>
    <dgm:pt modelId="{3DA269B8-1ADF-4E9B-B245-ADDDA15247FE}" type="sibTrans" cxnId="{72456727-E5FF-4330-8D8D-4615BAE02AAE}">
      <dgm:prSet/>
      <dgm:spPr/>
      <dgm:t>
        <a:bodyPr/>
        <a:lstStyle/>
        <a:p>
          <a:endParaRPr kumimoji="1" lang="ja-JP" altLang="en-US" sz="1400"/>
        </a:p>
      </dgm:t>
    </dgm:pt>
    <dgm:pt modelId="{9062DB2B-2CDF-4852-822F-3E6C6138793C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ユーザ</a:t>
          </a:r>
          <a:endParaRPr kumimoji="1" lang="ja-JP" altLang="en-US" sz="1600" dirty="0"/>
        </a:p>
      </dgm:t>
    </dgm:pt>
    <dgm:pt modelId="{D357905C-EC6A-4195-849C-5D16D91502DE}" type="parTrans" cxnId="{4E6C1E6B-DEFB-4193-8609-1149E313FA6B}">
      <dgm:prSet/>
      <dgm:spPr>
        <a:ln>
          <a:noFill/>
        </a:ln>
      </dgm:spPr>
      <dgm:t>
        <a:bodyPr/>
        <a:lstStyle/>
        <a:p>
          <a:endParaRPr kumimoji="1" lang="ja-JP" altLang="en-US" sz="1400"/>
        </a:p>
      </dgm:t>
    </dgm:pt>
    <dgm:pt modelId="{E9A00F3C-1757-4979-915E-5E64E0A8C89E}" type="sibTrans" cxnId="{4E6C1E6B-DEFB-4193-8609-1149E313FA6B}">
      <dgm:prSet/>
      <dgm:spPr/>
      <dgm:t>
        <a:bodyPr/>
        <a:lstStyle/>
        <a:p>
          <a:endParaRPr kumimoji="1" lang="ja-JP" altLang="en-US" sz="1400"/>
        </a:p>
      </dgm:t>
    </dgm:pt>
    <dgm:pt modelId="{CBC6B616-20E4-49D8-9FDC-81B8BE4935AF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デブリード</a:t>
          </a:r>
          <a:endParaRPr kumimoji="1" lang="ja-JP" altLang="en-US" sz="1600" dirty="0"/>
        </a:p>
      </dgm:t>
    </dgm:pt>
    <dgm:pt modelId="{E2B0133F-9551-4D43-8003-7DFD9A949416}" type="parTrans" cxnId="{03771761-B293-4302-9FC4-99027DEE418F}">
      <dgm:prSet/>
      <dgm:spPr/>
      <dgm:t>
        <a:bodyPr/>
        <a:lstStyle/>
        <a:p>
          <a:endParaRPr kumimoji="1" lang="ja-JP" altLang="en-US" sz="1400"/>
        </a:p>
      </dgm:t>
    </dgm:pt>
    <dgm:pt modelId="{13ECD838-6165-4E68-8398-227C9FDA9153}" type="sibTrans" cxnId="{03771761-B293-4302-9FC4-99027DEE418F}">
      <dgm:prSet/>
      <dgm:spPr/>
      <dgm:t>
        <a:bodyPr/>
        <a:lstStyle/>
        <a:p>
          <a:endParaRPr kumimoji="1" lang="ja-JP" altLang="en-US" sz="1400"/>
        </a:p>
      </dgm:t>
    </dgm:pt>
    <dgm:pt modelId="{C40F222B-0571-4299-9478-5EDE9DA40114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テスター</a:t>
          </a:r>
          <a:endParaRPr kumimoji="1" lang="ja-JP" altLang="en-US" sz="1600" dirty="0"/>
        </a:p>
      </dgm:t>
    </dgm:pt>
    <dgm:pt modelId="{345D807D-ABCE-4D25-BDB8-22F4BF20060A}" type="parTrans" cxnId="{51E82B1E-077A-496A-BBF4-078815C2F193}">
      <dgm:prSet/>
      <dgm:spPr/>
      <dgm:t>
        <a:bodyPr/>
        <a:lstStyle/>
        <a:p>
          <a:endParaRPr kumimoji="1" lang="ja-JP" altLang="en-US" sz="1400"/>
        </a:p>
      </dgm:t>
    </dgm:pt>
    <dgm:pt modelId="{53D025B8-B42C-4A0A-B423-40D57462CAD0}" type="sibTrans" cxnId="{51E82B1E-077A-496A-BBF4-078815C2F193}">
      <dgm:prSet/>
      <dgm:spPr/>
      <dgm:t>
        <a:bodyPr/>
        <a:lstStyle/>
        <a:p>
          <a:endParaRPr kumimoji="1" lang="ja-JP" altLang="en-US" sz="1400"/>
        </a:p>
      </dgm:t>
    </dgm:pt>
    <dgm:pt modelId="{9FE91193-2F15-47DC-9BEE-FF13473A5B2F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テスター</a:t>
          </a:r>
          <a:endParaRPr kumimoji="1" lang="ja-JP" altLang="en-US" sz="1600" dirty="0"/>
        </a:p>
      </dgm:t>
    </dgm:pt>
    <dgm:pt modelId="{90F9BF02-83A5-4708-A08B-52ECE6BCBD57}" type="parTrans" cxnId="{93F8E73A-D5F1-4F5C-9545-6CB581521609}">
      <dgm:prSet/>
      <dgm:spPr/>
      <dgm:t>
        <a:bodyPr/>
        <a:lstStyle/>
        <a:p>
          <a:endParaRPr kumimoji="1" lang="ja-JP" altLang="en-US" sz="1400"/>
        </a:p>
      </dgm:t>
    </dgm:pt>
    <dgm:pt modelId="{DC913C52-8D71-4AEE-95A7-0EE56814B661}" type="sibTrans" cxnId="{93F8E73A-D5F1-4F5C-9545-6CB581521609}">
      <dgm:prSet/>
      <dgm:spPr/>
      <dgm:t>
        <a:bodyPr/>
        <a:lstStyle/>
        <a:p>
          <a:endParaRPr kumimoji="1" lang="ja-JP" altLang="en-US" sz="1400"/>
        </a:p>
      </dgm:t>
    </dgm:pt>
    <dgm:pt modelId="{FBDB2EC3-43D3-472D-A1E9-D4DCBF9120B2}" type="asst">
      <dgm:prSet phldrT="[テキスト]" custT="1"/>
      <dgm:spPr/>
      <dgm:t>
        <a:bodyPr/>
        <a:lstStyle/>
        <a:p>
          <a:r>
            <a:rPr kumimoji="1" lang="ja-JP" altLang="en-US" sz="1600" dirty="0" smtClean="0"/>
            <a:t>構成管理者</a:t>
          </a:r>
          <a:endParaRPr kumimoji="1" lang="ja-JP" altLang="en-US" sz="1600" dirty="0"/>
        </a:p>
      </dgm:t>
    </dgm:pt>
    <dgm:pt modelId="{98BC42A4-3EB8-4F92-B210-4FC594270BFE}" type="parTrans" cxnId="{A89A5537-D9DB-43A6-ADF6-246A4D893F03}">
      <dgm:prSet/>
      <dgm:spPr/>
      <dgm:t>
        <a:bodyPr/>
        <a:lstStyle/>
        <a:p>
          <a:endParaRPr lang="en-US"/>
        </a:p>
      </dgm:t>
    </dgm:pt>
    <dgm:pt modelId="{A93ABB64-8CB3-4741-BA84-314FA8556467}" type="sibTrans" cxnId="{A89A5537-D9DB-43A6-ADF6-246A4D893F03}">
      <dgm:prSet/>
      <dgm:spPr/>
      <dgm:t>
        <a:bodyPr/>
        <a:lstStyle/>
        <a:p>
          <a:endParaRPr lang="en-US"/>
        </a:p>
      </dgm:t>
    </dgm:pt>
    <dgm:pt modelId="{A6DB4039-1DEB-4A2A-AEAB-F1735D605746}" type="pres">
      <dgm:prSet presAssocID="{5C374B1F-D739-40AC-9B5A-85F2EEB5C9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034A6278-7C91-40A1-9E17-EEB3A7F6656B}" type="pres">
      <dgm:prSet presAssocID="{02394439-4FA8-40AD-8FAB-CAB721898B5C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FC57445-C568-4690-A44F-FCDCA8BF79E1}" type="pres">
      <dgm:prSet presAssocID="{02394439-4FA8-40AD-8FAB-CAB721898B5C}" presName="rootComposite1" presStyleCnt="0"/>
      <dgm:spPr/>
      <dgm:t>
        <a:bodyPr/>
        <a:lstStyle/>
        <a:p>
          <a:endParaRPr lang="en-US"/>
        </a:p>
      </dgm:t>
    </dgm:pt>
    <dgm:pt modelId="{D1ADFFFC-99ED-4273-9203-DF6800BF8D7D}" type="pres">
      <dgm:prSet presAssocID="{02394439-4FA8-40AD-8FAB-CAB721898B5C}" presName="rootText1" presStyleLbl="node0" presStyleIdx="0" presStyleCnt="1" custScaleX="77782" custScaleY="79583" custLinFactNeighborY="-9914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414D3BD2-87F6-4ED2-8FF5-AD8A8066185D}" type="pres">
      <dgm:prSet presAssocID="{02394439-4FA8-40AD-8FAB-CAB721898B5C}" presName="rootConnector1" presStyleLbl="node1" presStyleIdx="0" presStyleCnt="0"/>
      <dgm:spPr/>
      <dgm:t>
        <a:bodyPr/>
        <a:lstStyle/>
        <a:p>
          <a:endParaRPr kumimoji="1" lang="ja-JP" altLang="en-US"/>
        </a:p>
      </dgm:t>
    </dgm:pt>
    <dgm:pt modelId="{E8B3FBE2-51ED-4C4A-9808-40917AE0DFA8}" type="pres">
      <dgm:prSet presAssocID="{02394439-4FA8-40AD-8FAB-CAB721898B5C}" presName="hierChild2" presStyleCnt="0"/>
      <dgm:spPr/>
      <dgm:t>
        <a:bodyPr/>
        <a:lstStyle/>
        <a:p>
          <a:endParaRPr lang="en-US"/>
        </a:p>
      </dgm:t>
    </dgm:pt>
    <dgm:pt modelId="{4FB4B8C8-5F06-4728-93E9-6BC51E7D1CAE}" type="pres">
      <dgm:prSet presAssocID="{02394439-4FA8-40AD-8FAB-CAB721898B5C}" presName="hierChild3" presStyleCnt="0"/>
      <dgm:spPr/>
      <dgm:t>
        <a:bodyPr/>
        <a:lstStyle/>
        <a:p>
          <a:endParaRPr lang="en-US"/>
        </a:p>
      </dgm:t>
    </dgm:pt>
    <dgm:pt modelId="{F0AB69C2-7AB8-4543-8C36-ED9673C2042B}" type="pres">
      <dgm:prSet presAssocID="{D357905C-EC6A-4195-849C-5D16D91502DE}" presName="Name111" presStyleLbl="parChTrans1D2" presStyleIdx="0" presStyleCnt="4"/>
      <dgm:spPr/>
      <dgm:t>
        <a:bodyPr/>
        <a:lstStyle/>
        <a:p>
          <a:endParaRPr kumimoji="1" lang="ja-JP" altLang="en-US"/>
        </a:p>
      </dgm:t>
    </dgm:pt>
    <dgm:pt modelId="{3FA35366-2E1E-4823-BC11-521FCB5CEA46}" type="pres">
      <dgm:prSet presAssocID="{9062DB2B-2CDF-4852-822F-3E6C6138793C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118614D1-D57D-463C-A96A-A5D02CC1F27E}" type="pres">
      <dgm:prSet presAssocID="{9062DB2B-2CDF-4852-822F-3E6C6138793C}" presName="rootComposite3" presStyleCnt="0"/>
      <dgm:spPr/>
      <dgm:t>
        <a:bodyPr/>
        <a:lstStyle/>
        <a:p>
          <a:endParaRPr lang="en-US"/>
        </a:p>
      </dgm:t>
    </dgm:pt>
    <dgm:pt modelId="{C98F7FF1-0216-4710-8F8F-4183EE159DD8}" type="pres">
      <dgm:prSet presAssocID="{9062DB2B-2CDF-4852-822F-3E6C6138793C}" presName="rootText3" presStyleLbl="asst1" presStyleIdx="0" presStyleCnt="12" custScaleX="77782" custScaleY="79583" custLinFactX="100000" custLinFactY="-32063" custLinFactNeighborX="187508" custLinFactNeighborY="-10000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9495057F-0671-4F79-9C7C-9FFBDD9EE9EB}" type="pres">
      <dgm:prSet presAssocID="{9062DB2B-2CDF-4852-822F-3E6C6138793C}" presName="rootConnector3" presStyleLbl="asst1" presStyleIdx="0" presStyleCnt="12"/>
      <dgm:spPr/>
      <dgm:t>
        <a:bodyPr/>
        <a:lstStyle/>
        <a:p>
          <a:endParaRPr kumimoji="1" lang="ja-JP" altLang="en-US"/>
        </a:p>
      </dgm:t>
    </dgm:pt>
    <dgm:pt modelId="{2903C164-C467-4E75-B70A-F694D09C1967}" type="pres">
      <dgm:prSet presAssocID="{9062DB2B-2CDF-4852-822F-3E6C6138793C}" presName="hierChild6" presStyleCnt="0"/>
      <dgm:spPr/>
      <dgm:t>
        <a:bodyPr/>
        <a:lstStyle/>
        <a:p>
          <a:endParaRPr lang="en-US"/>
        </a:p>
      </dgm:t>
    </dgm:pt>
    <dgm:pt modelId="{BF0849D0-A8C0-4079-94ED-3D2E4A5D88F5}" type="pres">
      <dgm:prSet presAssocID="{9062DB2B-2CDF-4852-822F-3E6C6138793C}" presName="hierChild7" presStyleCnt="0"/>
      <dgm:spPr/>
      <dgm:t>
        <a:bodyPr/>
        <a:lstStyle/>
        <a:p>
          <a:endParaRPr lang="en-US"/>
        </a:p>
      </dgm:t>
    </dgm:pt>
    <dgm:pt modelId="{B6E6966C-0F4F-4E7B-9B26-9AC95CB657AF}" type="pres">
      <dgm:prSet presAssocID="{98BC42A4-3EB8-4F92-B210-4FC594270BFE}" presName="Name111" presStyleLbl="parChTrans1D2" presStyleIdx="1" presStyleCnt="4"/>
      <dgm:spPr/>
      <dgm:t>
        <a:bodyPr/>
        <a:lstStyle/>
        <a:p>
          <a:endParaRPr kumimoji="1" lang="ja-JP" altLang="en-US"/>
        </a:p>
      </dgm:t>
    </dgm:pt>
    <dgm:pt modelId="{B41EF893-DC53-435F-809C-7BCBC533B6AD}" type="pres">
      <dgm:prSet presAssocID="{FBDB2EC3-43D3-472D-A1E9-D4DCBF9120B2}" presName="hierRoot3" presStyleCnt="0">
        <dgm:presLayoutVars>
          <dgm:hierBranch val="init"/>
        </dgm:presLayoutVars>
      </dgm:prSet>
      <dgm:spPr/>
    </dgm:pt>
    <dgm:pt modelId="{39ECE8F9-C8D7-4EC5-A3F4-667CCB2A307B}" type="pres">
      <dgm:prSet presAssocID="{FBDB2EC3-43D3-472D-A1E9-D4DCBF9120B2}" presName="rootComposite3" presStyleCnt="0"/>
      <dgm:spPr/>
    </dgm:pt>
    <dgm:pt modelId="{D67F03B9-7E15-4A03-A48D-3195290A01A4}" type="pres">
      <dgm:prSet presAssocID="{FBDB2EC3-43D3-472D-A1E9-D4DCBF9120B2}" presName="rootText3" presStyleLbl="asst1" presStyleIdx="1" presStyleCnt="12" custScaleX="73557" custScaleY="97939" custLinFactX="-84433" custLinFactNeighborX="-100000" custLinFactNeighborY="-2646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46B807-DC64-4A29-B10B-6631ACCA89F3}" type="pres">
      <dgm:prSet presAssocID="{FBDB2EC3-43D3-472D-A1E9-D4DCBF9120B2}" presName="rootConnector3" presStyleLbl="asst1" presStyleIdx="1" presStyleCnt="12"/>
      <dgm:spPr/>
      <dgm:t>
        <a:bodyPr/>
        <a:lstStyle/>
        <a:p>
          <a:endParaRPr lang="en-US"/>
        </a:p>
      </dgm:t>
    </dgm:pt>
    <dgm:pt modelId="{2EB90037-FCDB-476F-8A32-2CF0D7E170AB}" type="pres">
      <dgm:prSet presAssocID="{FBDB2EC3-43D3-472D-A1E9-D4DCBF9120B2}" presName="hierChild6" presStyleCnt="0"/>
      <dgm:spPr/>
    </dgm:pt>
    <dgm:pt modelId="{9692D601-35BB-4213-8EAD-31EE6B10E511}" type="pres">
      <dgm:prSet presAssocID="{FBDB2EC3-43D3-472D-A1E9-D4DCBF9120B2}" presName="hierChild7" presStyleCnt="0"/>
      <dgm:spPr/>
    </dgm:pt>
    <dgm:pt modelId="{041AF3F5-EE63-43F6-9D0D-7AF49DF7A405}" type="pres">
      <dgm:prSet presAssocID="{E2B0133F-9551-4D43-8003-7DFD9A949416}" presName="Name111" presStyleLbl="parChTrans1D2" presStyleIdx="2" presStyleCnt="4"/>
      <dgm:spPr/>
      <dgm:t>
        <a:bodyPr/>
        <a:lstStyle/>
        <a:p>
          <a:endParaRPr kumimoji="1" lang="ja-JP" altLang="en-US"/>
        </a:p>
      </dgm:t>
    </dgm:pt>
    <dgm:pt modelId="{67ADCE0A-B984-4777-B50C-5519D9ECEC02}" type="pres">
      <dgm:prSet presAssocID="{CBC6B616-20E4-49D8-9FDC-81B8BE4935AF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590A1BE4-486F-44D9-BD48-94514D934347}" type="pres">
      <dgm:prSet presAssocID="{CBC6B616-20E4-49D8-9FDC-81B8BE4935AF}" presName="rootComposite3" presStyleCnt="0"/>
      <dgm:spPr/>
      <dgm:t>
        <a:bodyPr/>
        <a:lstStyle/>
        <a:p>
          <a:endParaRPr lang="en-US"/>
        </a:p>
      </dgm:t>
    </dgm:pt>
    <dgm:pt modelId="{009D55C7-0052-46B3-8E26-91F3524A0A2B}" type="pres">
      <dgm:prSet presAssocID="{CBC6B616-20E4-49D8-9FDC-81B8BE4935AF}" presName="rootText3" presStyleLbl="asst1" presStyleIdx="2" presStyleCnt="12" custScaleX="77782" custScaleY="79583" custLinFactNeighborX="-18130" custLinFactNeighborY="2239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294D450-83CE-47DF-8352-D85366AB9F1C}" type="pres">
      <dgm:prSet presAssocID="{CBC6B616-20E4-49D8-9FDC-81B8BE4935AF}" presName="rootConnector3" presStyleLbl="asst1" presStyleIdx="2" presStyleCnt="12"/>
      <dgm:spPr/>
      <dgm:t>
        <a:bodyPr/>
        <a:lstStyle/>
        <a:p>
          <a:endParaRPr kumimoji="1" lang="ja-JP" altLang="en-US"/>
        </a:p>
      </dgm:t>
    </dgm:pt>
    <dgm:pt modelId="{AB38DE70-7703-451E-BC5A-3E809F4DC473}" type="pres">
      <dgm:prSet presAssocID="{CBC6B616-20E4-49D8-9FDC-81B8BE4935AF}" presName="hierChild6" presStyleCnt="0"/>
      <dgm:spPr/>
      <dgm:t>
        <a:bodyPr/>
        <a:lstStyle/>
        <a:p>
          <a:endParaRPr lang="en-US"/>
        </a:p>
      </dgm:t>
    </dgm:pt>
    <dgm:pt modelId="{057D1740-1C73-4F87-A98F-101160C47ADB}" type="pres">
      <dgm:prSet presAssocID="{CBC6B616-20E4-49D8-9FDC-81B8BE4935AF}" presName="hierChild7" presStyleCnt="0"/>
      <dgm:spPr/>
      <dgm:t>
        <a:bodyPr/>
        <a:lstStyle/>
        <a:p>
          <a:endParaRPr lang="en-US"/>
        </a:p>
      </dgm:t>
    </dgm:pt>
    <dgm:pt modelId="{4F55298B-EBFE-4C41-AAF8-D151F13EB66A}" type="pres">
      <dgm:prSet presAssocID="{E6362DD4-55E8-4828-BDE0-91DA3684FDB0}" presName="Name111" presStyleLbl="parChTrans1D3" presStyleIdx="0" presStyleCnt="8"/>
      <dgm:spPr/>
      <dgm:t>
        <a:bodyPr/>
        <a:lstStyle/>
        <a:p>
          <a:endParaRPr kumimoji="1" lang="ja-JP" altLang="en-US"/>
        </a:p>
      </dgm:t>
    </dgm:pt>
    <dgm:pt modelId="{0BCB1E15-8467-451B-8004-6B8184F2FE10}" type="pres">
      <dgm:prSet presAssocID="{FA5FB182-DEC0-4B3C-991B-4C43B6FE9353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D4AEC66D-EA7A-43FA-8410-A49DEB62B5B6}" type="pres">
      <dgm:prSet presAssocID="{FA5FB182-DEC0-4B3C-991B-4C43B6FE9353}" presName="rootComposite3" presStyleCnt="0"/>
      <dgm:spPr/>
      <dgm:t>
        <a:bodyPr/>
        <a:lstStyle/>
        <a:p>
          <a:endParaRPr lang="en-US"/>
        </a:p>
      </dgm:t>
    </dgm:pt>
    <dgm:pt modelId="{986FBFF6-4E24-4F02-8269-8D0E21C9BDEC}" type="pres">
      <dgm:prSet presAssocID="{FA5FB182-DEC0-4B3C-991B-4C43B6FE9353}" presName="rootText3" presStyleLbl="asst1" presStyleIdx="3" presStyleCnt="12" custScaleX="77782" custScaleY="79583" custLinFactNeighborX="-15569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7F99D773-4D3A-4CB1-9569-74644416C769}" type="pres">
      <dgm:prSet presAssocID="{FA5FB182-DEC0-4B3C-991B-4C43B6FE9353}" presName="rootConnector3" presStyleLbl="asst1" presStyleIdx="3" presStyleCnt="12"/>
      <dgm:spPr/>
      <dgm:t>
        <a:bodyPr/>
        <a:lstStyle/>
        <a:p>
          <a:endParaRPr kumimoji="1" lang="ja-JP" altLang="en-US"/>
        </a:p>
      </dgm:t>
    </dgm:pt>
    <dgm:pt modelId="{53FE24A9-E83B-45D9-BC60-A2489492FE62}" type="pres">
      <dgm:prSet presAssocID="{FA5FB182-DEC0-4B3C-991B-4C43B6FE9353}" presName="hierChild6" presStyleCnt="0"/>
      <dgm:spPr/>
      <dgm:t>
        <a:bodyPr/>
        <a:lstStyle/>
        <a:p>
          <a:endParaRPr lang="en-US"/>
        </a:p>
      </dgm:t>
    </dgm:pt>
    <dgm:pt modelId="{6B76B99F-7D75-4ADA-9E61-C340B6165AB2}" type="pres">
      <dgm:prSet presAssocID="{FA5FB182-DEC0-4B3C-991B-4C43B6FE9353}" presName="hierChild7" presStyleCnt="0"/>
      <dgm:spPr/>
      <dgm:t>
        <a:bodyPr/>
        <a:lstStyle/>
        <a:p>
          <a:endParaRPr lang="en-US"/>
        </a:p>
      </dgm:t>
    </dgm:pt>
    <dgm:pt modelId="{F5D12C12-F20E-46C6-A2F1-2BBCF531B201}" type="pres">
      <dgm:prSet presAssocID="{D31E70ED-7A32-4F19-96A1-67C5CEA05C57}" presName="Name111" presStyleLbl="parChTrans1D3" presStyleIdx="1" presStyleCnt="8"/>
      <dgm:spPr/>
      <dgm:t>
        <a:bodyPr/>
        <a:lstStyle/>
        <a:p>
          <a:endParaRPr kumimoji="1" lang="ja-JP" altLang="en-US"/>
        </a:p>
      </dgm:t>
    </dgm:pt>
    <dgm:pt modelId="{6E47ACCE-A71E-4BD8-B7BD-B45C87DD7B48}" type="pres">
      <dgm:prSet presAssocID="{052FF757-3702-4D1C-9AC9-633D041C83CF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953E57BC-8133-4308-9CAF-3F31CC33C05D}" type="pres">
      <dgm:prSet presAssocID="{052FF757-3702-4D1C-9AC9-633D041C83CF}" presName="rootComposite3" presStyleCnt="0"/>
      <dgm:spPr/>
      <dgm:t>
        <a:bodyPr/>
        <a:lstStyle/>
        <a:p>
          <a:endParaRPr lang="en-US"/>
        </a:p>
      </dgm:t>
    </dgm:pt>
    <dgm:pt modelId="{537DD003-1FF1-46B8-9AE7-E43DEAD25062}" type="pres">
      <dgm:prSet presAssocID="{052FF757-3702-4D1C-9AC9-633D041C83CF}" presName="rootText3" presStyleLbl="asst1" presStyleIdx="4" presStyleCnt="12" custScaleX="77782" custScaleY="79583" custLinFactNeighborX="-19398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FBE1E3FC-8226-4D8B-8679-894311C7D58F}" type="pres">
      <dgm:prSet presAssocID="{052FF757-3702-4D1C-9AC9-633D041C83CF}" presName="rootConnector3" presStyleLbl="asst1" presStyleIdx="4" presStyleCnt="12"/>
      <dgm:spPr/>
      <dgm:t>
        <a:bodyPr/>
        <a:lstStyle/>
        <a:p>
          <a:endParaRPr kumimoji="1" lang="ja-JP" altLang="en-US"/>
        </a:p>
      </dgm:t>
    </dgm:pt>
    <dgm:pt modelId="{B61F5E59-8F0F-4CEC-BED9-89C2195023A8}" type="pres">
      <dgm:prSet presAssocID="{052FF757-3702-4D1C-9AC9-633D041C83CF}" presName="hierChild6" presStyleCnt="0"/>
      <dgm:spPr/>
      <dgm:t>
        <a:bodyPr/>
        <a:lstStyle/>
        <a:p>
          <a:endParaRPr lang="en-US"/>
        </a:p>
      </dgm:t>
    </dgm:pt>
    <dgm:pt modelId="{0D1F4DEA-DADC-4696-A935-42D0D7162CA1}" type="pres">
      <dgm:prSet presAssocID="{052FF757-3702-4D1C-9AC9-633D041C83CF}" presName="hierChild7" presStyleCnt="0"/>
      <dgm:spPr/>
      <dgm:t>
        <a:bodyPr/>
        <a:lstStyle/>
        <a:p>
          <a:endParaRPr lang="en-US"/>
        </a:p>
      </dgm:t>
    </dgm:pt>
    <dgm:pt modelId="{6DB945CB-5FFA-4100-997F-07BB47DD52BE}" type="pres">
      <dgm:prSet presAssocID="{8222A408-95E9-4930-B097-95721FAC52D5}" presName="Name111" presStyleLbl="parChTrans1D3" presStyleIdx="2" presStyleCnt="8"/>
      <dgm:spPr/>
      <dgm:t>
        <a:bodyPr/>
        <a:lstStyle/>
        <a:p>
          <a:endParaRPr kumimoji="1" lang="ja-JP" altLang="en-US"/>
        </a:p>
      </dgm:t>
    </dgm:pt>
    <dgm:pt modelId="{3CB77A20-03A5-46AE-B6A0-FBD018B2AB89}" type="pres">
      <dgm:prSet presAssocID="{F5863E69-55B0-47DD-B69F-62967B1DC393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1A62F53-0DC1-4E76-A636-E4CF5E9B27A8}" type="pres">
      <dgm:prSet presAssocID="{F5863E69-55B0-47DD-B69F-62967B1DC393}" presName="rootComposite3" presStyleCnt="0"/>
      <dgm:spPr/>
      <dgm:t>
        <a:bodyPr/>
        <a:lstStyle/>
        <a:p>
          <a:endParaRPr lang="en-US"/>
        </a:p>
      </dgm:t>
    </dgm:pt>
    <dgm:pt modelId="{F290FC0D-F47F-41AD-A6AF-31F4EAEF7BC9}" type="pres">
      <dgm:prSet presAssocID="{F5863E69-55B0-47DD-B69F-62967B1DC393}" presName="rootText3" presStyleLbl="asst1" presStyleIdx="5" presStyleCnt="12" custScaleX="77782" custScaleY="79583" custLinFactNeighborX="-15569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13FF1AD0-68D4-4480-BA8A-BBF230519DBE}" type="pres">
      <dgm:prSet presAssocID="{F5863E69-55B0-47DD-B69F-62967B1DC393}" presName="rootConnector3" presStyleLbl="asst1" presStyleIdx="5" presStyleCnt="12"/>
      <dgm:spPr/>
      <dgm:t>
        <a:bodyPr/>
        <a:lstStyle/>
        <a:p>
          <a:endParaRPr kumimoji="1" lang="ja-JP" altLang="en-US"/>
        </a:p>
      </dgm:t>
    </dgm:pt>
    <dgm:pt modelId="{B7DC6CD0-29A9-40E9-94FA-5E959787CBE8}" type="pres">
      <dgm:prSet presAssocID="{F5863E69-55B0-47DD-B69F-62967B1DC393}" presName="hierChild6" presStyleCnt="0"/>
      <dgm:spPr/>
      <dgm:t>
        <a:bodyPr/>
        <a:lstStyle/>
        <a:p>
          <a:endParaRPr lang="en-US"/>
        </a:p>
      </dgm:t>
    </dgm:pt>
    <dgm:pt modelId="{D9614278-5637-41CE-8656-878761E4F3B4}" type="pres">
      <dgm:prSet presAssocID="{F5863E69-55B0-47DD-B69F-62967B1DC393}" presName="hierChild7" presStyleCnt="0"/>
      <dgm:spPr/>
      <dgm:t>
        <a:bodyPr/>
        <a:lstStyle/>
        <a:p>
          <a:endParaRPr lang="en-US"/>
        </a:p>
      </dgm:t>
    </dgm:pt>
    <dgm:pt modelId="{F881E51D-2D29-4BF5-976B-056E8E5A3984}" type="pres">
      <dgm:prSet presAssocID="{C37CEB9B-6C2F-4DF8-8082-D128FA8917B8}" presName="Name111" presStyleLbl="parChTrans1D3" presStyleIdx="3" presStyleCnt="8"/>
      <dgm:spPr/>
      <dgm:t>
        <a:bodyPr/>
        <a:lstStyle/>
        <a:p>
          <a:endParaRPr kumimoji="1" lang="ja-JP" altLang="en-US"/>
        </a:p>
      </dgm:t>
    </dgm:pt>
    <dgm:pt modelId="{8E60E2FD-80A2-41CE-A171-9AA8A7292E97}" type="pres">
      <dgm:prSet presAssocID="{C3598170-8520-4DC3-8656-6E40621F17C2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20C76E39-8A59-42E5-8B21-E04AA97C4C1C}" type="pres">
      <dgm:prSet presAssocID="{C3598170-8520-4DC3-8656-6E40621F17C2}" presName="rootComposite3" presStyleCnt="0"/>
      <dgm:spPr/>
      <dgm:t>
        <a:bodyPr/>
        <a:lstStyle/>
        <a:p>
          <a:endParaRPr lang="en-US"/>
        </a:p>
      </dgm:t>
    </dgm:pt>
    <dgm:pt modelId="{ED32BE0A-AD46-4D49-9AFB-7B706DAFD026}" type="pres">
      <dgm:prSet presAssocID="{C3598170-8520-4DC3-8656-6E40621F17C2}" presName="rootText3" presStyleLbl="asst1" presStyleIdx="6" presStyleCnt="12" custScaleX="77782" custScaleY="79583" custLinFactNeighborX="-19398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81A11CF1-4EF6-4720-A0B6-91A0C742DC8D}" type="pres">
      <dgm:prSet presAssocID="{C3598170-8520-4DC3-8656-6E40621F17C2}" presName="rootConnector3" presStyleLbl="asst1" presStyleIdx="6" presStyleCnt="12"/>
      <dgm:spPr/>
      <dgm:t>
        <a:bodyPr/>
        <a:lstStyle/>
        <a:p>
          <a:endParaRPr kumimoji="1" lang="ja-JP" altLang="en-US"/>
        </a:p>
      </dgm:t>
    </dgm:pt>
    <dgm:pt modelId="{AFE89582-D9AA-443D-B350-16E4CBEFAEBD}" type="pres">
      <dgm:prSet presAssocID="{C3598170-8520-4DC3-8656-6E40621F17C2}" presName="hierChild6" presStyleCnt="0"/>
      <dgm:spPr/>
      <dgm:t>
        <a:bodyPr/>
        <a:lstStyle/>
        <a:p>
          <a:endParaRPr lang="en-US"/>
        </a:p>
      </dgm:t>
    </dgm:pt>
    <dgm:pt modelId="{9FCCC744-F7D1-46A7-ACDC-E34814888734}" type="pres">
      <dgm:prSet presAssocID="{C3598170-8520-4DC3-8656-6E40621F17C2}" presName="hierChild7" presStyleCnt="0"/>
      <dgm:spPr/>
      <dgm:t>
        <a:bodyPr/>
        <a:lstStyle/>
        <a:p>
          <a:endParaRPr lang="en-US"/>
        </a:p>
      </dgm:t>
    </dgm:pt>
    <dgm:pt modelId="{E397FEB7-235E-4D69-8572-9EB004B6843C}" type="pres">
      <dgm:prSet presAssocID="{04958F6C-A67F-41A7-AEC1-EB5AF7FDBC7F}" presName="Name111" presStyleLbl="parChTrans1D2" presStyleIdx="3" presStyleCnt="4"/>
      <dgm:spPr/>
      <dgm:t>
        <a:bodyPr/>
        <a:lstStyle/>
        <a:p>
          <a:endParaRPr kumimoji="1" lang="ja-JP" altLang="en-US"/>
        </a:p>
      </dgm:t>
    </dgm:pt>
    <dgm:pt modelId="{9007BBFB-6572-44EA-B5EA-19FBE46D65CF}" type="pres">
      <dgm:prSet presAssocID="{B622ADA3-D9D3-4DEA-BE47-AD1EF1C44CB0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4BC96A0-C277-4819-8E3F-75F72C0C41EA}" type="pres">
      <dgm:prSet presAssocID="{B622ADA3-D9D3-4DEA-BE47-AD1EF1C44CB0}" presName="rootComposite3" presStyleCnt="0"/>
      <dgm:spPr/>
      <dgm:t>
        <a:bodyPr/>
        <a:lstStyle/>
        <a:p>
          <a:endParaRPr lang="en-US"/>
        </a:p>
      </dgm:t>
    </dgm:pt>
    <dgm:pt modelId="{FFE0CBD0-64D8-4BAB-8D0D-A239D03EACC5}" type="pres">
      <dgm:prSet presAssocID="{B622ADA3-D9D3-4DEA-BE47-AD1EF1C44CB0}" presName="rootText3" presStyleLbl="asst1" presStyleIdx="7" presStyleCnt="12" custScaleX="77782" custScaleY="79583" custLinFactNeighborX="8605" custLinFactNeighborY="2239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21B1968-4D63-4EAD-8E62-3D99D4B87160}" type="pres">
      <dgm:prSet presAssocID="{B622ADA3-D9D3-4DEA-BE47-AD1EF1C44CB0}" presName="rootConnector3" presStyleLbl="asst1" presStyleIdx="7" presStyleCnt="12"/>
      <dgm:spPr/>
      <dgm:t>
        <a:bodyPr/>
        <a:lstStyle/>
        <a:p>
          <a:endParaRPr kumimoji="1" lang="ja-JP" altLang="en-US"/>
        </a:p>
      </dgm:t>
    </dgm:pt>
    <dgm:pt modelId="{8278E8EE-B215-4778-AD54-25E1EBB0DBD1}" type="pres">
      <dgm:prSet presAssocID="{B622ADA3-D9D3-4DEA-BE47-AD1EF1C44CB0}" presName="hierChild6" presStyleCnt="0"/>
      <dgm:spPr/>
      <dgm:t>
        <a:bodyPr/>
        <a:lstStyle/>
        <a:p>
          <a:endParaRPr lang="en-US"/>
        </a:p>
      </dgm:t>
    </dgm:pt>
    <dgm:pt modelId="{2A7AEE5D-A8C9-4590-8FC6-84218FAF2089}" type="pres">
      <dgm:prSet presAssocID="{B622ADA3-D9D3-4DEA-BE47-AD1EF1C44CB0}" presName="hierChild7" presStyleCnt="0"/>
      <dgm:spPr/>
      <dgm:t>
        <a:bodyPr/>
        <a:lstStyle/>
        <a:p>
          <a:endParaRPr lang="en-US"/>
        </a:p>
      </dgm:t>
    </dgm:pt>
    <dgm:pt modelId="{63E2EE3C-00F0-419D-8B24-4833CFAB5D6D}" type="pres">
      <dgm:prSet presAssocID="{482C2BFD-2D71-4965-AF9D-D21E8224F008}" presName="Name111" presStyleLbl="parChTrans1D3" presStyleIdx="4" presStyleCnt="8"/>
      <dgm:spPr/>
      <dgm:t>
        <a:bodyPr/>
        <a:lstStyle/>
        <a:p>
          <a:endParaRPr kumimoji="1" lang="ja-JP" altLang="en-US"/>
        </a:p>
      </dgm:t>
    </dgm:pt>
    <dgm:pt modelId="{DA84CF30-482E-4C5D-9BB8-58A62E4EC213}" type="pres">
      <dgm:prSet presAssocID="{E7EC48CB-FFCA-4ADB-A11A-E03E7DF28FF9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CAFEB4A-E2B6-4EA1-B59C-A67E7083821E}" type="pres">
      <dgm:prSet presAssocID="{E7EC48CB-FFCA-4ADB-A11A-E03E7DF28FF9}" presName="rootComposite3" presStyleCnt="0"/>
      <dgm:spPr/>
      <dgm:t>
        <a:bodyPr/>
        <a:lstStyle/>
        <a:p>
          <a:endParaRPr lang="en-US"/>
        </a:p>
      </dgm:t>
    </dgm:pt>
    <dgm:pt modelId="{865C3E9E-FD1B-465E-B90E-9F299A41E366}" type="pres">
      <dgm:prSet presAssocID="{E7EC48CB-FFCA-4ADB-A11A-E03E7DF28FF9}" presName="rootText3" presStyleLbl="asst1" presStyleIdx="8" presStyleCnt="12" custScaleX="77782" custScaleY="79583" custLinFactNeighborX="1052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EC1CEDF-EFBF-423F-B2D2-C48F38A5D2CF}" type="pres">
      <dgm:prSet presAssocID="{E7EC48CB-FFCA-4ADB-A11A-E03E7DF28FF9}" presName="rootConnector3" presStyleLbl="asst1" presStyleIdx="8" presStyleCnt="12"/>
      <dgm:spPr/>
      <dgm:t>
        <a:bodyPr/>
        <a:lstStyle/>
        <a:p>
          <a:endParaRPr kumimoji="1" lang="ja-JP" altLang="en-US"/>
        </a:p>
      </dgm:t>
    </dgm:pt>
    <dgm:pt modelId="{22D28D52-4757-48CD-B181-4FCFEE23AE66}" type="pres">
      <dgm:prSet presAssocID="{E7EC48CB-FFCA-4ADB-A11A-E03E7DF28FF9}" presName="hierChild6" presStyleCnt="0"/>
      <dgm:spPr/>
      <dgm:t>
        <a:bodyPr/>
        <a:lstStyle/>
        <a:p>
          <a:endParaRPr lang="en-US"/>
        </a:p>
      </dgm:t>
    </dgm:pt>
    <dgm:pt modelId="{FAF39EBD-0372-4A72-9C8B-8336E3513965}" type="pres">
      <dgm:prSet presAssocID="{E7EC48CB-FFCA-4ADB-A11A-E03E7DF28FF9}" presName="hierChild7" presStyleCnt="0"/>
      <dgm:spPr/>
      <dgm:t>
        <a:bodyPr/>
        <a:lstStyle/>
        <a:p>
          <a:endParaRPr lang="en-US"/>
        </a:p>
      </dgm:t>
    </dgm:pt>
    <dgm:pt modelId="{DFB7F3BF-3026-42F5-8D3D-122AB5341D9F}" type="pres">
      <dgm:prSet presAssocID="{69A300E1-574A-493F-9F75-6DFB74A870DE}" presName="Name111" presStyleLbl="parChTrans1D3" presStyleIdx="5" presStyleCnt="8"/>
      <dgm:spPr/>
      <dgm:t>
        <a:bodyPr/>
        <a:lstStyle/>
        <a:p>
          <a:endParaRPr kumimoji="1" lang="ja-JP" altLang="en-US"/>
        </a:p>
      </dgm:t>
    </dgm:pt>
    <dgm:pt modelId="{7865B902-0B43-4CF8-B9BC-48437114EBDF}" type="pres">
      <dgm:prSet presAssocID="{B1553CA0-E55E-483B-9B06-225F0ACBC2BE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F596966-E5A7-450A-8FE1-B11A37566E77}" type="pres">
      <dgm:prSet presAssocID="{B1553CA0-E55E-483B-9B06-225F0ACBC2BE}" presName="rootComposite3" presStyleCnt="0"/>
      <dgm:spPr/>
      <dgm:t>
        <a:bodyPr/>
        <a:lstStyle/>
        <a:p>
          <a:endParaRPr lang="en-US"/>
        </a:p>
      </dgm:t>
    </dgm:pt>
    <dgm:pt modelId="{FC7E71B8-6BDD-42D3-9D39-1C41D260F40A}" type="pres">
      <dgm:prSet presAssocID="{B1553CA0-E55E-483B-9B06-225F0ACBC2BE}" presName="rootText3" presStyleLbl="asst1" presStyleIdx="9" presStyleCnt="12" custScaleX="77782" custScaleY="79583" custLinFactNeighborX="669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71B3F7CD-9CE6-467C-849D-A24173D6EF47}" type="pres">
      <dgm:prSet presAssocID="{B1553CA0-E55E-483B-9B06-225F0ACBC2BE}" presName="rootConnector3" presStyleLbl="asst1" presStyleIdx="9" presStyleCnt="12"/>
      <dgm:spPr/>
      <dgm:t>
        <a:bodyPr/>
        <a:lstStyle/>
        <a:p>
          <a:endParaRPr kumimoji="1" lang="ja-JP" altLang="en-US"/>
        </a:p>
      </dgm:t>
    </dgm:pt>
    <dgm:pt modelId="{8361DEC9-C935-494A-B202-85F1B7542F10}" type="pres">
      <dgm:prSet presAssocID="{B1553CA0-E55E-483B-9B06-225F0ACBC2BE}" presName="hierChild6" presStyleCnt="0"/>
      <dgm:spPr/>
      <dgm:t>
        <a:bodyPr/>
        <a:lstStyle/>
        <a:p>
          <a:endParaRPr lang="en-US"/>
        </a:p>
      </dgm:t>
    </dgm:pt>
    <dgm:pt modelId="{381BF9F7-34FF-44D5-8CFC-61B2052328D1}" type="pres">
      <dgm:prSet presAssocID="{B1553CA0-E55E-483B-9B06-225F0ACBC2BE}" presName="hierChild7" presStyleCnt="0"/>
      <dgm:spPr/>
      <dgm:t>
        <a:bodyPr/>
        <a:lstStyle/>
        <a:p>
          <a:endParaRPr lang="en-US"/>
        </a:p>
      </dgm:t>
    </dgm:pt>
    <dgm:pt modelId="{C2DFE619-4123-49A1-9B7E-49A17F309650}" type="pres">
      <dgm:prSet presAssocID="{345D807D-ABCE-4D25-BDB8-22F4BF20060A}" presName="Name111" presStyleLbl="parChTrans1D3" presStyleIdx="6" presStyleCnt="8"/>
      <dgm:spPr/>
      <dgm:t>
        <a:bodyPr/>
        <a:lstStyle/>
        <a:p>
          <a:endParaRPr kumimoji="1" lang="ja-JP" altLang="en-US"/>
        </a:p>
      </dgm:t>
    </dgm:pt>
    <dgm:pt modelId="{9ED61132-42A1-4609-AF59-513879B64599}" type="pres">
      <dgm:prSet presAssocID="{C40F222B-0571-4299-9478-5EDE9DA40114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09D6530-97C5-4D12-A57B-71D1D1B3613E}" type="pres">
      <dgm:prSet presAssocID="{C40F222B-0571-4299-9478-5EDE9DA40114}" presName="rootComposite3" presStyleCnt="0"/>
      <dgm:spPr/>
      <dgm:t>
        <a:bodyPr/>
        <a:lstStyle/>
        <a:p>
          <a:endParaRPr lang="en-US"/>
        </a:p>
      </dgm:t>
    </dgm:pt>
    <dgm:pt modelId="{0A4DE9F9-8C47-4DCD-8CA8-3FE46853B579}" type="pres">
      <dgm:prSet presAssocID="{C40F222B-0571-4299-9478-5EDE9DA40114}" presName="rootText3" presStyleLbl="asst1" presStyleIdx="10" presStyleCnt="12" custScaleX="77782" custScaleY="79583" custLinFactNeighborX="10520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4B680421-B06C-4E9D-857A-21D66DBA7511}" type="pres">
      <dgm:prSet presAssocID="{C40F222B-0571-4299-9478-5EDE9DA40114}" presName="rootConnector3" presStyleLbl="asst1" presStyleIdx="10" presStyleCnt="12"/>
      <dgm:spPr/>
      <dgm:t>
        <a:bodyPr/>
        <a:lstStyle/>
        <a:p>
          <a:endParaRPr kumimoji="1" lang="ja-JP" altLang="en-US"/>
        </a:p>
      </dgm:t>
    </dgm:pt>
    <dgm:pt modelId="{084C9D70-511A-4B48-9097-FAFD33FAE2FB}" type="pres">
      <dgm:prSet presAssocID="{C40F222B-0571-4299-9478-5EDE9DA40114}" presName="hierChild6" presStyleCnt="0"/>
      <dgm:spPr/>
      <dgm:t>
        <a:bodyPr/>
        <a:lstStyle/>
        <a:p>
          <a:endParaRPr lang="en-US"/>
        </a:p>
      </dgm:t>
    </dgm:pt>
    <dgm:pt modelId="{E954E94D-89B6-489D-82AA-73DB736452CD}" type="pres">
      <dgm:prSet presAssocID="{C40F222B-0571-4299-9478-5EDE9DA40114}" presName="hierChild7" presStyleCnt="0"/>
      <dgm:spPr/>
      <dgm:t>
        <a:bodyPr/>
        <a:lstStyle/>
        <a:p>
          <a:endParaRPr lang="en-US"/>
        </a:p>
      </dgm:t>
    </dgm:pt>
    <dgm:pt modelId="{EAB9E2C1-5800-44CC-8E97-782826ACA1AE}" type="pres">
      <dgm:prSet presAssocID="{90F9BF02-83A5-4708-A08B-52ECE6BCBD57}" presName="Name111" presStyleLbl="parChTrans1D3" presStyleIdx="7" presStyleCnt="8"/>
      <dgm:spPr/>
      <dgm:t>
        <a:bodyPr/>
        <a:lstStyle/>
        <a:p>
          <a:endParaRPr kumimoji="1" lang="ja-JP" altLang="en-US"/>
        </a:p>
      </dgm:t>
    </dgm:pt>
    <dgm:pt modelId="{DE455062-BD23-4311-8218-048EA087C86C}" type="pres">
      <dgm:prSet presAssocID="{9FE91193-2F15-47DC-9BEE-FF13473A5B2F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C37D05C-1D29-4176-B279-DB17C5145BCE}" type="pres">
      <dgm:prSet presAssocID="{9FE91193-2F15-47DC-9BEE-FF13473A5B2F}" presName="rootComposite3" presStyleCnt="0"/>
      <dgm:spPr/>
      <dgm:t>
        <a:bodyPr/>
        <a:lstStyle/>
        <a:p>
          <a:endParaRPr lang="en-US"/>
        </a:p>
      </dgm:t>
    </dgm:pt>
    <dgm:pt modelId="{94DB98ED-2188-45CE-A941-E1ED6A57A6A4}" type="pres">
      <dgm:prSet presAssocID="{9FE91193-2F15-47DC-9BEE-FF13473A5B2F}" presName="rootText3" presStyleLbl="asst1" presStyleIdx="11" presStyleCnt="12" custScaleX="77782" custScaleY="79583" custLinFactNeighborX="669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9798ECF0-DA22-4993-A89E-62AE0EF99028}" type="pres">
      <dgm:prSet presAssocID="{9FE91193-2F15-47DC-9BEE-FF13473A5B2F}" presName="rootConnector3" presStyleLbl="asst1" presStyleIdx="11" presStyleCnt="12"/>
      <dgm:spPr/>
      <dgm:t>
        <a:bodyPr/>
        <a:lstStyle/>
        <a:p>
          <a:endParaRPr kumimoji="1" lang="ja-JP" altLang="en-US"/>
        </a:p>
      </dgm:t>
    </dgm:pt>
    <dgm:pt modelId="{9AAFF2C8-90E8-4C08-8291-A97552E4BDE6}" type="pres">
      <dgm:prSet presAssocID="{9FE91193-2F15-47DC-9BEE-FF13473A5B2F}" presName="hierChild6" presStyleCnt="0"/>
      <dgm:spPr/>
      <dgm:t>
        <a:bodyPr/>
        <a:lstStyle/>
        <a:p>
          <a:endParaRPr lang="en-US"/>
        </a:p>
      </dgm:t>
    </dgm:pt>
    <dgm:pt modelId="{43DB11AF-B9D1-4DB2-98A0-1DC8B5EA54B4}" type="pres">
      <dgm:prSet presAssocID="{9FE91193-2F15-47DC-9BEE-FF13473A5B2F}" presName="hierChild7" presStyleCnt="0"/>
      <dgm:spPr/>
      <dgm:t>
        <a:bodyPr/>
        <a:lstStyle/>
        <a:p>
          <a:endParaRPr lang="en-US"/>
        </a:p>
      </dgm:t>
    </dgm:pt>
  </dgm:ptLst>
  <dgm:cxnLst>
    <dgm:cxn modelId="{6E7BD10E-61D5-46B6-B285-88B7FF823FC4}" type="presOf" srcId="{E2B0133F-9551-4D43-8003-7DFD9A949416}" destId="{041AF3F5-EE63-43F6-9D0D-7AF49DF7A405}" srcOrd="0" destOrd="0" presId="urn:microsoft.com/office/officeart/2005/8/layout/orgChart1"/>
    <dgm:cxn modelId="{1792D9B9-D836-4AA5-8239-E25F6E9DDDBA}" type="presOf" srcId="{9062DB2B-2CDF-4852-822F-3E6C6138793C}" destId="{9495057F-0671-4F79-9C7C-9FFBDD9EE9EB}" srcOrd="1" destOrd="0" presId="urn:microsoft.com/office/officeart/2005/8/layout/orgChart1"/>
    <dgm:cxn modelId="{1948CEA2-9AFE-4A61-B5E7-A6BA70FFC50A}" type="presOf" srcId="{FA5FB182-DEC0-4B3C-991B-4C43B6FE9353}" destId="{986FBFF6-4E24-4F02-8269-8D0E21C9BDEC}" srcOrd="0" destOrd="0" presId="urn:microsoft.com/office/officeart/2005/8/layout/orgChart1"/>
    <dgm:cxn modelId="{BF728D81-9466-4342-830E-745E4CA9B5F3}" type="presOf" srcId="{052FF757-3702-4D1C-9AC9-633D041C83CF}" destId="{FBE1E3FC-8226-4D8B-8679-894311C7D58F}" srcOrd="1" destOrd="0" presId="urn:microsoft.com/office/officeart/2005/8/layout/orgChart1"/>
    <dgm:cxn modelId="{B61F8470-7666-4412-8016-286871B72CE4}" type="presOf" srcId="{F5863E69-55B0-47DD-B69F-62967B1DC393}" destId="{13FF1AD0-68D4-4480-BA8A-BBF230519DBE}" srcOrd="1" destOrd="0" presId="urn:microsoft.com/office/officeart/2005/8/layout/orgChart1"/>
    <dgm:cxn modelId="{1D0127F4-6702-4538-BA02-BA77ABCE0420}" srcId="{CBC6B616-20E4-49D8-9FDC-81B8BE4935AF}" destId="{F5863E69-55B0-47DD-B69F-62967B1DC393}" srcOrd="2" destOrd="0" parTransId="{8222A408-95E9-4930-B097-95721FAC52D5}" sibTransId="{046291CE-3068-4769-B395-8DC12A64E78A}"/>
    <dgm:cxn modelId="{E0F314DB-53D7-4A9B-95E8-5A08978C795F}" type="presOf" srcId="{FA5FB182-DEC0-4B3C-991B-4C43B6FE9353}" destId="{7F99D773-4D3A-4CB1-9569-74644416C769}" srcOrd="1" destOrd="0" presId="urn:microsoft.com/office/officeart/2005/8/layout/orgChart1"/>
    <dgm:cxn modelId="{9CA4DAD2-C07D-4C03-91E9-C77EC12EC14A}" type="presOf" srcId="{CBC6B616-20E4-49D8-9FDC-81B8BE4935AF}" destId="{009D55C7-0052-46B3-8E26-91F3524A0A2B}" srcOrd="0" destOrd="0" presId="urn:microsoft.com/office/officeart/2005/8/layout/orgChart1"/>
    <dgm:cxn modelId="{803C3251-915D-4318-815D-397C72490A82}" type="presOf" srcId="{482C2BFD-2D71-4965-AF9D-D21E8224F008}" destId="{63E2EE3C-00F0-419D-8B24-4833CFAB5D6D}" srcOrd="0" destOrd="0" presId="urn:microsoft.com/office/officeart/2005/8/layout/orgChart1"/>
    <dgm:cxn modelId="{2EB70104-1AEB-4157-83C5-345328F49645}" srcId="{CBC6B616-20E4-49D8-9FDC-81B8BE4935AF}" destId="{052FF757-3702-4D1C-9AC9-633D041C83CF}" srcOrd="1" destOrd="0" parTransId="{D31E70ED-7A32-4F19-96A1-67C5CEA05C57}" sibTransId="{8116C9F3-8C89-48FA-A85C-5994568439CC}"/>
    <dgm:cxn modelId="{A89A5537-D9DB-43A6-ADF6-246A4D893F03}" srcId="{02394439-4FA8-40AD-8FAB-CAB721898B5C}" destId="{FBDB2EC3-43D3-472D-A1E9-D4DCBF9120B2}" srcOrd="1" destOrd="0" parTransId="{98BC42A4-3EB8-4F92-B210-4FC594270BFE}" sibTransId="{A93ABB64-8CB3-4741-BA84-314FA8556467}"/>
    <dgm:cxn modelId="{FF6C125A-410D-45CC-96EB-E49043F2677D}" type="presOf" srcId="{5C374B1F-D739-40AC-9B5A-85F2EEB5C9DE}" destId="{A6DB4039-1DEB-4A2A-AEAB-F1735D605746}" srcOrd="0" destOrd="0" presId="urn:microsoft.com/office/officeart/2005/8/layout/orgChart1"/>
    <dgm:cxn modelId="{57010BE6-CCEC-45AB-977B-16A6C79B6CC0}" type="presOf" srcId="{F5863E69-55B0-47DD-B69F-62967B1DC393}" destId="{F290FC0D-F47F-41AD-A6AF-31F4EAEF7BC9}" srcOrd="0" destOrd="0" presId="urn:microsoft.com/office/officeart/2005/8/layout/orgChart1"/>
    <dgm:cxn modelId="{42EDA715-34C9-4A87-98C4-66A9735A53FC}" type="presOf" srcId="{E7EC48CB-FFCA-4ADB-A11A-E03E7DF28FF9}" destId="{AEC1CEDF-EFBF-423F-B2D2-C48F38A5D2CF}" srcOrd="1" destOrd="0" presId="urn:microsoft.com/office/officeart/2005/8/layout/orgChart1"/>
    <dgm:cxn modelId="{6C090B22-284E-4F36-85FB-192EAE671BDA}" type="presOf" srcId="{052FF757-3702-4D1C-9AC9-633D041C83CF}" destId="{537DD003-1FF1-46B8-9AE7-E43DEAD25062}" srcOrd="0" destOrd="0" presId="urn:microsoft.com/office/officeart/2005/8/layout/orgChart1"/>
    <dgm:cxn modelId="{72456727-E5FF-4330-8D8D-4615BAE02AAE}" srcId="{02394439-4FA8-40AD-8FAB-CAB721898B5C}" destId="{B622ADA3-D9D3-4DEA-BE47-AD1EF1C44CB0}" srcOrd="3" destOrd="0" parTransId="{04958F6C-A67F-41A7-AEC1-EB5AF7FDBC7F}" sibTransId="{3DA269B8-1ADF-4E9B-B245-ADDDA15247FE}"/>
    <dgm:cxn modelId="{7BD7CB2B-C979-40A9-A96D-3AB2A860D945}" type="presOf" srcId="{C3598170-8520-4DC3-8656-6E40621F17C2}" destId="{81A11CF1-4EF6-4720-A0B6-91A0C742DC8D}" srcOrd="1" destOrd="0" presId="urn:microsoft.com/office/officeart/2005/8/layout/orgChart1"/>
    <dgm:cxn modelId="{0B0BBFA6-C764-4B0A-AD05-73A013A609FD}" type="presOf" srcId="{02394439-4FA8-40AD-8FAB-CAB721898B5C}" destId="{414D3BD2-87F6-4ED2-8FF5-AD8A8066185D}" srcOrd="1" destOrd="0" presId="urn:microsoft.com/office/officeart/2005/8/layout/orgChart1"/>
    <dgm:cxn modelId="{03771761-B293-4302-9FC4-99027DEE418F}" srcId="{02394439-4FA8-40AD-8FAB-CAB721898B5C}" destId="{CBC6B616-20E4-49D8-9FDC-81B8BE4935AF}" srcOrd="2" destOrd="0" parTransId="{E2B0133F-9551-4D43-8003-7DFD9A949416}" sibTransId="{13ECD838-6165-4E68-8398-227C9FDA9153}"/>
    <dgm:cxn modelId="{B2F9ADBB-90D4-4B7F-831F-D7EDB1913968}" type="presOf" srcId="{9FE91193-2F15-47DC-9BEE-FF13473A5B2F}" destId="{9798ECF0-DA22-4993-A89E-62AE0EF99028}" srcOrd="1" destOrd="0" presId="urn:microsoft.com/office/officeart/2005/8/layout/orgChart1"/>
    <dgm:cxn modelId="{082FE66A-3518-4225-AF19-ABCAF4EE79F0}" srcId="{CBC6B616-20E4-49D8-9FDC-81B8BE4935AF}" destId="{C3598170-8520-4DC3-8656-6E40621F17C2}" srcOrd="3" destOrd="0" parTransId="{C37CEB9B-6C2F-4DF8-8082-D128FA8917B8}" sibTransId="{4DADDFCA-0477-41B4-9976-DB777A32CEF5}"/>
    <dgm:cxn modelId="{FBC3473C-EE0A-4CD5-8FEC-D193918F78C1}" type="presOf" srcId="{98BC42A4-3EB8-4F92-B210-4FC594270BFE}" destId="{B6E6966C-0F4F-4E7B-9B26-9AC95CB657AF}" srcOrd="0" destOrd="0" presId="urn:microsoft.com/office/officeart/2005/8/layout/orgChart1"/>
    <dgm:cxn modelId="{017780DB-5FF0-41BE-A025-BC0ACF2DEECC}" type="presOf" srcId="{02394439-4FA8-40AD-8FAB-CAB721898B5C}" destId="{D1ADFFFC-99ED-4273-9203-DF6800BF8D7D}" srcOrd="0" destOrd="0" presId="urn:microsoft.com/office/officeart/2005/8/layout/orgChart1"/>
    <dgm:cxn modelId="{6D8C8E25-4F49-4B14-9615-0E83EBCB0DFC}" type="presOf" srcId="{9FE91193-2F15-47DC-9BEE-FF13473A5B2F}" destId="{94DB98ED-2188-45CE-A941-E1ED6A57A6A4}" srcOrd="0" destOrd="0" presId="urn:microsoft.com/office/officeart/2005/8/layout/orgChart1"/>
    <dgm:cxn modelId="{4E6C1E6B-DEFB-4193-8609-1149E313FA6B}" srcId="{02394439-4FA8-40AD-8FAB-CAB721898B5C}" destId="{9062DB2B-2CDF-4852-822F-3E6C6138793C}" srcOrd="0" destOrd="0" parTransId="{D357905C-EC6A-4195-849C-5D16D91502DE}" sibTransId="{E9A00F3C-1757-4979-915E-5E64E0A8C89E}"/>
    <dgm:cxn modelId="{59909C33-4267-4E0D-9F66-6AFA06557CFC}" type="presOf" srcId="{B622ADA3-D9D3-4DEA-BE47-AD1EF1C44CB0}" destId="{FFE0CBD0-64D8-4BAB-8D0D-A239D03EACC5}" srcOrd="0" destOrd="0" presId="urn:microsoft.com/office/officeart/2005/8/layout/orgChart1"/>
    <dgm:cxn modelId="{661A2B3E-25D8-4549-957E-7A48561A8B99}" type="presOf" srcId="{345D807D-ABCE-4D25-BDB8-22F4BF20060A}" destId="{C2DFE619-4123-49A1-9B7E-49A17F309650}" srcOrd="0" destOrd="0" presId="urn:microsoft.com/office/officeart/2005/8/layout/orgChart1"/>
    <dgm:cxn modelId="{EB1E8DC0-E21A-4736-BD4C-D8BD9FBB87AF}" type="presOf" srcId="{C40F222B-0571-4299-9478-5EDE9DA40114}" destId="{4B680421-B06C-4E9D-857A-21D66DBA7511}" srcOrd="1" destOrd="0" presId="urn:microsoft.com/office/officeart/2005/8/layout/orgChart1"/>
    <dgm:cxn modelId="{A9DEE95D-2DCE-45FD-9003-774F474D281E}" type="presOf" srcId="{B1553CA0-E55E-483B-9B06-225F0ACBC2BE}" destId="{FC7E71B8-6BDD-42D3-9D39-1C41D260F40A}" srcOrd="0" destOrd="0" presId="urn:microsoft.com/office/officeart/2005/8/layout/orgChart1"/>
    <dgm:cxn modelId="{17E4AF8E-5361-4BC9-8EC0-E60A39C0685B}" type="presOf" srcId="{04958F6C-A67F-41A7-AEC1-EB5AF7FDBC7F}" destId="{E397FEB7-235E-4D69-8572-9EB004B6843C}" srcOrd="0" destOrd="0" presId="urn:microsoft.com/office/officeart/2005/8/layout/orgChart1"/>
    <dgm:cxn modelId="{5872C738-7E55-4B2E-BFAD-CCB12E09EA94}" type="presOf" srcId="{8222A408-95E9-4930-B097-95721FAC52D5}" destId="{6DB945CB-5FFA-4100-997F-07BB47DD52BE}" srcOrd="0" destOrd="0" presId="urn:microsoft.com/office/officeart/2005/8/layout/orgChart1"/>
    <dgm:cxn modelId="{DA6548A3-7139-4D5E-B380-C85F39BBD296}" type="presOf" srcId="{C3598170-8520-4DC3-8656-6E40621F17C2}" destId="{ED32BE0A-AD46-4D49-9AFB-7B706DAFD026}" srcOrd="0" destOrd="0" presId="urn:microsoft.com/office/officeart/2005/8/layout/orgChart1"/>
    <dgm:cxn modelId="{E3D34B9C-1433-44BD-8EA2-1FB3B0605335}" type="presOf" srcId="{B1553CA0-E55E-483B-9B06-225F0ACBC2BE}" destId="{71B3F7CD-9CE6-467C-849D-A24173D6EF47}" srcOrd="1" destOrd="0" presId="urn:microsoft.com/office/officeart/2005/8/layout/orgChart1"/>
    <dgm:cxn modelId="{4C268501-B17E-4DB7-9264-58E3F81A6B17}" type="presOf" srcId="{E6362DD4-55E8-4828-BDE0-91DA3684FDB0}" destId="{4F55298B-EBFE-4C41-AAF8-D151F13EB66A}" srcOrd="0" destOrd="0" presId="urn:microsoft.com/office/officeart/2005/8/layout/orgChart1"/>
    <dgm:cxn modelId="{24123D01-ABED-41E5-A4BE-F27441D3D2EE}" type="presOf" srcId="{FBDB2EC3-43D3-472D-A1E9-D4DCBF9120B2}" destId="{D67F03B9-7E15-4A03-A48D-3195290A01A4}" srcOrd="0" destOrd="0" presId="urn:microsoft.com/office/officeart/2005/8/layout/orgChart1"/>
    <dgm:cxn modelId="{93F8E73A-D5F1-4F5C-9545-6CB581521609}" srcId="{B622ADA3-D9D3-4DEA-BE47-AD1EF1C44CB0}" destId="{9FE91193-2F15-47DC-9BEE-FF13473A5B2F}" srcOrd="3" destOrd="0" parTransId="{90F9BF02-83A5-4708-A08B-52ECE6BCBD57}" sibTransId="{DC913C52-8D71-4AEE-95A7-0EE56814B661}"/>
    <dgm:cxn modelId="{91E6E0C3-19E9-4D8E-940A-A6BF29047465}" type="presOf" srcId="{69A300E1-574A-493F-9F75-6DFB74A870DE}" destId="{DFB7F3BF-3026-42F5-8D3D-122AB5341D9F}" srcOrd="0" destOrd="0" presId="urn:microsoft.com/office/officeart/2005/8/layout/orgChart1"/>
    <dgm:cxn modelId="{9284E3AC-9ED4-437C-815D-36136A66F2BD}" type="presOf" srcId="{90F9BF02-83A5-4708-A08B-52ECE6BCBD57}" destId="{EAB9E2C1-5800-44CC-8E97-782826ACA1AE}" srcOrd="0" destOrd="0" presId="urn:microsoft.com/office/officeart/2005/8/layout/orgChart1"/>
    <dgm:cxn modelId="{B0E30262-A378-443B-A5EF-6BB33BB4BA70}" type="presOf" srcId="{C40F222B-0571-4299-9478-5EDE9DA40114}" destId="{0A4DE9F9-8C47-4DCD-8CA8-3FE46853B579}" srcOrd="0" destOrd="0" presId="urn:microsoft.com/office/officeart/2005/8/layout/orgChart1"/>
    <dgm:cxn modelId="{51E82B1E-077A-496A-BBF4-078815C2F193}" srcId="{B622ADA3-D9D3-4DEA-BE47-AD1EF1C44CB0}" destId="{C40F222B-0571-4299-9478-5EDE9DA40114}" srcOrd="2" destOrd="0" parTransId="{345D807D-ABCE-4D25-BDB8-22F4BF20060A}" sibTransId="{53D025B8-B42C-4A0A-B423-40D57462CAD0}"/>
    <dgm:cxn modelId="{F762E027-6382-443C-9D53-1C2BAA7DF952}" type="presOf" srcId="{C37CEB9B-6C2F-4DF8-8082-D128FA8917B8}" destId="{F881E51D-2D29-4BF5-976B-056E8E5A3984}" srcOrd="0" destOrd="0" presId="urn:microsoft.com/office/officeart/2005/8/layout/orgChart1"/>
    <dgm:cxn modelId="{EEF5F2C6-5112-4B29-A704-7DA082243811}" type="presOf" srcId="{D31E70ED-7A32-4F19-96A1-67C5CEA05C57}" destId="{F5D12C12-F20E-46C6-A2F1-2BBCF531B201}" srcOrd="0" destOrd="0" presId="urn:microsoft.com/office/officeart/2005/8/layout/orgChart1"/>
    <dgm:cxn modelId="{EE4AD6A2-D354-40E9-BCAD-7E1CF1AAF8C5}" type="presOf" srcId="{E7EC48CB-FFCA-4ADB-A11A-E03E7DF28FF9}" destId="{865C3E9E-FD1B-465E-B90E-9F299A41E366}" srcOrd="0" destOrd="0" presId="urn:microsoft.com/office/officeart/2005/8/layout/orgChart1"/>
    <dgm:cxn modelId="{8A373667-06BE-45F1-82E0-898737154458}" type="presOf" srcId="{CBC6B616-20E4-49D8-9FDC-81B8BE4935AF}" destId="{A294D450-83CE-47DF-8352-D85366AB9F1C}" srcOrd="1" destOrd="0" presId="urn:microsoft.com/office/officeart/2005/8/layout/orgChart1"/>
    <dgm:cxn modelId="{B3A74EE3-BDDC-4B01-8273-5D0E96FB54BC}" type="presOf" srcId="{B622ADA3-D9D3-4DEA-BE47-AD1EF1C44CB0}" destId="{A21B1968-4D63-4EAD-8E62-3D99D4B87160}" srcOrd="1" destOrd="0" presId="urn:microsoft.com/office/officeart/2005/8/layout/orgChart1"/>
    <dgm:cxn modelId="{F47AC62C-4502-47E6-8CD6-045D1B8F0C0F}" type="presOf" srcId="{D357905C-EC6A-4195-849C-5D16D91502DE}" destId="{F0AB69C2-7AB8-4543-8C36-ED9673C2042B}" srcOrd="0" destOrd="0" presId="urn:microsoft.com/office/officeart/2005/8/layout/orgChart1"/>
    <dgm:cxn modelId="{B6525C72-6447-4581-9DC9-FE171AA9BCAB}" type="presOf" srcId="{9062DB2B-2CDF-4852-822F-3E6C6138793C}" destId="{C98F7FF1-0216-4710-8F8F-4183EE159DD8}" srcOrd="0" destOrd="0" presId="urn:microsoft.com/office/officeart/2005/8/layout/orgChart1"/>
    <dgm:cxn modelId="{7CD18B0C-5FD2-45AA-93B8-765F0A677611}" srcId="{CBC6B616-20E4-49D8-9FDC-81B8BE4935AF}" destId="{FA5FB182-DEC0-4B3C-991B-4C43B6FE9353}" srcOrd="0" destOrd="0" parTransId="{E6362DD4-55E8-4828-BDE0-91DA3684FDB0}" sibTransId="{CBB1DBAD-8031-4DAC-A9C2-4364D6C68938}"/>
    <dgm:cxn modelId="{EF7E3929-3AF0-4774-9217-EE815CEEFCDF}" srcId="{B622ADA3-D9D3-4DEA-BE47-AD1EF1C44CB0}" destId="{E7EC48CB-FFCA-4ADB-A11A-E03E7DF28FF9}" srcOrd="0" destOrd="0" parTransId="{482C2BFD-2D71-4965-AF9D-D21E8224F008}" sibTransId="{2FF5B625-9D22-42E8-BB71-D47AFE2B1361}"/>
    <dgm:cxn modelId="{33AE8CD1-7553-494D-84DA-2044359FFC23}" srcId="{5C374B1F-D739-40AC-9B5A-85F2EEB5C9DE}" destId="{02394439-4FA8-40AD-8FAB-CAB721898B5C}" srcOrd="0" destOrd="0" parTransId="{07F199AF-90C1-408E-967B-AECC0A9B6D82}" sibTransId="{18001669-D5E5-4F1F-900F-5B2891DA1A7A}"/>
    <dgm:cxn modelId="{7ACC7524-E600-40E4-8DB9-65A9FD11896D}" srcId="{B622ADA3-D9D3-4DEA-BE47-AD1EF1C44CB0}" destId="{B1553CA0-E55E-483B-9B06-225F0ACBC2BE}" srcOrd="1" destOrd="0" parTransId="{69A300E1-574A-493F-9F75-6DFB74A870DE}" sibTransId="{CC57A956-42F5-429D-85A5-48686255D9E5}"/>
    <dgm:cxn modelId="{FEC463C4-303B-4856-BE9D-10C95502FDDA}" type="presOf" srcId="{FBDB2EC3-43D3-472D-A1E9-D4DCBF9120B2}" destId="{7C46B807-DC64-4A29-B10B-6631ACCA89F3}" srcOrd="1" destOrd="0" presId="urn:microsoft.com/office/officeart/2005/8/layout/orgChart1"/>
    <dgm:cxn modelId="{7DB000E0-FA27-47DB-8F86-DC0A84429C4C}" type="presParOf" srcId="{A6DB4039-1DEB-4A2A-AEAB-F1735D605746}" destId="{034A6278-7C91-40A1-9E17-EEB3A7F6656B}" srcOrd="0" destOrd="0" presId="urn:microsoft.com/office/officeart/2005/8/layout/orgChart1"/>
    <dgm:cxn modelId="{37B08199-0B4B-40B0-AD11-92C41E65C905}" type="presParOf" srcId="{034A6278-7C91-40A1-9E17-EEB3A7F6656B}" destId="{0FC57445-C568-4690-A44F-FCDCA8BF79E1}" srcOrd="0" destOrd="0" presId="urn:microsoft.com/office/officeart/2005/8/layout/orgChart1"/>
    <dgm:cxn modelId="{03362F67-226A-4D62-AB02-E7DA8168C389}" type="presParOf" srcId="{0FC57445-C568-4690-A44F-FCDCA8BF79E1}" destId="{D1ADFFFC-99ED-4273-9203-DF6800BF8D7D}" srcOrd="0" destOrd="0" presId="urn:microsoft.com/office/officeart/2005/8/layout/orgChart1"/>
    <dgm:cxn modelId="{54C408E2-6499-4FF4-B113-D67D719DF2EF}" type="presParOf" srcId="{0FC57445-C568-4690-A44F-FCDCA8BF79E1}" destId="{414D3BD2-87F6-4ED2-8FF5-AD8A8066185D}" srcOrd="1" destOrd="0" presId="urn:microsoft.com/office/officeart/2005/8/layout/orgChart1"/>
    <dgm:cxn modelId="{0FAA4880-33B7-4EBB-9B9D-29E15AB1A421}" type="presParOf" srcId="{034A6278-7C91-40A1-9E17-EEB3A7F6656B}" destId="{E8B3FBE2-51ED-4C4A-9808-40917AE0DFA8}" srcOrd="1" destOrd="0" presId="urn:microsoft.com/office/officeart/2005/8/layout/orgChart1"/>
    <dgm:cxn modelId="{E79EA2A3-5001-435B-A05B-D4E439A59015}" type="presParOf" srcId="{034A6278-7C91-40A1-9E17-EEB3A7F6656B}" destId="{4FB4B8C8-5F06-4728-93E9-6BC51E7D1CAE}" srcOrd="2" destOrd="0" presId="urn:microsoft.com/office/officeart/2005/8/layout/orgChart1"/>
    <dgm:cxn modelId="{6BB378B0-8FDB-454E-8344-8FD1FA037978}" type="presParOf" srcId="{4FB4B8C8-5F06-4728-93E9-6BC51E7D1CAE}" destId="{F0AB69C2-7AB8-4543-8C36-ED9673C2042B}" srcOrd="0" destOrd="0" presId="urn:microsoft.com/office/officeart/2005/8/layout/orgChart1"/>
    <dgm:cxn modelId="{3E8F0331-92AE-4944-91E4-84325E2D774F}" type="presParOf" srcId="{4FB4B8C8-5F06-4728-93E9-6BC51E7D1CAE}" destId="{3FA35366-2E1E-4823-BC11-521FCB5CEA46}" srcOrd="1" destOrd="0" presId="urn:microsoft.com/office/officeart/2005/8/layout/orgChart1"/>
    <dgm:cxn modelId="{0BA8F6C9-08CD-42F9-91EA-0BC81C75A562}" type="presParOf" srcId="{3FA35366-2E1E-4823-BC11-521FCB5CEA46}" destId="{118614D1-D57D-463C-A96A-A5D02CC1F27E}" srcOrd="0" destOrd="0" presId="urn:microsoft.com/office/officeart/2005/8/layout/orgChart1"/>
    <dgm:cxn modelId="{05B042D8-7002-4A70-BF11-67AEF18EEFA0}" type="presParOf" srcId="{118614D1-D57D-463C-A96A-A5D02CC1F27E}" destId="{C98F7FF1-0216-4710-8F8F-4183EE159DD8}" srcOrd="0" destOrd="0" presId="urn:microsoft.com/office/officeart/2005/8/layout/orgChart1"/>
    <dgm:cxn modelId="{6D9092AA-2CE4-4ED8-870C-AD462AA95B5B}" type="presParOf" srcId="{118614D1-D57D-463C-A96A-A5D02CC1F27E}" destId="{9495057F-0671-4F79-9C7C-9FFBDD9EE9EB}" srcOrd="1" destOrd="0" presId="urn:microsoft.com/office/officeart/2005/8/layout/orgChart1"/>
    <dgm:cxn modelId="{A5A4561F-252B-46AE-95EF-DB7BC5AFB1EC}" type="presParOf" srcId="{3FA35366-2E1E-4823-BC11-521FCB5CEA46}" destId="{2903C164-C467-4E75-B70A-F694D09C1967}" srcOrd="1" destOrd="0" presId="urn:microsoft.com/office/officeart/2005/8/layout/orgChart1"/>
    <dgm:cxn modelId="{DD364709-2561-4393-8CC6-538D76CBF1ED}" type="presParOf" srcId="{3FA35366-2E1E-4823-BC11-521FCB5CEA46}" destId="{BF0849D0-A8C0-4079-94ED-3D2E4A5D88F5}" srcOrd="2" destOrd="0" presId="urn:microsoft.com/office/officeart/2005/8/layout/orgChart1"/>
    <dgm:cxn modelId="{82EC3E89-518A-4FB3-9FA9-A076166C0878}" type="presParOf" srcId="{4FB4B8C8-5F06-4728-93E9-6BC51E7D1CAE}" destId="{B6E6966C-0F4F-4E7B-9B26-9AC95CB657AF}" srcOrd="2" destOrd="0" presId="urn:microsoft.com/office/officeart/2005/8/layout/orgChart1"/>
    <dgm:cxn modelId="{E7C852EE-E97E-44DE-BC14-2D3D0C6EF00C}" type="presParOf" srcId="{4FB4B8C8-5F06-4728-93E9-6BC51E7D1CAE}" destId="{B41EF893-DC53-435F-809C-7BCBC533B6AD}" srcOrd="3" destOrd="0" presId="urn:microsoft.com/office/officeart/2005/8/layout/orgChart1"/>
    <dgm:cxn modelId="{E0194F19-F67F-451B-AA2A-2B33EFB636F6}" type="presParOf" srcId="{B41EF893-DC53-435F-809C-7BCBC533B6AD}" destId="{39ECE8F9-C8D7-4EC5-A3F4-667CCB2A307B}" srcOrd="0" destOrd="0" presId="urn:microsoft.com/office/officeart/2005/8/layout/orgChart1"/>
    <dgm:cxn modelId="{73282929-7DB3-4108-9EC7-9C134235A7CC}" type="presParOf" srcId="{39ECE8F9-C8D7-4EC5-A3F4-667CCB2A307B}" destId="{D67F03B9-7E15-4A03-A48D-3195290A01A4}" srcOrd="0" destOrd="0" presId="urn:microsoft.com/office/officeart/2005/8/layout/orgChart1"/>
    <dgm:cxn modelId="{8D57C689-18EA-4B9D-AEA4-E30367941E49}" type="presParOf" srcId="{39ECE8F9-C8D7-4EC5-A3F4-667CCB2A307B}" destId="{7C46B807-DC64-4A29-B10B-6631ACCA89F3}" srcOrd="1" destOrd="0" presId="urn:microsoft.com/office/officeart/2005/8/layout/orgChart1"/>
    <dgm:cxn modelId="{1C1F563B-EF09-42A3-BE1A-65D2EF70B1C2}" type="presParOf" srcId="{B41EF893-DC53-435F-809C-7BCBC533B6AD}" destId="{2EB90037-FCDB-476F-8A32-2CF0D7E170AB}" srcOrd="1" destOrd="0" presId="urn:microsoft.com/office/officeart/2005/8/layout/orgChart1"/>
    <dgm:cxn modelId="{1D516760-9BC9-4B11-BB74-2FB021EEF0FD}" type="presParOf" srcId="{B41EF893-DC53-435F-809C-7BCBC533B6AD}" destId="{9692D601-35BB-4213-8EAD-31EE6B10E511}" srcOrd="2" destOrd="0" presId="urn:microsoft.com/office/officeart/2005/8/layout/orgChart1"/>
    <dgm:cxn modelId="{64270807-C46C-4C6B-A4F4-3344E4B2989E}" type="presParOf" srcId="{4FB4B8C8-5F06-4728-93E9-6BC51E7D1CAE}" destId="{041AF3F5-EE63-43F6-9D0D-7AF49DF7A405}" srcOrd="4" destOrd="0" presId="urn:microsoft.com/office/officeart/2005/8/layout/orgChart1"/>
    <dgm:cxn modelId="{218ADAEF-4FEB-4211-B358-AE36996D578A}" type="presParOf" srcId="{4FB4B8C8-5F06-4728-93E9-6BC51E7D1CAE}" destId="{67ADCE0A-B984-4777-B50C-5519D9ECEC02}" srcOrd="5" destOrd="0" presId="urn:microsoft.com/office/officeart/2005/8/layout/orgChart1"/>
    <dgm:cxn modelId="{484D75A7-6C6E-4B9F-83F6-B649DEC580BC}" type="presParOf" srcId="{67ADCE0A-B984-4777-B50C-5519D9ECEC02}" destId="{590A1BE4-486F-44D9-BD48-94514D934347}" srcOrd="0" destOrd="0" presId="urn:microsoft.com/office/officeart/2005/8/layout/orgChart1"/>
    <dgm:cxn modelId="{E67F6A54-B4D3-428B-BD90-47107EE1E360}" type="presParOf" srcId="{590A1BE4-486F-44D9-BD48-94514D934347}" destId="{009D55C7-0052-46B3-8E26-91F3524A0A2B}" srcOrd="0" destOrd="0" presId="urn:microsoft.com/office/officeart/2005/8/layout/orgChart1"/>
    <dgm:cxn modelId="{A64728BE-881D-4DE4-803B-B4A8BBAA5D21}" type="presParOf" srcId="{590A1BE4-486F-44D9-BD48-94514D934347}" destId="{A294D450-83CE-47DF-8352-D85366AB9F1C}" srcOrd="1" destOrd="0" presId="urn:microsoft.com/office/officeart/2005/8/layout/orgChart1"/>
    <dgm:cxn modelId="{8C57D906-C631-443B-AE36-921802F59F02}" type="presParOf" srcId="{67ADCE0A-B984-4777-B50C-5519D9ECEC02}" destId="{AB38DE70-7703-451E-BC5A-3E809F4DC473}" srcOrd="1" destOrd="0" presId="urn:microsoft.com/office/officeart/2005/8/layout/orgChart1"/>
    <dgm:cxn modelId="{E7D3CEA4-7A11-4123-8EB9-70BC11A37B66}" type="presParOf" srcId="{67ADCE0A-B984-4777-B50C-5519D9ECEC02}" destId="{057D1740-1C73-4F87-A98F-101160C47ADB}" srcOrd="2" destOrd="0" presId="urn:microsoft.com/office/officeart/2005/8/layout/orgChart1"/>
    <dgm:cxn modelId="{760C8B58-B876-4AF5-88EF-0ABC65CE1806}" type="presParOf" srcId="{057D1740-1C73-4F87-A98F-101160C47ADB}" destId="{4F55298B-EBFE-4C41-AAF8-D151F13EB66A}" srcOrd="0" destOrd="0" presId="urn:microsoft.com/office/officeart/2005/8/layout/orgChart1"/>
    <dgm:cxn modelId="{8E285597-C06A-474D-9173-CE5A0ECCD50D}" type="presParOf" srcId="{057D1740-1C73-4F87-A98F-101160C47ADB}" destId="{0BCB1E15-8467-451B-8004-6B8184F2FE10}" srcOrd="1" destOrd="0" presId="urn:microsoft.com/office/officeart/2005/8/layout/orgChart1"/>
    <dgm:cxn modelId="{BAF366B5-4FA1-4BF0-A6F3-0F89E29F4B6D}" type="presParOf" srcId="{0BCB1E15-8467-451B-8004-6B8184F2FE10}" destId="{D4AEC66D-EA7A-43FA-8410-A49DEB62B5B6}" srcOrd="0" destOrd="0" presId="urn:microsoft.com/office/officeart/2005/8/layout/orgChart1"/>
    <dgm:cxn modelId="{52BD771E-DC9A-4EF3-9845-FBFBEE8607EA}" type="presParOf" srcId="{D4AEC66D-EA7A-43FA-8410-A49DEB62B5B6}" destId="{986FBFF6-4E24-4F02-8269-8D0E21C9BDEC}" srcOrd="0" destOrd="0" presId="urn:microsoft.com/office/officeart/2005/8/layout/orgChart1"/>
    <dgm:cxn modelId="{DF5746F7-9124-4622-A241-95CB607CAD27}" type="presParOf" srcId="{D4AEC66D-EA7A-43FA-8410-A49DEB62B5B6}" destId="{7F99D773-4D3A-4CB1-9569-74644416C769}" srcOrd="1" destOrd="0" presId="urn:microsoft.com/office/officeart/2005/8/layout/orgChart1"/>
    <dgm:cxn modelId="{56D039F6-C8CC-425E-AC42-D211A0A115B4}" type="presParOf" srcId="{0BCB1E15-8467-451B-8004-6B8184F2FE10}" destId="{53FE24A9-E83B-45D9-BC60-A2489492FE62}" srcOrd="1" destOrd="0" presId="urn:microsoft.com/office/officeart/2005/8/layout/orgChart1"/>
    <dgm:cxn modelId="{5A8F499F-CAA4-4507-B50F-F07839E71E47}" type="presParOf" srcId="{0BCB1E15-8467-451B-8004-6B8184F2FE10}" destId="{6B76B99F-7D75-4ADA-9E61-C340B6165AB2}" srcOrd="2" destOrd="0" presId="urn:microsoft.com/office/officeart/2005/8/layout/orgChart1"/>
    <dgm:cxn modelId="{1D9F79C7-B9F9-4835-81B6-698DE8D7EF27}" type="presParOf" srcId="{057D1740-1C73-4F87-A98F-101160C47ADB}" destId="{F5D12C12-F20E-46C6-A2F1-2BBCF531B201}" srcOrd="2" destOrd="0" presId="urn:microsoft.com/office/officeart/2005/8/layout/orgChart1"/>
    <dgm:cxn modelId="{7C97587B-C3D8-43FE-A699-B76800EB87E6}" type="presParOf" srcId="{057D1740-1C73-4F87-A98F-101160C47ADB}" destId="{6E47ACCE-A71E-4BD8-B7BD-B45C87DD7B48}" srcOrd="3" destOrd="0" presId="urn:microsoft.com/office/officeart/2005/8/layout/orgChart1"/>
    <dgm:cxn modelId="{2CBD9D32-C966-4840-B575-7204620CEFCD}" type="presParOf" srcId="{6E47ACCE-A71E-4BD8-B7BD-B45C87DD7B48}" destId="{953E57BC-8133-4308-9CAF-3F31CC33C05D}" srcOrd="0" destOrd="0" presId="urn:microsoft.com/office/officeart/2005/8/layout/orgChart1"/>
    <dgm:cxn modelId="{4B67AFB2-FDB9-4D59-86E2-2CE93B26B58F}" type="presParOf" srcId="{953E57BC-8133-4308-9CAF-3F31CC33C05D}" destId="{537DD003-1FF1-46B8-9AE7-E43DEAD25062}" srcOrd="0" destOrd="0" presId="urn:microsoft.com/office/officeart/2005/8/layout/orgChart1"/>
    <dgm:cxn modelId="{C90C18F5-D2BD-451B-9B33-3AD8A59324D5}" type="presParOf" srcId="{953E57BC-8133-4308-9CAF-3F31CC33C05D}" destId="{FBE1E3FC-8226-4D8B-8679-894311C7D58F}" srcOrd="1" destOrd="0" presId="urn:microsoft.com/office/officeart/2005/8/layout/orgChart1"/>
    <dgm:cxn modelId="{07C88C45-389F-4C34-A6F2-9B12969D219B}" type="presParOf" srcId="{6E47ACCE-A71E-4BD8-B7BD-B45C87DD7B48}" destId="{B61F5E59-8F0F-4CEC-BED9-89C2195023A8}" srcOrd="1" destOrd="0" presId="urn:microsoft.com/office/officeart/2005/8/layout/orgChart1"/>
    <dgm:cxn modelId="{26E1A2EA-DDF0-4102-9437-97FC958323DC}" type="presParOf" srcId="{6E47ACCE-A71E-4BD8-B7BD-B45C87DD7B48}" destId="{0D1F4DEA-DADC-4696-A935-42D0D7162CA1}" srcOrd="2" destOrd="0" presId="urn:microsoft.com/office/officeart/2005/8/layout/orgChart1"/>
    <dgm:cxn modelId="{36DBC20F-468C-4033-8F0E-F6D4602F52F7}" type="presParOf" srcId="{057D1740-1C73-4F87-A98F-101160C47ADB}" destId="{6DB945CB-5FFA-4100-997F-07BB47DD52BE}" srcOrd="4" destOrd="0" presId="urn:microsoft.com/office/officeart/2005/8/layout/orgChart1"/>
    <dgm:cxn modelId="{8E5FDC76-B924-46E6-B047-A80D36DA0766}" type="presParOf" srcId="{057D1740-1C73-4F87-A98F-101160C47ADB}" destId="{3CB77A20-03A5-46AE-B6A0-FBD018B2AB89}" srcOrd="5" destOrd="0" presId="urn:microsoft.com/office/officeart/2005/8/layout/orgChart1"/>
    <dgm:cxn modelId="{00DB3A80-2CC4-4BE7-A54F-B1F16868C961}" type="presParOf" srcId="{3CB77A20-03A5-46AE-B6A0-FBD018B2AB89}" destId="{41A62F53-0DC1-4E76-A636-E4CF5E9B27A8}" srcOrd="0" destOrd="0" presId="urn:microsoft.com/office/officeart/2005/8/layout/orgChart1"/>
    <dgm:cxn modelId="{F14B95A1-C6B1-4BC8-AAAB-D3F0E84DB25D}" type="presParOf" srcId="{41A62F53-0DC1-4E76-A636-E4CF5E9B27A8}" destId="{F290FC0D-F47F-41AD-A6AF-31F4EAEF7BC9}" srcOrd="0" destOrd="0" presId="urn:microsoft.com/office/officeart/2005/8/layout/orgChart1"/>
    <dgm:cxn modelId="{FDA8D9DE-FADA-46C8-87B1-0DC0F24EAB1C}" type="presParOf" srcId="{41A62F53-0DC1-4E76-A636-E4CF5E9B27A8}" destId="{13FF1AD0-68D4-4480-BA8A-BBF230519DBE}" srcOrd="1" destOrd="0" presId="urn:microsoft.com/office/officeart/2005/8/layout/orgChart1"/>
    <dgm:cxn modelId="{2E210765-194F-4C72-B96B-AF3EF4797954}" type="presParOf" srcId="{3CB77A20-03A5-46AE-B6A0-FBD018B2AB89}" destId="{B7DC6CD0-29A9-40E9-94FA-5E959787CBE8}" srcOrd="1" destOrd="0" presId="urn:microsoft.com/office/officeart/2005/8/layout/orgChart1"/>
    <dgm:cxn modelId="{82C337F7-64D5-4034-B3DD-243BA5D2B6BA}" type="presParOf" srcId="{3CB77A20-03A5-46AE-B6A0-FBD018B2AB89}" destId="{D9614278-5637-41CE-8656-878761E4F3B4}" srcOrd="2" destOrd="0" presId="urn:microsoft.com/office/officeart/2005/8/layout/orgChart1"/>
    <dgm:cxn modelId="{E71B5E4E-E05A-49AE-8E20-9DA60E3EF29E}" type="presParOf" srcId="{057D1740-1C73-4F87-A98F-101160C47ADB}" destId="{F881E51D-2D29-4BF5-976B-056E8E5A3984}" srcOrd="6" destOrd="0" presId="urn:microsoft.com/office/officeart/2005/8/layout/orgChart1"/>
    <dgm:cxn modelId="{F9E4A558-3FE2-40B5-9C39-F2616392ABD9}" type="presParOf" srcId="{057D1740-1C73-4F87-A98F-101160C47ADB}" destId="{8E60E2FD-80A2-41CE-A171-9AA8A7292E97}" srcOrd="7" destOrd="0" presId="urn:microsoft.com/office/officeart/2005/8/layout/orgChart1"/>
    <dgm:cxn modelId="{6985DAAD-2782-4AA8-98A8-C7A8E2D5CE18}" type="presParOf" srcId="{8E60E2FD-80A2-41CE-A171-9AA8A7292E97}" destId="{20C76E39-8A59-42E5-8B21-E04AA97C4C1C}" srcOrd="0" destOrd="0" presId="urn:microsoft.com/office/officeart/2005/8/layout/orgChart1"/>
    <dgm:cxn modelId="{2E390CB5-A8BF-4952-A217-1DBF862D36D8}" type="presParOf" srcId="{20C76E39-8A59-42E5-8B21-E04AA97C4C1C}" destId="{ED32BE0A-AD46-4D49-9AFB-7B706DAFD026}" srcOrd="0" destOrd="0" presId="urn:microsoft.com/office/officeart/2005/8/layout/orgChart1"/>
    <dgm:cxn modelId="{10C43B0F-9053-486F-B3EC-68E2287734BD}" type="presParOf" srcId="{20C76E39-8A59-42E5-8B21-E04AA97C4C1C}" destId="{81A11CF1-4EF6-4720-A0B6-91A0C742DC8D}" srcOrd="1" destOrd="0" presId="urn:microsoft.com/office/officeart/2005/8/layout/orgChart1"/>
    <dgm:cxn modelId="{A46C5ECB-37CC-463F-8A32-D6897286634B}" type="presParOf" srcId="{8E60E2FD-80A2-41CE-A171-9AA8A7292E97}" destId="{AFE89582-D9AA-443D-B350-16E4CBEFAEBD}" srcOrd="1" destOrd="0" presId="urn:microsoft.com/office/officeart/2005/8/layout/orgChart1"/>
    <dgm:cxn modelId="{CA2C0021-AA36-428A-91B7-9259EDD28D38}" type="presParOf" srcId="{8E60E2FD-80A2-41CE-A171-9AA8A7292E97}" destId="{9FCCC744-F7D1-46A7-ACDC-E34814888734}" srcOrd="2" destOrd="0" presId="urn:microsoft.com/office/officeart/2005/8/layout/orgChart1"/>
    <dgm:cxn modelId="{4FCE9B03-DFB8-4511-95D7-1601AD08F422}" type="presParOf" srcId="{4FB4B8C8-5F06-4728-93E9-6BC51E7D1CAE}" destId="{E397FEB7-235E-4D69-8572-9EB004B6843C}" srcOrd="6" destOrd="0" presId="urn:microsoft.com/office/officeart/2005/8/layout/orgChart1"/>
    <dgm:cxn modelId="{C57D7FE7-25CA-4686-A1D5-40BD6367B0FD}" type="presParOf" srcId="{4FB4B8C8-5F06-4728-93E9-6BC51E7D1CAE}" destId="{9007BBFB-6572-44EA-B5EA-19FBE46D65CF}" srcOrd="7" destOrd="0" presId="urn:microsoft.com/office/officeart/2005/8/layout/orgChart1"/>
    <dgm:cxn modelId="{79E271F7-64EF-4005-BDE3-A1D2E694667A}" type="presParOf" srcId="{9007BBFB-6572-44EA-B5EA-19FBE46D65CF}" destId="{A4BC96A0-C277-4819-8E3F-75F72C0C41EA}" srcOrd="0" destOrd="0" presId="urn:microsoft.com/office/officeart/2005/8/layout/orgChart1"/>
    <dgm:cxn modelId="{C5898A31-9BFD-4A9B-B145-F4287E4E905E}" type="presParOf" srcId="{A4BC96A0-C277-4819-8E3F-75F72C0C41EA}" destId="{FFE0CBD0-64D8-4BAB-8D0D-A239D03EACC5}" srcOrd="0" destOrd="0" presId="urn:microsoft.com/office/officeart/2005/8/layout/orgChart1"/>
    <dgm:cxn modelId="{CE1173DD-7FAE-4E1C-92AA-9E5423E66DD0}" type="presParOf" srcId="{A4BC96A0-C277-4819-8E3F-75F72C0C41EA}" destId="{A21B1968-4D63-4EAD-8E62-3D99D4B87160}" srcOrd="1" destOrd="0" presId="urn:microsoft.com/office/officeart/2005/8/layout/orgChart1"/>
    <dgm:cxn modelId="{152CBB29-9174-41EC-B197-0E56333C8BD1}" type="presParOf" srcId="{9007BBFB-6572-44EA-B5EA-19FBE46D65CF}" destId="{8278E8EE-B215-4778-AD54-25E1EBB0DBD1}" srcOrd="1" destOrd="0" presId="urn:microsoft.com/office/officeart/2005/8/layout/orgChart1"/>
    <dgm:cxn modelId="{933A913C-0EF6-41D1-ACE6-866F0F030C80}" type="presParOf" srcId="{9007BBFB-6572-44EA-B5EA-19FBE46D65CF}" destId="{2A7AEE5D-A8C9-4590-8FC6-84218FAF2089}" srcOrd="2" destOrd="0" presId="urn:microsoft.com/office/officeart/2005/8/layout/orgChart1"/>
    <dgm:cxn modelId="{1DA62EA4-71C1-4B13-80FD-F2E138E2AD2A}" type="presParOf" srcId="{2A7AEE5D-A8C9-4590-8FC6-84218FAF2089}" destId="{63E2EE3C-00F0-419D-8B24-4833CFAB5D6D}" srcOrd="0" destOrd="0" presId="urn:microsoft.com/office/officeart/2005/8/layout/orgChart1"/>
    <dgm:cxn modelId="{4CD2BCF7-202A-45DA-BBEF-BD9214B93413}" type="presParOf" srcId="{2A7AEE5D-A8C9-4590-8FC6-84218FAF2089}" destId="{DA84CF30-482E-4C5D-9BB8-58A62E4EC213}" srcOrd="1" destOrd="0" presId="urn:microsoft.com/office/officeart/2005/8/layout/orgChart1"/>
    <dgm:cxn modelId="{C2DD06A7-DDEF-4B97-850B-93BC88E19809}" type="presParOf" srcId="{DA84CF30-482E-4C5D-9BB8-58A62E4EC213}" destId="{CCAFEB4A-E2B6-4EA1-B59C-A67E7083821E}" srcOrd="0" destOrd="0" presId="urn:microsoft.com/office/officeart/2005/8/layout/orgChart1"/>
    <dgm:cxn modelId="{16341A08-CDA4-43E2-96F7-24419CBE7134}" type="presParOf" srcId="{CCAFEB4A-E2B6-4EA1-B59C-A67E7083821E}" destId="{865C3E9E-FD1B-465E-B90E-9F299A41E366}" srcOrd="0" destOrd="0" presId="urn:microsoft.com/office/officeart/2005/8/layout/orgChart1"/>
    <dgm:cxn modelId="{9658CE03-6644-423A-8CA2-AD77B461F350}" type="presParOf" srcId="{CCAFEB4A-E2B6-4EA1-B59C-A67E7083821E}" destId="{AEC1CEDF-EFBF-423F-B2D2-C48F38A5D2CF}" srcOrd="1" destOrd="0" presId="urn:microsoft.com/office/officeart/2005/8/layout/orgChart1"/>
    <dgm:cxn modelId="{08FA36A8-AAF4-46C3-A42C-2E8154C36BD5}" type="presParOf" srcId="{DA84CF30-482E-4C5D-9BB8-58A62E4EC213}" destId="{22D28D52-4757-48CD-B181-4FCFEE23AE66}" srcOrd="1" destOrd="0" presId="urn:microsoft.com/office/officeart/2005/8/layout/orgChart1"/>
    <dgm:cxn modelId="{411A018C-15F7-4ED6-996C-7C81B01E0F56}" type="presParOf" srcId="{DA84CF30-482E-4C5D-9BB8-58A62E4EC213}" destId="{FAF39EBD-0372-4A72-9C8B-8336E3513965}" srcOrd="2" destOrd="0" presId="urn:microsoft.com/office/officeart/2005/8/layout/orgChart1"/>
    <dgm:cxn modelId="{1C155CFF-5899-4EA4-9875-04E597A291C2}" type="presParOf" srcId="{2A7AEE5D-A8C9-4590-8FC6-84218FAF2089}" destId="{DFB7F3BF-3026-42F5-8D3D-122AB5341D9F}" srcOrd="2" destOrd="0" presId="urn:microsoft.com/office/officeart/2005/8/layout/orgChart1"/>
    <dgm:cxn modelId="{25919D4C-5A6E-4AD7-8584-2751DC89DF29}" type="presParOf" srcId="{2A7AEE5D-A8C9-4590-8FC6-84218FAF2089}" destId="{7865B902-0B43-4CF8-B9BC-48437114EBDF}" srcOrd="3" destOrd="0" presId="urn:microsoft.com/office/officeart/2005/8/layout/orgChart1"/>
    <dgm:cxn modelId="{105B996F-2921-499A-8806-5F1D1A4A61C6}" type="presParOf" srcId="{7865B902-0B43-4CF8-B9BC-48437114EBDF}" destId="{6F596966-E5A7-450A-8FE1-B11A37566E77}" srcOrd="0" destOrd="0" presId="urn:microsoft.com/office/officeart/2005/8/layout/orgChart1"/>
    <dgm:cxn modelId="{8F8DB4E8-C69C-4295-A531-7641ADF57117}" type="presParOf" srcId="{6F596966-E5A7-450A-8FE1-B11A37566E77}" destId="{FC7E71B8-6BDD-42D3-9D39-1C41D260F40A}" srcOrd="0" destOrd="0" presId="urn:microsoft.com/office/officeart/2005/8/layout/orgChart1"/>
    <dgm:cxn modelId="{001806F7-6F28-44E7-8D78-5F10B4DF5E33}" type="presParOf" srcId="{6F596966-E5A7-450A-8FE1-B11A37566E77}" destId="{71B3F7CD-9CE6-467C-849D-A24173D6EF47}" srcOrd="1" destOrd="0" presId="urn:microsoft.com/office/officeart/2005/8/layout/orgChart1"/>
    <dgm:cxn modelId="{153AF409-7391-4261-891A-5E6B55983E0E}" type="presParOf" srcId="{7865B902-0B43-4CF8-B9BC-48437114EBDF}" destId="{8361DEC9-C935-494A-B202-85F1B7542F10}" srcOrd="1" destOrd="0" presId="urn:microsoft.com/office/officeart/2005/8/layout/orgChart1"/>
    <dgm:cxn modelId="{B7BCB278-AE54-4628-9538-1ED6156316B2}" type="presParOf" srcId="{7865B902-0B43-4CF8-B9BC-48437114EBDF}" destId="{381BF9F7-34FF-44D5-8CFC-61B2052328D1}" srcOrd="2" destOrd="0" presId="urn:microsoft.com/office/officeart/2005/8/layout/orgChart1"/>
    <dgm:cxn modelId="{3C484F90-5205-4BF0-9C61-5A77BEF55B87}" type="presParOf" srcId="{2A7AEE5D-A8C9-4590-8FC6-84218FAF2089}" destId="{C2DFE619-4123-49A1-9B7E-49A17F309650}" srcOrd="4" destOrd="0" presId="urn:microsoft.com/office/officeart/2005/8/layout/orgChart1"/>
    <dgm:cxn modelId="{7880CA0F-35C9-4CD8-9548-02EEC69F4782}" type="presParOf" srcId="{2A7AEE5D-A8C9-4590-8FC6-84218FAF2089}" destId="{9ED61132-42A1-4609-AF59-513879B64599}" srcOrd="5" destOrd="0" presId="urn:microsoft.com/office/officeart/2005/8/layout/orgChart1"/>
    <dgm:cxn modelId="{9DCC8623-93FE-4911-AA62-29B0AA20C6A4}" type="presParOf" srcId="{9ED61132-42A1-4609-AF59-513879B64599}" destId="{709D6530-97C5-4D12-A57B-71D1D1B3613E}" srcOrd="0" destOrd="0" presId="urn:microsoft.com/office/officeart/2005/8/layout/orgChart1"/>
    <dgm:cxn modelId="{165E0460-FD41-44EB-8CC4-B05860A2189A}" type="presParOf" srcId="{709D6530-97C5-4D12-A57B-71D1D1B3613E}" destId="{0A4DE9F9-8C47-4DCD-8CA8-3FE46853B579}" srcOrd="0" destOrd="0" presId="urn:microsoft.com/office/officeart/2005/8/layout/orgChart1"/>
    <dgm:cxn modelId="{6F3A160C-75F7-43DB-90EE-DD281FC05FB8}" type="presParOf" srcId="{709D6530-97C5-4D12-A57B-71D1D1B3613E}" destId="{4B680421-B06C-4E9D-857A-21D66DBA7511}" srcOrd="1" destOrd="0" presId="urn:microsoft.com/office/officeart/2005/8/layout/orgChart1"/>
    <dgm:cxn modelId="{F7EF6A05-6FB8-4727-A824-88608361CB78}" type="presParOf" srcId="{9ED61132-42A1-4609-AF59-513879B64599}" destId="{084C9D70-511A-4B48-9097-FAFD33FAE2FB}" srcOrd="1" destOrd="0" presId="urn:microsoft.com/office/officeart/2005/8/layout/orgChart1"/>
    <dgm:cxn modelId="{50262262-AFD1-4D26-AFCB-100831F34E48}" type="presParOf" srcId="{9ED61132-42A1-4609-AF59-513879B64599}" destId="{E954E94D-89B6-489D-82AA-73DB736452CD}" srcOrd="2" destOrd="0" presId="urn:microsoft.com/office/officeart/2005/8/layout/orgChart1"/>
    <dgm:cxn modelId="{AA1C6DA0-14A0-4BE6-82B3-BCE5B27EC1CA}" type="presParOf" srcId="{2A7AEE5D-A8C9-4590-8FC6-84218FAF2089}" destId="{EAB9E2C1-5800-44CC-8E97-782826ACA1AE}" srcOrd="6" destOrd="0" presId="urn:microsoft.com/office/officeart/2005/8/layout/orgChart1"/>
    <dgm:cxn modelId="{39BDE190-493E-4F57-902C-F216A5C4AF9D}" type="presParOf" srcId="{2A7AEE5D-A8C9-4590-8FC6-84218FAF2089}" destId="{DE455062-BD23-4311-8218-048EA087C86C}" srcOrd="7" destOrd="0" presId="urn:microsoft.com/office/officeart/2005/8/layout/orgChart1"/>
    <dgm:cxn modelId="{87FEEA7C-58E4-4A8C-A6D1-7C3CFC9B2D4F}" type="presParOf" srcId="{DE455062-BD23-4311-8218-048EA087C86C}" destId="{CC37D05C-1D29-4176-B279-DB17C5145BCE}" srcOrd="0" destOrd="0" presId="urn:microsoft.com/office/officeart/2005/8/layout/orgChart1"/>
    <dgm:cxn modelId="{83C7F4CF-7295-45EF-9F54-6A48FDA4730F}" type="presParOf" srcId="{CC37D05C-1D29-4176-B279-DB17C5145BCE}" destId="{94DB98ED-2188-45CE-A941-E1ED6A57A6A4}" srcOrd="0" destOrd="0" presId="urn:microsoft.com/office/officeart/2005/8/layout/orgChart1"/>
    <dgm:cxn modelId="{05C4BFC8-C00A-4261-8DAF-3AFD414D91FE}" type="presParOf" srcId="{CC37D05C-1D29-4176-B279-DB17C5145BCE}" destId="{9798ECF0-DA22-4993-A89E-62AE0EF99028}" srcOrd="1" destOrd="0" presId="urn:microsoft.com/office/officeart/2005/8/layout/orgChart1"/>
    <dgm:cxn modelId="{4CEE8D98-3EB2-422D-B21F-58AA1CF045CF}" type="presParOf" srcId="{DE455062-BD23-4311-8218-048EA087C86C}" destId="{9AAFF2C8-90E8-4C08-8291-A97552E4BDE6}" srcOrd="1" destOrd="0" presId="urn:microsoft.com/office/officeart/2005/8/layout/orgChart1"/>
    <dgm:cxn modelId="{00F79D9F-D26F-45AC-9A78-414177FE3B91}" type="presParOf" srcId="{DE455062-BD23-4311-8218-048EA087C86C}" destId="{43DB11AF-B9D1-4DB2-98A0-1DC8B5EA54B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518FF708-4C95-4B06-AD1E-26A47135794A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E0A326-1049-483E-AD38-3B6C6E0A1D0A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2400" dirty="0" smtClean="0"/>
            <a:t>とっとと治す</a:t>
          </a:r>
          <a:endParaRPr lang="en-US" sz="2400" dirty="0"/>
        </a:p>
      </dgm:t>
    </dgm:pt>
    <dgm:pt modelId="{3FABE1DD-602C-4E91-B9D5-6A094B9DDD23}" type="parTrans" cxnId="{9FA78AFE-E4F3-45AD-84E3-300D8D1E8BB0}">
      <dgm:prSet/>
      <dgm:spPr/>
      <dgm:t>
        <a:bodyPr/>
        <a:lstStyle/>
        <a:p>
          <a:endParaRPr lang="en-US"/>
        </a:p>
      </dgm:t>
    </dgm:pt>
    <dgm:pt modelId="{42C2360D-C574-4090-871D-D0B0ECA4611E}" type="sibTrans" cxnId="{9FA78AFE-E4F3-45AD-84E3-300D8D1E8BB0}">
      <dgm:prSet/>
      <dgm:spPr/>
      <dgm:t>
        <a:bodyPr/>
        <a:lstStyle/>
        <a:p>
          <a:endParaRPr lang="en-US"/>
        </a:p>
      </dgm:t>
    </dgm:pt>
    <dgm:pt modelId="{78DEDAA9-1236-4DA5-85AB-57CEB95EDC83}">
      <dgm:prSet phldrT="[テキスト]" custT="1"/>
      <dgm:spPr>
        <a:gradFill flip="none" rotWithShape="1">
          <a:gsLst>
            <a:gs pos="0">
              <a:schemeClr val="tx1"/>
            </a:gs>
            <a:gs pos="85000">
              <a:schemeClr val="accent1">
                <a:tint val="66000"/>
                <a:satMod val="160000"/>
              </a:schemeClr>
            </a:gs>
            <a:gs pos="62000">
              <a:schemeClr val="tx2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r>
            <a:rPr lang="ja-JP" altLang="en-US" sz="2400" dirty="0" smtClean="0"/>
            <a:t>治さない</a:t>
          </a:r>
          <a:endParaRPr lang="en-US" sz="2400" dirty="0"/>
        </a:p>
      </dgm:t>
    </dgm:pt>
    <dgm:pt modelId="{1A18A136-831C-419F-9371-1D194394A2A6}" type="parTrans" cxnId="{5536E903-67CD-45F1-8988-A3B58EF138C6}">
      <dgm:prSet/>
      <dgm:spPr/>
      <dgm:t>
        <a:bodyPr/>
        <a:lstStyle/>
        <a:p>
          <a:endParaRPr lang="en-US"/>
        </a:p>
      </dgm:t>
    </dgm:pt>
    <dgm:pt modelId="{A674A30B-A3E8-431F-ACDD-9E187B42020B}" type="sibTrans" cxnId="{5536E903-67CD-45F1-8988-A3B58EF138C6}">
      <dgm:prSet/>
      <dgm:spPr/>
      <dgm:t>
        <a:bodyPr/>
        <a:lstStyle/>
        <a:p>
          <a:endParaRPr lang="en-US"/>
        </a:p>
      </dgm:t>
    </dgm:pt>
    <dgm:pt modelId="{22FC56C0-321D-4409-AA35-E04328B4185E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2400" dirty="0" smtClean="0"/>
            <a:t>ぼちぼち治す</a:t>
          </a:r>
          <a:endParaRPr lang="en-US" sz="2400" dirty="0"/>
        </a:p>
      </dgm:t>
    </dgm:pt>
    <dgm:pt modelId="{492497A7-029C-477E-88AB-D08D67F5C419}" type="parTrans" cxnId="{2B06AAB7-E45F-4941-8112-9ACC38E39213}">
      <dgm:prSet/>
      <dgm:spPr/>
      <dgm:t>
        <a:bodyPr/>
        <a:lstStyle/>
        <a:p>
          <a:endParaRPr lang="en-US"/>
        </a:p>
      </dgm:t>
    </dgm:pt>
    <dgm:pt modelId="{F5E07E43-4EDA-4617-A3C8-3EA5733BA2CC}" type="sibTrans" cxnId="{2B06AAB7-E45F-4941-8112-9ACC38E39213}">
      <dgm:prSet/>
      <dgm:spPr/>
      <dgm:t>
        <a:bodyPr/>
        <a:lstStyle/>
        <a:p>
          <a:endParaRPr lang="en-US"/>
        </a:p>
      </dgm:t>
    </dgm:pt>
    <dgm:pt modelId="{5502CCEF-B8BB-4E6F-9EAF-A2910339E5EE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2600" dirty="0" smtClean="0"/>
            <a:t>慎重に治す</a:t>
          </a:r>
          <a:endParaRPr lang="en-US" sz="2600" dirty="0"/>
        </a:p>
      </dgm:t>
    </dgm:pt>
    <dgm:pt modelId="{BD06CE7E-4C3E-4A61-868C-A436109A5ADD}" type="parTrans" cxnId="{10DEA2FB-2170-4EF0-8277-B0D23D04E839}">
      <dgm:prSet/>
      <dgm:spPr/>
      <dgm:t>
        <a:bodyPr/>
        <a:lstStyle/>
        <a:p>
          <a:endParaRPr lang="en-US"/>
        </a:p>
      </dgm:t>
    </dgm:pt>
    <dgm:pt modelId="{9D7DDBC3-95AF-4C29-A1D0-F3D4196B427D}" type="sibTrans" cxnId="{10DEA2FB-2170-4EF0-8277-B0D23D04E839}">
      <dgm:prSet/>
      <dgm:spPr/>
      <dgm:t>
        <a:bodyPr/>
        <a:lstStyle/>
        <a:p>
          <a:endParaRPr lang="en-US"/>
        </a:p>
      </dgm:t>
    </dgm:pt>
    <dgm:pt modelId="{E1E65DAA-2ACB-40D0-9880-1D0127796557}" type="pres">
      <dgm:prSet presAssocID="{518FF708-4C95-4B06-AD1E-26A47135794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769D19-898A-4DB0-BEF1-25357CB5C92E}" type="pres">
      <dgm:prSet presAssocID="{518FF708-4C95-4B06-AD1E-26A47135794A}" presName="diamond" presStyleLbl="bgShp" presStyleIdx="0" presStyleCnt="1"/>
      <dgm:spPr>
        <a:noFill/>
      </dgm:spPr>
      <dgm:t>
        <a:bodyPr/>
        <a:lstStyle/>
        <a:p>
          <a:endParaRPr kumimoji="1" lang="ja-JP" altLang="en-US"/>
        </a:p>
      </dgm:t>
    </dgm:pt>
    <dgm:pt modelId="{BEF94E9C-12B7-48B8-9F6E-961E19EDEF25}" type="pres">
      <dgm:prSet presAssocID="{518FF708-4C95-4B06-AD1E-26A47135794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A8B0FE-7CA6-49FA-B25A-30261D58E7C4}" type="pres">
      <dgm:prSet presAssocID="{518FF708-4C95-4B06-AD1E-26A47135794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D3049E-87CE-4419-A939-1082D2550CEA}" type="pres">
      <dgm:prSet presAssocID="{518FF708-4C95-4B06-AD1E-26A47135794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ACD9BF-2A9B-4A85-8106-8DD4E0A2D589}" type="pres">
      <dgm:prSet presAssocID="{518FF708-4C95-4B06-AD1E-26A47135794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36E903-67CD-45F1-8988-A3B58EF138C6}" srcId="{518FF708-4C95-4B06-AD1E-26A47135794A}" destId="{78DEDAA9-1236-4DA5-85AB-57CEB95EDC83}" srcOrd="1" destOrd="0" parTransId="{1A18A136-831C-419F-9371-1D194394A2A6}" sibTransId="{A674A30B-A3E8-431F-ACDD-9E187B42020B}"/>
    <dgm:cxn modelId="{10DEA2FB-2170-4EF0-8277-B0D23D04E839}" srcId="{518FF708-4C95-4B06-AD1E-26A47135794A}" destId="{5502CCEF-B8BB-4E6F-9EAF-A2910339E5EE}" srcOrd="3" destOrd="0" parTransId="{BD06CE7E-4C3E-4A61-868C-A436109A5ADD}" sibTransId="{9D7DDBC3-95AF-4C29-A1D0-F3D4196B427D}"/>
    <dgm:cxn modelId="{2BC672BB-28A9-41FF-85E5-ECA7A0CA3229}" type="presOf" srcId="{46E0A326-1049-483E-AD38-3B6C6E0A1D0A}" destId="{BEF94E9C-12B7-48B8-9F6E-961E19EDEF25}" srcOrd="0" destOrd="0" presId="urn:microsoft.com/office/officeart/2005/8/layout/matrix3"/>
    <dgm:cxn modelId="{9658D49D-BD56-4CCB-BC51-0E3378325528}" type="presOf" srcId="{518FF708-4C95-4B06-AD1E-26A47135794A}" destId="{E1E65DAA-2ACB-40D0-9880-1D0127796557}" srcOrd="0" destOrd="0" presId="urn:microsoft.com/office/officeart/2005/8/layout/matrix3"/>
    <dgm:cxn modelId="{2405B154-8B86-460A-8B8F-9BD3B9DA87D8}" type="presOf" srcId="{22FC56C0-321D-4409-AA35-E04328B4185E}" destId="{49D3049E-87CE-4419-A939-1082D2550CEA}" srcOrd="0" destOrd="0" presId="urn:microsoft.com/office/officeart/2005/8/layout/matrix3"/>
    <dgm:cxn modelId="{9FA78AFE-E4F3-45AD-84E3-300D8D1E8BB0}" srcId="{518FF708-4C95-4B06-AD1E-26A47135794A}" destId="{46E0A326-1049-483E-AD38-3B6C6E0A1D0A}" srcOrd="0" destOrd="0" parTransId="{3FABE1DD-602C-4E91-B9D5-6A094B9DDD23}" sibTransId="{42C2360D-C574-4090-871D-D0B0ECA4611E}"/>
    <dgm:cxn modelId="{103584FC-780C-44E9-B095-530E9D532951}" type="presOf" srcId="{78DEDAA9-1236-4DA5-85AB-57CEB95EDC83}" destId="{11A8B0FE-7CA6-49FA-B25A-30261D58E7C4}" srcOrd="0" destOrd="0" presId="urn:microsoft.com/office/officeart/2005/8/layout/matrix3"/>
    <dgm:cxn modelId="{4A9AFC81-470C-44B1-9155-F792235A9A68}" type="presOf" srcId="{5502CCEF-B8BB-4E6F-9EAF-A2910339E5EE}" destId="{EAACD9BF-2A9B-4A85-8106-8DD4E0A2D589}" srcOrd="0" destOrd="0" presId="urn:microsoft.com/office/officeart/2005/8/layout/matrix3"/>
    <dgm:cxn modelId="{2B06AAB7-E45F-4941-8112-9ACC38E39213}" srcId="{518FF708-4C95-4B06-AD1E-26A47135794A}" destId="{22FC56C0-321D-4409-AA35-E04328B4185E}" srcOrd="2" destOrd="0" parTransId="{492497A7-029C-477E-88AB-D08D67F5C419}" sibTransId="{F5E07E43-4EDA-4617-A3C8-3EA5733BA2CC}"/>
    <dgm:cxn modelId="{2CE29BD4-3FC1-4B4D-9249-284FED294DAF}" type="presParOf" srcId="{E1E65DAA-2ACB-40D0-9880-1D0127796557}" destId="{F5769D19-898A-4DB0-BEF1-25357CB5C92E}" srcOrd="0" destOrd="0" presId="urn:microsoft.com/office/officeart/2005/8/layout/matrix3"/>
    <dgm:cxn modelId="{B2426012-D77A-4161-A1EF-410DF78B1291}" type="presParOf" srcId="{E1E65DAA-2ACB-40D0-9880-1D0127796557}" destId="{BEF94E9C-12B7-48B8-9F6E-961E19EDEF25}" srcOrd="1" destOrd="0" presId="urn:microsoft.com/office/officeart/2005/8/layout/matrix3"/>
    <dgm:cxn modelId="{B0F73034-4CE3-4B5E-80ED-D8C715D5736D}" type="presParOf" srcId="{E1E65DAA-2ACB-40D0-9880-1D0127796557}" destId="{11A8B0FE-7CA6-49FA-B25A-30261D58E7C4}" srcOrd="2" destOrd="0" presId="urn:microsoft.com/office/officeart/2005/8/layout/matrix3"/>
    <dgm:cxn modelId="{20A6CC7D-D382-494C-B73B-B51CEEF5096D}" type="presParOf" srcId="{E1E65DAA-2ACB-40D0-9880-1D0127796557}" destId="{49D3049E-87CE-4419-A939-1082D2550CEA}" srcOrd="3" destOrd="0" presId="urn:microsoft.com/office/officeart/2005/8/layout/matrix3"/>
    <dgm:cxn modelId="{50C5EDDC-7877-4414-A678-EC6D8953AC77}" type="presParOf" srcId="{E1E65DAA-2ACB-40D0-9880-1D0127796557}" destId="{EAACD9BF-2A9B-4A85-8106-8DD4E0A2D58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8128339A-BC59-4C31-95DC-915FD0D00612}" type="doc">
      <dgm:prSet loTypeId="urn:microsoft.com/office/officeart/2005/8/layout/matrix2" loCatId="matrix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C425C53-F633-4BAE-BFF6-223582A90622}">
      <dgm:prSet phldrT="[テキスト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ja-JP" altLang="en-US" sz="1800" dirty="0" smtClean="0"/>
            <a:t>テストケース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管理ツールで管理</a:t>
          </a:r>
          <a:endParaRPr lang="en-US" sz="1800" dirty="0"/>
        </a:p>
      </dgm:t>
    </dgm:pt>
    <dgm:pt modelId="{2E12E03B-A99D-45F2-87E9-9DE1FBB54A1E}" type="parTrans" cxnId="{6FE2A54A-616D-44EE-A1ED-6097CEF84F58}">
      <dgm:prSet/>
      <dgm:spPr/>
      <dgm:t>
        <a:bodyPr/>
        <a:lstStyle/>
        <a:p>
          <a:endParaRPr lang="en-US"/>
        </a:p>
      </dgm:t>
    </dgm:pt>
    <dgm:pt modelId="{360790E2-27B9-4F17-BCCD-67311770E639}" type="sibTrans" cxnId="{6FE2A54A-616D-44EE-A1ED-6097CEF84F58}">
      <dgm:prSet/>
      <dgm:spPr/>
      <dgm:t>
        <a:bodyPr/>
        <a:lstStyle/>
        <a:p>
          <a:endParaRPr lang="en-US"/>
        </a:p>
      </dgm:t>
    </dgm:pt>
    <dgm:pt modelId="{835AB3EF-3551-453B-8787-81C69B85213A}">
      <dgm:prSet phldrT="[テキスト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ja-JP" altLang="en-US" sz="1800" dirty="0" smtClean="0"/>
            <a:t>バグ追跡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システムで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管理</a:t>
          </a:r>
          <a:endParaRPr lang="en-US" sz="1800" dirty="0"/>
        </a:p>
      </dgm:t>
    </dgm:pt>
    <dgm:pt modelId="{9E25FEF7-8DA3-4880-A2A7-96EDB592A461}" type="parTrans" cxnId="{2497E4B5-D7E9-477A-BA39-2CB644CE7002}">
      <dgm:prSet/>
      <dgm:spPr/>
      <dgm:t>
        <a:bodyPr/>
        <a:lstStyle/>
        <a:p>
          <a:endParaRPr kumimoji="1" lang="ja-JP" altLang="en-US"/>
        </a:p>
      </dgm:t>
    </dgm:pt>
    <dgm:pt modelId="{AB4CC893-1183-484E-ABBA-BF2AA66AFB09}" type="sibTrans" cxnId="{2497E4B5-D7E9-477A-BA39-2CB644CE7002}">
      <dgm:prSet/>
      <dgm:spPr/>
      <dgm:t>
        <a:bodyPr/>
        <a:lstStyle/>
        <a:p>
          <a:endParaRPr kumimoji="1" lang="ja-JP" altLang="en-US"/>
        </a:p>
      </dgm:t>
    </dgm:pt>
    <dgm:pt modelId="{6944E3A1-C369-48D4-A313-9BB6EFB82C6A}">
      <dgm:prSet phldrT="[テキスト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ja-JP" altLang="en-US" sz="1800" dirty="0" smtClean="0"/>
            <a:t>テストケース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管理ツールと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ＳＣＭで管理</a:t>
          </a:r>
          <a:endParaRPr lang="en-US" sz="1800" dirty="0"/>
        </a:p>
      </dgm:t>
    </dgm:pt>
    <dgm:pt modelId="{F946D815-71AE-462B-8533-CD6B512FF29F}" type="parTrans" cxnId="{D3160D39-F209-45A3-8B12-035F2A43DED7}">
      <dgm:prSet/>
      <dgm:spPr/>
      <dgm:t>
        <a:bodyPr/>
        <a:lstStyle/>
        <a:p>
          <a:endParaRPr kumimoji="1" lang="ja-JP" altLang="en-US"/>
        </a:p>
      </dgm:t>
    </dgm:pt>
    <dgm:pt modelId="{C6099799-28AE-425C-9306-940ECF8E989B}" type="sibTrans" cxnId="{D3160D39-F209-45A3-8B12-035F2A43DED7}">
      <dgm:prSet/>
      <dgm:spPr/>
      <dgm:t>
        <a:bodyPr/>
        <a:lstStyle/>
        <a:p>
          <a:endParaRPr kumimoji="1" lang="ja-JP" altLang="en-US"/>
        </a:p>
      </dgm:t>
    </dgm:pt>
    <dgm:pt modelId="{2E27F63E-9F86-4E0F-ABBC-08448480F46A}">
      <dgm:prSet phldrT="[テキスト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ja-JP" altLang="en-US" sz="1800" dirty="0" smtClean="0"/>
            <a:t>テストケース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管理ツールと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ＳＣＭで管理</a:t>
          </a:r>
          <a:endParaRPr lang="en-US" sz="1800" dirty="0"/>
        </a:p>
      </dgm:t>
    </dgm:pt>
    <dgm:pt modelId="{452FE4C2-25A5-440F-8845-DDE890FAEA58}" type="parTrans" cxnId="{4C8A16F7-6506-4DBE-B07C-CD9BDC64B978}">
      <dgm:prSet/>
      <dgm:spPr/>
      <dgm:t>
        <a:bodyPr/>
        <a:lstStyle/>
        <a:p>
          <a:endParaRPr kumimoji="1" lang="ja-JP" altLang="en-US"/>
        </a:p>
      </dgm:t>
    </dgm:pt>
    <dgm:pt modelId="{E7B927D7-3D8C-4D27-8DED-B72B9FCD857E}" type="sibTrans" cxnId="{4C8A16F7-6506-4DBE-B07C-CD9BDC64B978}">
      <dgm:prSet/>
      <dgm:spPr/>
      <dgm:t>
        <a:bodyPr/>
        <a:lstStyle/>
        <a:p>
          <a:endParaRPr kumimoji="1" lang="ja-JP" altLang="en-US"/>
        </a:p>
      </dgm:t>
    </dgm:pt>
    <dgm:pt modelId="{1C8A549C-0D68-4768-88C5-056E199C818E}" type="pres">
      <dgm:prSet presAssocID="{8128339A-BC59-4C31-95DC-915FD0D0061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79C3F9-2E8F-4DE1-B755-486E73F3A529}" type="pres">
      <dgm:prSet presAssocID="{8128339A-BC59-4C31-95DC-915FD0D00612}" presName="axisShape" presStyleLbl="bgShp" presStyleIdx="0" presStyleCnt="1"/>
      <dgm:spPr>
        <a:noFill/>
      </dgm:spPr>
      <dgm:t>
        <a:bodyPr/>
        <a:lstStyle/>
        <a:p>
          <a:endParaRPr kumimoji="1" lang="ja-JP" altLang="en-US"/>
        </a:p>
      </dgm:t>
    </dgm:pt>
    <dgm:pt modelId="{6DF11A2C-A9F4-4797-9CF5-F24CDFD6E90D}" type="pres">
      <dgm:prSet presAssocID="{8128339A-BC59-4C31-95DC-915FD0D00612}" presName="rect1" presStyleLbl="node1" presStyleIdx="0" presStyleCnt="4" custLinFactNeighborX="-3319" custLinFactNeighborY="-43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88605C-9F3C-4283-A991-42FA387FFFFE}" type="pres">
      <dgm:prSet presAssocID="{8128339A-BC59-4C31-95DC-915FD0D00612}" presName="rect2" presStyleLbl="node1" presStyleIdx="1" presStyleCnt="4" custLinFactNeighborX="6151" custLinFactNeighborY="-43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19BC-6FA5-4ED5-897F-EDD1FE6CDF7D}" type="pres">
      <dgm:prSet presAssocID="{8128339A-BC59-4C31-95DC-915FD0D00612}" presName="rect3" presStyleLbl="node1" presStyleIdx="2" presStyleCnt="4" custLinFactNeighborX="-3319" custLinFactNeighborY="51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BA955D-5E80-435F-A82F-B2671936366F}" type="pres">
      <dgm:prSet presAssocID="{8128339A-BC59-4C31-95DC-915FD0D00612}" presName="rect4" presStyleLbl="node1" presStyleIdx="3" presStyleCnt="4" custLinFactNeighborX="6151" custLinFactNeighborY="51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8A16F7-6506-4DBE-B07C-CD9BDC64B978}" srcId="{8128339A-BC59-4C31-95DC-915FD0D00612}" destId="{2E27F63E-9F86-4E0F-ABBC-08448480F46A}" srcOrd="3" destOrd="0" parTransId="{452FE4C2-25A5-440F-8845-DDE890FAEA58}" sibTransId="{E7B927D7-3D8C-4D27-8DED-B72B9FCD857E}"/>
    <dgm:cxn modelId="{D3160D39-F209-45A3-8B12-035F2A43DED7}" srcId="{8128339A-BC59-4C31-95DC-915FD0D00612}" destId="{6944E3A1-C369-48D4-A313-9BB6EFB82C6A}" srcOrd="1" destOrd="0" parTransId="{F946D815-71AE-462B-8533-CD6B512FF29F}" sibTransId="{C6099799-28AE-425C-9306-940ECF8E989B}"/>
    <dgm:cxn modelId="{9945C10F-1B68-478F-BC2C-7E7B0F83F188}" type="presOf" srcId="{DC425C53-F633-4BAE-BFF6-223582A90622}" destId="{6DF11A2C-A9F4-4797-9CF5-F24CDFD6E90D}" srcOrd="0" destOrd="0" presId="urn:microsoft.com/office/officeart/2005/8/layout/matrix2"/>
    <dgm:cxn modelId="{A0D709CE-A1AC-4122-B009-60DF28C10DDD}" type="presOf" srcId="{835AB3EF-3551-453B-8787-81C69B85213A}" destId="{339419BC-6FA5-4ED5-897F-EDD1FE6CDF7D}" srcOrd="0" destOrd="0" presId="urn:microsoft.com/office/officeart/2005/8/layout/matrix2"/>
    <dgm:cxn modelId="{4EE9DAED-15C9-470B-B727-FC22D072CCB3}" type="presOf" srcId="{2E27F63E-9F86-4E0F-ABBC-08448480F46A}" destId="{D4BA955D-5E80-435F-A82F-B2671936366F}" srcOrd="0" destOrd="0" presId="urn:microsoft.com/office/officeart/2005/8/layout/matrix2"/>
    <dgm:cxn modelId="{6FE2A54A-616D-44EE-A1ED-6097CEF84F58}" srcId="{8128339A-BC59-4C31-95DC-915FD0D00612}" destId="{DC425C53-F633-4BAE-BFF6-223582A90622}" srcOrd="0" destOrd="0" parTransId="{2E12E03B-A99D-45F2-87E9-9DE1FBB54A1E}" sibTransId="{360790E2-27B9-4F17-BCCD-67311770E639}"/>
    <dgm:cxn modelId="{2497E4B5-D7E9-477A-BA39-2CB644CE7002}" srcId="{8128339A-BC59-4C31-95DC-915FD0D00612}" destId="{835AB3EF-3551-453B-8787-81C69B85213A}" srcOrd="2" destOrd="0" parTransId="{9E25FEF7-8DA3-4880-A2A7-96EDB592A461}" sibTransId="{AB4CC893-1183-484E-ABBA-BF2AA66AFB09}"/>
    <dgm:cxn modelId="{6BAF1368-A0DA-4075-B07D-43BC991D9DDC}" type="presOf" srcId="{8128339A-BC59-4C31-95DC-915FD0D00612}" destId="{1C8A549C-0D68-4768-88C5-056E199C818E}" srcOrd="0" destOrd="0" presId="urn:microsoft.com/office/officeart/2005/8/layout/matrix2"/>
    <dgm:cxn modelId="{26D9C99B-7B1B-4529-9D77-7C99E518C9C8}" type="presOf" srcId="{6944E3A1-C369-48D4-A313-9BB6EFB82C6A}" destId="{D888605C-9F3C-4283-A991-42FA387FFFFE}" srcOrd="0" destOrd="0" presId="urn:microsoft.com/office/officeart/2005/8/layout/matrix2"/>
    <dgm:cxn modelId="{5063B730-FBDD-43C0-B1FF-5A194C8C0CF4}" type="presParOf" srcId="{1C8A549C-0D68-4768-88C5-056E199C818E}" destId="{B379C3F9-2E8F-4DE1-B755-486E73F3A529}" srcOrd="0" destOrd="0" presId="urn:microsoft.com/office/officeart/2005/8/layout/matrix2"/>
    <dgm:cxn modelId="{F1FDBF35-36D1-43DE-8AF8-7751CECC69A7}" type="presParOf" srcId="{1C8A549C-0D68-4768-88C5-056E199C818E}" destId="{6DF11A2C-A9F4-4797-9CF5-F24CDFD6E90D}" srcOrd="1" destOrd="0" presId="urn:microsoft.com/office/officeart/2005/8/layout/matrix2"/>
    <dgm:cxn modelId="{9270BDD2-01AA-4319-85E0-9B96C4C0D512}" type="presParOf" srcId="{1C8A549C-0D68-4768-88C5-056E199C818E}" destId="{D888605C-9F3C-4283-A991-42FA387FFFFE}" srcOrd="2" destOrd="0" presId="urn:microsoft.com/office/officeart/2005/8/layout/matrix2"/>
    <dgm:cxn modelId="{4C7A48D6-1A00-4296-8790-FDDA0A1F6DB5}" type="presParOf" srcId="{1C8A549C-0D68-4768-88C5-056E199C818E}" destId="{339419BC-6FA5-4ED5-897F-EDD1FE6CDF7D}" srcOrd="3" destOrd="0" presId="urn:microsoft.com/office/officeart/2005/8/layout/matrix2"/>
    <dgm:cxn modelId="{3354D124-2199-48AD-98B8-A554AD46532D}" type="presParOf" srcId="{1C8A549C-0D68-4768-88C5-056E199C818E}" destId="{D4BA955D-5E80-435F-A82F-B2671936366F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BE5DF4F8-C413-4D68-9578-84B96EB9084E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E8BCA497-CB8D-458A-8CF1-D63BCE464EF8}">
      <dgm:prSet phldrT="[テキスト]"/>
      <dgm:spPr/>
      <dgm:t>
        <a:bodyPr/>
        <a:lstStyle/>
        <a:p>
          <a:r>
            <a:rPr kumimoji="1" lang="ja-JP" altLang="en-US" dirty="0" smtClean="0">
              <a:solidFill>
                <a:schemeClr val="tx1"/>
              </a:solidFill>
            </a:rPr>
            <a:t>修正しないと影響が大きい</a:t>
          </a:r>
          <a:endParaRPr kumimoji="1" lang="ja-JP" altLang="en-US" dirty="0">
            <a:solidFill>
              <a:schemeClr val="tx1"/>
            </a:solidFill>
          </a:endParaRPr>
        </a:p>
      </dgm:t>
    </dgm:pt>
    <dgm:pt modelId="{EC00B493-5B91-46BD-9702-32807C4833F6}" type="parTrans" cxnId="{C7BAC981-2178-41F7-BDEC-84870616C1F8}">
      <dgm:prSet/>
      <dgm:spPr/>
      <dgm:t>
        <a:bodyPr/>
        <a:lstStyle/>
        <a:p>
          <a:endParaRPr kumimoji="1" lang="ja-JP" altLang="en-US"/>
        </a:p>
      </dgm:t>
    </dgm:pt>
    <dgm:pt modelId="{BCE3BB6E-CA88-4637-B317-241849CEDE5A}" type="sibTrans" cxnId="{C7BAC981-2178-41F7-BDEC-84870616C1F8}">
      <dgm:prSet/>
      <dgm:spPr/>
      <dgm:t>
        <a:bodyPr/>
        <a:lstStyle/>
        <a:p>
          <a:endParaRPr kumimoji="1" lang="ja-JP" altLang="en-US"/>
        </a:p>
      </dgm:t>
    </dgm:pt>
    <dgm:pt modelId="{5E13D82A-184A-4130-83E4-BF05E9E77167}">
      <dgm:prSet phldrT="[テキスト]"/>
      <dgm:spPr/>
      <dgm:t>
        <a:bodyPr/>
        <a:lstStyle/>
        <a:p>
          <a:r>
            <a:rPr kumimoji="1" lang="ja-JP" altLang="en-US" dirty="0" smtClean="0">
              <a:solidFill>
                <a:schemeClr val="tx1"/>
              </a:solidFill>
            </a:rPr>
            <a:t>修正すると</a:t>
          </a:r>
          <a:r>
            <a:rPr kumimoji="1" lang="en-US" altLang="ja-JP" dirty="0" smtClean="0">
              <a:solidFill>
                <a:schemeClr val="tx1"/>
              </a:solidFill>
            </a:rPr>
            <a:t/>
          </a:r>
          <a:br>
            <a:rPr kumimoji="1" lang="en-US" altLang="ja-JP" dirty="0" smtClean="0">
              <a:solidFill>
                <a:schemeClr val="tx1"/>
              </a:solidFill>
            </a:rPr>
          </a:br>
          <a:r>
            <a:rPr kumimoji="1" lang="ja-JP" altLang="en-US" dirty="0" smtClean="0">
              <a:solidFill>
                <a:schemeClr val="tx1"/>
              </a:solidFill>
            </a:rPr>
            <a:t>影響が大きい</a:t>
          </a:r>
          <a:endParaRPr kumimoji="1" lang="ja-JP" altLang="en-US" dirty="0">
            <a:solidFill>
              <a:schemeClr val="tx1"/>
            </a:solidFill>
          </a:endParaRPr>
        </a:p>
      </dgm:t>
    </dgm:pt>
    <dgm:pt modelId="{853A34D8-6281-49A5-972B-CA6CC9091123}" type="parTrans" cxnId="{10F17DEC-DEED-4D07-B079-2352E2CF9AD9}">
      <dgm:prSet/>
      <dgm:spPr/>
      <dgm:t>
        <a:bodyPr/>
        <a:lstStyle/>
        <a:p>
          <a:endParaRPr kumimoji="1" lang="ja-JP" altLang="en-US"/>
        </a:p>
      </dgm:t>
    </dgm:pt>
    <dgm:pt modelId="{664F108D-94AF-4EBB-BBD8-2410CAFDD497}" type="sibTrans" cxnId="{10F17DEC-DEED-4D07-B079-2352E2CF9AD9}">
      <dgm:prSet/>
      <dgm:spPr/>
      <dgm:t>
        <a:bodyPr/>
        <a:lstStyle/>
        <a:p>
          <a:endParaRPr kumimoji="1" lang="ja-JP" altLang="en-US"/>
        </a:p>
      </dgm:t>
    </dgm:pt>
    <dgm:pt modelId="{1A6E448D-951A-4CC3-8984-6A02B7EA9118}" type="pres">
      <dgm:prSet presAssocID="{BE5DF4F8-C413-4D68-9578-84B96EB9084E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0F1CE28C-CA11-429B-94B5-93E7496D2BBB}" type="pres">
      <dgm:prSet presAssocID="{BE5DF4F8-C413-4D68-9578-84B96EB9084E}" presName="ribbon" presStyleLbl="node1" presStyleIdx="0" presStyleCn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9F3417A0-3D25-47FD-B87F-4DF3C4C6466E}" type="pres">
      <dgm:prSet presAssocID="{BE5DF4F8-C413-4D68-9578-84B96EB9084E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5F77402-2EFC-4B76-89CA-E2E56D61C0AF}" type="pres">
      <dgm:prSet presAssocID="{BE5DF4F8-C413-4D68-9578-84B96EB9084E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8C3E5791-304E-41C1-AA9F-13A5CADEB518}" type="presOf" srcId="{5E13D82A-184A-4130-83E4-BF05E9E77167}" destId="{E5F77402-2EFC-4B76-89CA-E2E56D61C0AF}" srcOrd="0" destOrd="0" presId="urn:microsoft.com/office/officeart/2005/8/layout/arrow6"/>
    <dgm:cxn modelId="{2A684DA5-53EC-4785-B433-835BB80187F6}" type="presOf" srcId="{BE5DF4F8-C413-4D68-9578-84B96EB9084E}" destId="{1A6E448D-951A-4CC3-8984-6A02B7EA9118}" srcOrd="0" destOrd="0" presId="urn:microsoft.com/office/officeart/2005/8/layout/arrow6"/>
    <dgm:cxn modelId="{10F17DEC-DEED-4D07-B079-2352E2CF9AD9}" srcId="{BE5DF4F8-C413-4D68-9578-84B96EB9084E}" destId="{5E13D82A-184A-4130-83E4-BF05E9E77167}" srcOrd="1" destOrd="0" parTransId="{853A34D8-6281-49A5-972B-CA6CC9091123}" sibTransId="{664F108D-94AF-4EBB-BBD8-2410CAFDD497}"/>
    <dgm:cxn modelId="{A454AC9E-F11E-4990-A72D-AD4E26D0365C}" type="presOf" srcId="{E8BCA497-CB8D-458A-8CF1-D63BCE464EF8}" destId="{9F3417A0-3D25-47FD-B87F-4DF3C4C6466E}" srcOrd="0" destOrd="0" presId="urn:microsoft.com/office/officeart/2005/8/layout/arrow6"/>
    <dgm:cxn modelId="{C7BAC981-2178-41F7-BDEC-84870616C1F8}" srcId="{BE5DF4F8-C413-4D68-9578-84B96EB9084E}" destId="{E8BCA497-CB8D-458A-8CF1-D63BCE464EF8}" srcOrd="0" destOrd="0" parTransId="{EC00B493-5B91-46BD-9702-32807C4833F6}" sibTransId="{BCE3BB6E-CA88-4637-B317-241849CEDE5A}"/>
    <dgm:cxn modelId="{6760E52F-5313-4143-963A-F6F5ECF69B4C}" type="presParOf" srcId="{1A6E448D-951A-4CC3-8984-6A02B7EA9118}" destId="{0F1CE28C-CA11-429B-94B5-93E7496D2BBB}" srcOrd="0" destOrd="0" presId="urn:microsoft.com/office/officeart/2005/8/layout/arrow6"/>
    <dgm:cxn modelId="{07436D57-2D4B-4BAB-A3AA-118C8FDF21C4}" type="presParOf" srcId="{1A6E448D-951A-4CC3-8984-6A02B7EA9118}" destId="{9F3417A0-3D25-47FD-B87F-4DF3C4C6466E}" srcOrd="1" destOrd="0" presId="urn:microsoft.com/office/officeart/2005/8/layout/arrow6"/>
    <dgm:cxn modelId="{83506E5F-907D-4EBA-9C64-A2B3E2BFE515}" type="presParOf" srcId="{1A6E448D-951A-4CC3-8984-6A02B7EA9118}" destId="{E5F77402-2EFC-4B76-89CA-E2E56D61C0AF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874F43AA-331B-4EFD-8DDF-56F19B93C17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7B1A418C-D7C2-4E21-82E8-1C9DDD621496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200" dirty="0" smtClean="0"/>
            <a:t>実施すべき</a:t>
          </a:r>
          <a:r>
            <a:rPr lang="en-US" altLang="ja-JP" sz="1200" dirty="0" smtClean="0"/>
            <a:t/>
          </a:r>
          <a:br>
            <a:rPr lang="en-US" altLang="ja-JP" sz="1200" dirty="0" smtClean="0"/>
          </a:br>
          <a:r>
            <a:rPr lang="ja-JP" altLang="en-US" sz="1200" dirty="0" smtClean="0"/>
            <a:t>テストケースの数</a:t>
          </a:r>
          <a:endParaRPr lang="en-US" sz="1200" dirty="0"/>
        </a:p>
      </dgm:t>
    </dgm:pt>
    <dgm:pt modelId="{46CCD197-F6E3-41A0-8EF3-ED547E7793EC}" type="parTrans" cxnId="{68665708-FE82-4338-9CBB-3645323A01AE}">
      <dgm:prSet/>
      <dgm:spPr/>
      <dgm:t>
        <a:bodyPr/>
        <a:lstStyle/>
        <a:p>
          <a:endParaRPr lang="en-US" sz="1800"/>
        </a:p>
      </dgm:t>
    </dgm:pt>
    <dgm:pt modelId="{5271FF9C-B04A-4669-A59F-ECC01D82C960}" type="sibTrans" cxnId="{68665708-FE82-4338-9CBB-3645323A01AE}">
      <dgm:prSet custT="1"/>
      <dgm:spPr/>
      <dgm:t>
        <a:bodyPr/>
        <a:lstStyle/>
        <a:p>
          <a:endParaRPr lang="en-US" sz="1200" dirty="0"/>
        </a:p>
      </dgm:t>
    </dgm:pt>
    <dgm:pt modelId="{2BC0D851-3E68-4572-8083-5AD1CE04AC4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テスト工数への影響</a:t>
          </a:r>
          <a:endParaRPr lang="en-US" sz="1400" dirty="0"/>
        </a:p>
      </dgm:t>
    </dgm:pt>
    <dgm:pt modelId="{F942700A-48E5-434D-AE9F-06A928BD1500}" type="parTrans" cxnId="{9A078BBB-CFDB-4C9D-A097-6202730D9438}">
      <dgm:prSet/>
      <dgm:spPr/>
      <dgm:t>
        <a:bodyPr/>
        <a:lstStyle/>
        <a:p>
          <a:endParaRPr lang="en-US" sz="1800"/>
        </a:p>
      </dgm:t>
    </dgm:pt>
    <dgm:pt modelId="{BB4A150B-A100-4B0B-B323-E5BD99F3BDBD}" type="sibTrans" cxnId="{9A078BBB-CFDB-4C9D-A097-6202730D9438}">
      <dgm:prSet/>
      <dgm:spPr/>
      <dgm:t>
        <a:bodyPr/>
        <a:lstStyle/>
        <a:p>
          <a:endParaRPr lang="en-US" sz="1800"/>
        </a:p>
      </dgm:t>
    </dgm:pt>
    <dgm:pt modelId="{C486EC2F-EC9A-4E85-9D83-2F2DB792C001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200" dirty="0" smtClean="0"/>
            <a:t>各テストケースの実施に</a:t>
          </a:r>
          <a:r>
            <a:rPr lang="en-US" altLang="ja-JP" sz="1200" dirty="0" smtClean="0"/>
            <a:t/>
          </a:r>
          <a:br>
            <a:rPr lang="en-US" altLang="ja-JP" sz="1200" dirty="0" smtClean="0"/>
          </a:br>
          <a:r>
            <a:rPr lang="ja-JP" altLang="en-US" sz="1200" dirty="0" smtClean="0"/>
            <a:t>必要な</a:t>
          </a:r>
          <a:r>
            <a:rPr lang="ja-JP" altLang="en-US" sz="1100" dirty="0" smtClean="0"/>
            <a:t>時間</a:t>
          </a:r>
          <a:endParaRPr lang="en-US" sz="1200" dirty="0"/>
        </a:p>
      </dgm:t>
    </dgm:pt>
    <dgm:pt modelId="{8D43D86E-404E-4ECA-B98D-8619136E15D7}" type="parTrans" cxnId="{56415B4A-3984-4C14-AC3F-0978EDAF011A}">
      <dgm:prSet/>
      <dgm:spPr/>
      <dgm:t>
        <a:bodyPr/>
        <a:lstStyle/>
        <a:p>
          <a:endParaRPr kumimoji="1" lang="ja-JP" altLang="en-US" sz="1400"/>
        </a:p>
      </dgm:t>
    </dgm:pt>
    <dgm:pt modelId="{5420A2EE-1FA5-4F7D-B6A5-7374B4129885}" type="sibTrans" cxnId="{56415B4A-3984-4C14-AC3F-0978EDAF011A}">
      <dgm:prSet custT="1"/>
      <dgm:spPr/>
      <dgm:t>
        <a:bodyPr/>
        <a:lstStyle/>
        <a:p>
          <a:endParaRPr kumimoji="1" lang="ja-JP" altLang="en-US" sz="1800"/>
        </a:p>
      </dgm:t>
    </dgm:pt>
    <dgm:pt modelId="{F7564271-301F-4161-93CA-755D90641704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200" dirty="0" smtClean="0"/>
            <a:t>新規テストケース作成に必要な時間</a:t>
          </a:r>
          <a:endParaRPr lang="en-US" sz="1200" dirty="0"/>
        </a:p>
      </dgm:t>
    </dgm:pt>
    <dgm:pt modelId="{C6DBFBF3-D3D9-4CC4-856A-86D93D724603}" type="parTrans" cxnId="{41DCC91F-9301-4480-A53D-171CFF69675F}">
      <dgm:prSet/>
      <dgm:spPr/>
      <dgm:t>
        <a:bodyPr/>
        <a:lstStyle/>
        <a:p>
          <a:endParaRPr kumimoji="1" lang="ja-JP" altLang="en-US" sz="1400"/>
        </a:p>
      </dgm:t>
    </dgm:pt>
    <dgm:pt modelId="{87658567-5A2D-4D87-9E4A-7AAA3F5A278C}" type="sibTrans" cxnId="{41DCC91F-9301-4480-A53D-171CFF69675F}">
      <dgm:prSet custT="1"/>
      <dgm:spPr/>
      <dgm:t>
        <a:bodyPr/>
        <a:lstStyle/>
        <a:p>
          <a:endParaRPr kumimoji="1" lang="ja-JP" altLang="en-US" sz="600"/>
        </a:p>
      </dgm:t>
    </dgm:pt>
    <dgm:pt modelId="{02913782-D816-4493-8B24-0C28783F7E65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200" dirty="0" smtClean="0"/>
            <a:t>既存テストケース修正に必要な時間</a:t>
          </a:r>
          <a:endParaRPr lang="en-US" sz="1200" dirty="0"/>
        </a:p>
      </dgm:t>
    </dgm:pt>
    <dgm:pt modelId="{384679FC-21C3-43A3-BA1D-9699DE228334}" type="parTrans" cxnId="{7960F811-FB35-4C41-AB8E-4CC6BD5EC4F3}">
      <dgm:prSet/>
      <dgm:spPr/>
      <dgm:t>
        <a:bodyPr/>
        <a:lstStyle/>
        <a:p>
          <a:endParaRPr lang="en-US" sz="1400"/>
        </a:p>
      </dgm:t>
    </dgm:pt>
    <dgm:pt modelId="{6A3517D7-0476-420E-BEAC-3362147CE4DC}" type="sibTrans" cxnId="{7960F811-FB35-4C41-AB8E-4CC6BD5EC4F3}">
      <dgm:prSet custT="1"/>
      <dgm:spPr/>
      <dgm:t>
        <a:bodyPr/>
        <a:lstStyle/>
        <a:p>
          <a:endParaRPr lang="en-US" sz="600"/>
        </a:p>
      </dgm:t>
    </dgm:pt>
    <dgm:pt modelId="{62ABAA4B-0591-4B0B-B51A-FF241D7A3C70}" type="pres">
      <dgm:prSet presAssocID="{874F43AA-331B-4EFD-8DDF-56F19B93C174}" presName="linearFlow" presStyleCnt="0">
        <dgm:presLayoutVars>
          <dgm:dir/>
          <dgm:resizeHandles val="exact"/>
        </dgm:presLayoutVars>
      </dgm:prSet>
      <dgm:spPr/>
    </dgm:pt>
    <dgm:pt modelId="{029F00E9-2AFC-41A0-AC7D-0FD70E148AC9}" type="pres">
      <dgm:prSet presAssocID="{F7564271-301F-4161-93CA-755D90641704}" presName="node" presStyleLbl="node1" presStyleIdx="0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531F29BC-6120-4733-B09B-64FFA7B91086}" type="pres">
      <dgm:prSet presAssocID="{87658567-5A2D-4D87-9E4A-7AAA3F5A278C}" presName="spacerL" presStyleCnt="0"/>
      <dgm:spPr/>
    </dgm:pt>
    <dgm:pt modelId="{2E15303D-B1E2-40C2-96DB-743133BC9F13}" type="pres">
      <dgm:prSet presAssocID="{87658567-5A2D-4D87-9E4A-7AAA3F5A278C}" presName="sibTrans" presStyleLbl="sibTrans2D1" presStyleIdx="0" presStyleCnt="4"/>
      <dgm:spPr/>
      <dgm:t>
        <a:bodyPr/>
        <a:lstStyle/>
        <a:p>
          <a:endParaRPr kumimoji="1" lang="ja-JP" altLang="en-US"/>
        </a:p>
      </dgm:t>
    </dgm:pt>
    <dgm:pt modelId="{52B88A0C-00D5-4F1A-AAF2-75880E873C4B}" type="pres">
      <dgm:prSet presAssocID="{87658567-5A2D-4D87-9E4A-7AAA3F5A278C}" presName="spacerR" presStyleCnt="0"/>
      <dgm:spPr/>
    </dgm:pt>
    <dgm:pt modelId="{8C30C808-D862-4542-B70F-F468E720EFA4}" type="pres">
      <dgm:prSet presAssocID="{02913782-D816-4493-8B24-0C28783F7E65}" presName="node" presStyleLbl="node1" presStyleIdx="1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06C93C7-1082-4350-982F-FB7FA50424B7}" type="pres">
      <dgm:prSet presAssocID="{6A3517D7-0476-420E-BEAC-3362147CE4DC}" presName="spacerL" presStyleCnt="0"/>
      <dgm:spPr/>
    </dgm:pt>
    <dgm:pt modelId="{0AB821DB-EAA1-4575-9E78-1E537A1789F8}" type="pres">
      <dgm:prSet presAssocID="{6A3517D7-0476-420E-BEAC-3362147CE4DC}" presName="sibTrans" presStyleLbl="sibTrans2D1" presStyleIdx="1" presStyleCnt="4"/>
      <dgm:spPr/>
      <dgm:t>
        <a:bodyPr/>
        <a:lstStyle/>
        <a:p>
          <a:endParaRPr lang="en-US"/>
        </a:p>
      </dgm:t>
    </dgm:pt>
    <dgm:pt modelId="{4F6FF4B9-E637-492A-AFDD-11C08C2FE36D}" type="pres">
      <dgm:prSet presAssocID="{6A3517D7-0476-420E-BEAC-3362147CE4DC}" presName="spacerR" presStyleCnt="0"/>
      <dgm:spPr/>
    </dgm:pt>
    <dgm:pt modelId="{71CCBE9F-6704-4566-947D-DB7F0F3E3897}" type="pres">
      <dgm:prSet presAssocID="{7B1A418C-D7C2-4E21-82E8-1C9DDD621496}" presName="node" presStyleLbl="node1" presStyleIdx="2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D798C96-5002-4D1A-A41D-3F1E46D572F3}" type="pres">
      <dgm:prSet presAssocID="{5271FF9C-B04A-4669-A59F-ECC01D82C960}" presName="spacerL" presStyleCnt="0"/>
      <dgm:spPr/>
    </dgm:pt>
    <dgm:pt modelId="{706079EF-6CCC-4770-8F1F-0EB589B08398}" type="pres">
      <dgm:prSet presAssocID="{5271FF9C-B04A-4669-A59F-ECC01D82C960}" presName="sibTrans" presStyleLbl="sibTrans2D1" presStyleIdx="2" presStyleCnt="4" custAng="2750211"/>
      <dgm:spPr/>
      <dgm:t>
        <a:bodyPr/>
        <a:lstStyle/>
        <a:p>
          <a:endParaRPr kumimoji="1" lang="ja-JP" altLang="en-US"/>
        </a:p>
      </dgm:t>
    </dgm:pt>
    <dgm:pt modelId="{A5187687-463A-4BD2-9D8B-D24A659F7933}" type="pres">
      <dgm:prSet presAssocID="{5271FF9C-B04A-4669-A59F-ECC01D82C960}" presName="spacerR" presStyleCnt="0"/>
      <dgm:spPr/>
    </dgm:pt>
    <dgm:pt modelId="{ACAFF474-8EEB-4A05-AD7C-27C9DB1B2772}" type="pres">
      <dgm:prSet presAssocID="{C486EC2F-EC9A-4E85-9D83-2F2DB792C001}" presName="node" presStyleLbl="node1" presStyleIdx="3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49BFEBB3-B8FF-4BA5-8DBA-84F8E54B4367}" type="pres">
      <dgm:prSet presAssocID="{5420A2EE-1FA5-4F7D-B6A5-7374B4129885}" presName="spacerL" presStyleCnt="0"/>
      <dgm:spPr/>
    </dgm:pt>
    <dgm:pt modelId="{2AE72376-2B97-418E-8733-00765AF6E9EF}" type="pres">
      <dgm:prSet presAssocID="{5420A2EE-1FA5-4F7D-B6A5-7374B4129885}" presName="sibTrans" presStyleLbl="sibTrans2D1" presStyleIdx="3" presStyleCnt="4"/>
      <dgm:spPr/>
      <dgm:t>
        <a:bodyPr/>
        <a:lstStyle/>
        <a:p>
          <a:endParaRPr kumimoji="1" lang="ja-JP" altLang="en-US"/>
        </a:p>
      </dgm:t>
    </dgm:pt>
    <dgm:pt modelId="{FF438B3A-80C3-4A88-ACCB-B3E897717AAC}" type="pres">
      <dgm:prSet presAssocID="{5420A2EE-1FA5-4F7D-B6A5-7374B4129885}" presName="spacerR" presStyleCnt="0"/>
      <dgm:spPr/>
    </dgm:pt>
    <dgm:pt modelId="{069B6D69-E48E-42E6-9D1E-E63E0492DA7C}" type="pres">
      <dgm:prSet presAssocID="{2BC0D851-3E68-4572-8083-5AD1CE04AC42}" presName="node" presStyleLbl="node1" presStyleIdx="4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6A10BE5A-0914-45AC-AF52-30F24F11025A}" type="presOf" srcId="{5420A2EE-1FA5-4F7D-B6A5-7374B4129885}" destId="{2AE72376-2B97-418E-8733-00765AF6E9EF}" srcOrd="0" destOrd="0" presId="urn:microsoft.com/office/officeart/2005/8/layout/equation1"/>
    <dgm:cxn modelId="{F44F6A05-DF3A-4DAC-8B28-A83BC7C931D3}" type="presOf" srcId="{C486EC2F-EC9A-4E85-9D83-2F2DB792C001}" destId="{ACAFF474-8EEB-4A05-AD7C-27C9DB1B2772}" srcOrd="0" destOrd="0" presId="urn:microsoft.com/office/officeart/2005/8/layout/equation1"/>
    <dgm:cxn modelId="{7FBEDA8B-3B47-4C1F-94AA-75339BF728CA}" type="presOf" srcId="{6A3517D7-0476-420E-BEAC-3362147CE4DC}" destId="{0AB821DB-EAA1-4575-9E78-1E537A1789F8}" srcOrd="0" destOrd="0" presId="urn:microsoft.com/office/officeart/2005/8/layout/equation1"/>
    <dgm:cxn modelId="{9282CDA3-5E54-48D2-9900-B7D67765A8F3}" type="presOf" srcId="{7B1A418C-D7C2-4E21-82E8-1C9DDD621496}" destId="{71CCBE9F-6704-4566-947D-DB7F0F3E3897}" srcOrd="0" destOrd="0" presId="urn:microsoft.com/office/officeart/2005/8/layout/equation1"/>
    <dgm:cxn modelId="{7960F811-FB35-4C41-AB8E-4CC6BD5EC4F3}" srcId="{874F43AA-331B-4EFD-8DDF-56F19B93C174}" destId="{02913782-D816-4493-8B24-0C28783F7E65}" srcOrd="1" destOrd="0" parTransId="{384679FC-21C3-43A3-BA1D-9699DE228334}" sibTransId="{6A3517D7-0476-420E-BEAC-3362147CE4DC}"/>
    <dgm:cxn modelId="{68665708-FE82-4338-9CBB-3645323A01AE}" srcId="{874F43AA-331B-4EFD-8DDF-56F19B93C174}" destId="{7B1A418C-D7C2-4E21-82E8-1C9DDD621496}" srcOrd="2" destOrd="0" parTransId="{46CCD197-F6E3-41A0-8EF3-ED547E7793EC}" sibTransId="{5271FF9C-B04A-4669-A59F-ECC01D82C960}"/>
    <dgm:cxn modelId="{F5817208-B198-49E2-A38B-58781D7AD4DB}" type="presOf" srcId="{874F43AA-331B-4EFD-8DDF-56F19B93C174}" destId="{62ABAA4B-0591-4B0B-B51A-FF241D7A3C70}" srcOrd="0" destOrd="0" presId="urn:microsoft.com/office/officeart/2005/8/layout/equation1"/>
    <dgm:cxn modelId="{6C75D56F-0DF5-48FF-B61D-BB74D5266B0B}" type="presOf" srcId="{5271FF9C-B04A-4669-A59F-ECC01D82C960}" destId="{706079EF-6CCC-4770-8F1F-0EB589B08398}" srcOrd="0" destOrd="0" presId="urn:microsoft.com/office/officeart/2005/8/layout/equation1"/>
    <dgm:cxn modelId="{7BCA96EF-34F5-4E33-9A2F-9809E4D4E64A}" type="presOf" srcId="{87658567-5A2D-4D87-9E4A-7AAA3F5A278C}" destId="{2E15303D-B1E2-40C2-96DB-743133BC9F13}" srcOrd="0" destOrd="0" presId="urn:microsoft.com/office/officeart/2005/8/layout/equation1"/>
    <dgm:cxn modelId="{56415B4A-3984-4C14-AC3F-0978EDAF011A}" srcId="{874F43AA-331B-4EFD-8DDF-56F19B93C174}" destId="{C486EC2F-EC9A-4E85-9D83-2F2DB792C001}" srcOrd="3" destOrd="0" parTransId="{8D43D86E-404E-4ECA-B98D-8619136E15D7}" sibTransId="{5420A2EE-1FA5-4F7D-B6A5-7374B4129885}"/>
    <dgm:cxn modelId="{4EE12D3B-9868-48CD-AE07-50FA9F88C885}" type="presOf" srcId="{02913782-D816-4493-8B24-0C28783F7E65}" destId="{8C30C808-D862-4542-B70F-F468E720EFA4}" srcOrd="0" destOrd="0" presId="urn:microsoft.com/office/officeart/2005/8/layout/equation1"/>
    <dgm:cxn modelId="{41DCC91F-9301-4480-A53D-171CFF69675F}" srcId="{874F43AA-331B-4EFD-8DDF-56F19B93C174}" destId="{F7564271-301F-4161-93CA-755D90641704}" srcOrd="0" destOrd="0" parTransId="{C6DBFBF3-D3D9-4CC4-856A-86D93D724603}" sibTransId="{87658567-5A2D-4D87-9E4A-7AAA3F5A278C}"/>
    <dgm:cxn modelId="{ECE541EA-1B17-4C3B-88C0-D600C62B18DF}" type="presOf" srcId="{2BC0D851-3E68-4572-8083-5AD1CE04AC42}" destId="{069B6D69-E48E-42E6-9D1E-E63E0492DA7C}" srcOrd="0" destOrd="0" presId="urn:microsoft.com/office/officeart/2005/8/layout/equation1"/>
    <dgm:cxn modelId="{9A078BBB-CFDB-4C9D-A097-6202730D9438}" srcId="{874F43AA-331B-4EFD-8DDF-56F19B93C174}" destId="{2BC0D851-3E68-4572-8083-5AD1CE04AC42}" srcOrd="4" destOrd="0" parTransId="{F942700A-48E5-434D-AE9F-06A928BD1500}" sibTransId="{BB4A150B-A100-4B0B-B323-E5BD99F3BDBD}"/>
    <dgm:cxn modelId="{BA77F44D-94BA-4C54-A874-6A242B31558A}" type="presOf" srcId="{F7564271-301F-4161-93CA-755D90641704}" destId="{029F00E9-2AFC-41A0-AC7D-0FD70E148AC9}" srcOrd="0" destOrd="0" presId="urn:microsoft.com/office/officeart/2005/8/layout/equation1"/>
    <dgm:cxn modelId="{FEEBA87D-3684-445E-89DD-6E7E2F9C1B48}" type="presParOf" srcId="{62ABAA4B-0591-4B0B-B51A-FF241D7A3C70}" destId="{029F00E9-2AFC-41A0-AC7D-0FD70E148AC9}" srcOrd="0" destOrd="0" presId="urn:microsoft.com/office/officeart/2005/8/layout/equation1"/>
    <dgm:cxn modelId="{F9A677E4-477B-46C1-BBCD-780A0C2486E7}" type="presParOf" srcId="{62ABAA4B-0591-4B0B-B51A-FF241D7A3C70}" destId="{531F29BC-6120-4733-B09B-64FFA7B91086}" srcOrd="1" destOrd="0" presId="urn:microsoft.com/office/officeart/2005/8/layout/equation1"/>
    <dgm:cxn modelId="{8A62E3BE-66E3-459B-B6E5-841BEADAA469}" type="presParOf" srcId="{62ABAA4B-0591-4B0B-B51A-FF241D7A3C70}" destId="{2E15303D-B1E2-40C2-96DB-743133BC9F13}" srcOrd="2" destOrd="0" presId="urn:microsoft.com/office/officeart/2005/8/layout/equation1"/>
    <dgm:cxn modelId="{24C04C8A-3556-4E19-8765-B96A7F1D50DE}" type="presParOf" srcId="{62ABAA4B-0591-4B0B-B51A-FF241D7A3C70}" destId="{52B88A0C-00D5-4F1A-AAF2-75880E873C4B}" srcOrd="3" destOrd="0" presId="urn:microsoft.com/office/officeart/2005/8/layout/equation1"/>
    <dgm:cxn modelId="{44529CA7-AD59-4C60-8FCE-7287AB171572}" type="presParOf" srcId="{62ABAA4B-0591-4B0B-B51A-FF241D7A3C70}" destId="{8C30C808-D862-4542-B70F-F468E720EFA4}" srcOrd="4" destOrd="0" presId="urn:microsoft.com/office/officeart/2005/8/layout/equation1"/>
    <dgm:cxn modelId="{F4CC9EE5-4A16-45CE-A5D6-A0D16BEE7BFA}" type="presParOf" srcId="{62ABAA4B-0591-4B0B-B51A-FF241D7A3C70}" destId="{106C93C7-1082-4350-982F-FB7FA50424B7}" srcOrd="5" destOrd="0" presId="urn:microsoft.com/office/officeart/2005/8/layout/equation1"/>
    <dgm:cxn modelId="{6DA664C2-9A18-4446-B8D8-EC0D614FFDBE}" type="presParOf" srcId="{62ABAA4B-0591-4B0B-B51A-FF241D7A3C70}" destId="{0AB821DB-EAA1-4575-9E78-1E537A1789F8}" srcOrd="6" destOrd="0" presId="urn:microsoft.com/office/officeart/2005/8/layout/equation1"/>
    <dgm:cxn modelId="{0C1E3721-DD53-47D5-B184-0289C46315CA}" type="presParOf" srcId="{62ABAA4B-0591-4B0B-B51A-FF241D7A3C70}" destId="{4F6FF4B9-E637-492A-AFDD-11C08C2FE36D}" srcOrd="7" destOrd="0" presId="urn:microsoft.com/office/officeart/2005/8/layout/equation1"/>
    <dgm:cxn modelId="{81EBCDD1-5542-43FC-AC58-3DB52E8B88CA}" type="presParOf" srcId="{62ABAA4B-0591-4B0B-B51A-FF241D7A3C70}" destId="{71CCBE9F-6704-4566-947D-DB7F0F3E3897}" srcOrd="8" destOrd="0" presId="urn:microsoft.com/office/officeart/2005/8/layout/equation1"/>
    <dgm:cxn modelId="{31A4867A-C9F9-4DB3-B563-75011540B033}" type="presParOf" srcId="{62ABAA4B-0591-4B0B-B51A-FF241D7A3C70}" destId="{6D798C96-5002-4D1A-A41D-3F1E46D572F3}" srcOrd="9" destOrd="0" presId="urn:microsoft.com/office/officeart/2005/8/layout/equation1"/>
    <dgm:cxn modelId="{BD034B6A-67CC-449F-A04B-10EA34D79753}" type="presParOf" srcId="{62ABAA4B-0591-4B0B-B51A-FF241D7A3C70}" destId="{706079EF-6CCC-4770-8F1F-0EB589B08398}" srcOrd="10" destOrd="0" presId="urn:microsoft.com/office/officeart/2005/8/layout/equation1"/>
    <dgm:cxn modelId="{675DB393-5A28-4234-93F3-E07B61C6EA3C}" type="presParOf" srcId="{62ABAA4B-0591-4B0B-B51A-FF241D7A3C70}" destId="{A5187687-463A-4BD2-9D8B-D24A659F7933}" srcOrd="11" destOrd="0" presId="urn:microsoft.com/office/officeart/2005/8/layout/equation1"/>
    <dgm:cxn modelId="{A993BDC0-83EB-46B0-B318-A0EA605F4D71}" type="presParOf" srcId="{62ABAA4B-0591-4B0B-B51A-FF241D7A3C70}" destId="{ACAFF474-8EEB-4A05-AD7C-27C9DB1B2772}" srcOrd="12" destOrd="0" presId="urn:microsoft.com/office/officeart/2005/8/layout/equation1"/>
    <dgm:cxn modelId="{AFC92028-8F56-4639-8F6A-E70B2EE7F570}" type="presParOf" srcId="{62ABAA4B-0591-4B0B-B51A-FF241D7A3C70}" destId="{49BFEBB3-B8FF-4BA5-8DBA-84F8E54B4367}" srcOrd="13" destOrd="0" presId="urn:microsoft.com/office/officeart/2005/8/layout/equation1"/>
    <dgm:cxn modelId="{8CEC545B-6DD3-45DF-BAD5-DF58FEAB4D62}" type="presParOf" srcId="{62ABAA4B-0591-4B0B-B51A-FF241D7A3C70}" destId="{2AE72376-2B97-418E-8733-00765AF6E9EF}" srcOrd="14" destOrd="0" presId="urn:microsoft.com/office/officeart/2005/8/layout/equation1"/>
    <dgm:cxn modelId="{07A00DCB-CD88-4D4E-8DFB-EBE71A2B744C}" type="presParOf" srcId="{62ABAA4B-0591-4B0B-B51A-FF241D7A3C70}" destId="{FF438B3A-80C3-4A88-ACCB-B3E897717AAC}" srcOrd="15" destOrd="0" presId="urn:microsoft.com/office/officeart/2005/8/layout/equation1"/>
    <dgm:cxn modelId="{7B7B63CC-7520-43FF-9D48-72633BED7F00}" type="presParOf" srcId="{62ABAA4B-0591-4B0B-B51A-FF241D7A3C70}" destId="{069B6D69-E48E-42E6-9D1E-E63E0492DA7C}" srcOrd="16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874F43AA-331B-4EFD-8DDF-56F19B93C17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2BC0D851-3E68-4572-8083-5AD1CE04AC4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テスト工数への影響</a:t>
          </a:r>
          <a:endParaRPr lang="en-US" sz="1600" dirty="0"/>
        </a:p>
      </dgm:t>
    </dgm:pt>
    <dgm:pt modelId="{F942700A-48E5-434D-AE9F-06A928BD1500}" type="parTrans" cxnId="{9A078BBB-CFDB-4C9D-A097-6202730D9438}">
      <dgm:prSet/>
      <dgm:spPr/>
      <dgm:t>
        <a:bodyPr/>
        <a:lstStyle/>
        <a:p>
          <a:endParaRPr lang="en-US" sz="1800"/>
        </a:p>
      </dgm:t>
    </dgm:pt>
    <dgm:pt modelId="{BB4A150B-A100-4B0B-B323-E5BD99F3BDBD}" type="sibTrans" cxnId="{9A078BBB-CFDB-4C9D-A097-6202730D9438}">
      <dgm:prSet/>
      <dgm:spPr/>
      <dgm:t>
        <a:bodyPr/>
        <a:lstStyle/>
        <a:p>
          <a:endParaRPr lang="en-US" sz="1800"/>
        </a:p>
      </dgm:t>
    </dgm:pt>
    <dgm:pt modelId="{02913782-D816-4493-8B24-0C28783F7E65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テストケースの実施に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必要な時間</a:t>
          </a:r>
          <a:endParaRPr lang="en-US" sz="1600" dirty="0"/>
        </a:p>
      </dgm:t>
    </dgm:pt>
    <dgm:pt modelId="{384679FC-21C3-43A3-BA1D-9699DE228334}" type="parTrans" cxnId="{7960F811-FB35-4C41-AB8E-4CC6BD5EC4F3}">
      <dgm:prSet/>
      <dgm:spPr/>
      <dgm:t>
        <a:bodyPr/>
        <a:lstStyle/>
        <a:p>
          <a:endParaRPr lang="en-US" sz="1400"/>
        </a:p>
      </dgm:t>
    </dgm:pt>
    <dgm:pt modelId="{6A3517D7-0476-420E-BEAC-3362147CE4DC}" type="sibTrans" cxnId="{7960F811-FB35-4C41-AB8E-4CC6BD5EC4F3}">
      <dgm:prSet custT="1"/>
      <dgm:spPr/>
      <dgm:t>
        <a:bodyPr/>
        <a:lstStyle/>
        <a:p>
          <a:endParaRPr lang="en-US" sz="600"/>
        </a:p>
      </dgm:t>
    </dgm:pt>
    <dgm:pt modelId="{B2E44B2C-E857-4D17-89AD-D9C71B746F7E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smtClean="0"/>
            <a:t>テストケースの作成と</a:t>
          </a:r>
          <a:r>
            <a:rPr lang="en-US" altLang="ja-JP" sz="1600" smtClean="0"/>
            <a:t/>
          </a:r>
          <a:br>
            <a:rPr lang="en-US" altLang="ja-JP" sz="1600" smtClean="0"/>
          </a:br>
          <a:r>
            <a:rPr lang="ja-JP" altLang="en-US" sz="1600" smtClean="0"/>
            <a:t>修正に</a:t>
          </a:r>
          <a:r>
            <a:rPr lang="en-US" altLang="ja-JP" sz="1600" smtClean="0"/>
            <a:t/>
          </a:r>
          <a:br>
            <a:rPr lang="en-US" altLang="ja-JP" sz="1600" smtClean="0"/>
          </a:br>
          <a:r>
            <a:rPr lang="ja-JP" altLang="en-US" sz="1600" smtClean="0"/>
            <a:t>必要な時間</a:t>
          </a:r>
          <a:endParaRPr lang="en-US" sz="1600" dirty="0"/>
        </a:p>
      </dgm:t>
    </dgm:pt>
    <dgm:pt modelId="{DB4444B3-7FA3-428F-8D4F-BF710F5725E7}" type="parTrans" cxnId="{D518EDD8-9127-47AF-A38B-E9C3A24C5C9A}">
      <dgm:prSet/>
      <dgm:spPr/>
      <dgm:t>
        <a:bodyPr/>
        <a:lstStyle/>
        <a:p>
          <a:endParaRPr lang="en-US"/>
        </a:p>
      </dgm:t>
    </dgm:pt>
    <dgm:pt modelId="{D78C0B1D-AD52-4550-A6A9-2B9F335214D0}" type="sibTrans" cxnId="{D518EDD8-9127-47AF-A38B-E9C3A24C5C9A}">
      <dgm:prSet/>
      <dgm:spPr/>
      <dgm:t>
        <a:bodyPr/>
        <a:lstStyle/>
        <a:p>
          <a:endParaRPr lang="en-US"/>
        </a:p>
      </dgm:t>
    </dgm:pt>
    <dgm:pt modelId="{62ABAA4B-0591-4B0B-B51A-FF241D7A3C70}" type="pres">
      <dgm:prSet presAssocID="{874F43AA-331B-4EFD-8DDF-56F19B93C174}" presName="linearFlow" presStyleCnt="0">
        <dgm:presLayoutVars>
          <dgm:dir/>
          <dgm:resizeHandles val="exact"/>
        </dgm:presLayoutVars>
      </dgm:prSet>
      <dgm:spPr/>
    </dgm:pt>
    <dgm:pt modelId="{FFFD9C65-ECF7-4383-A226-3283E740F9EE}" type="pres">
      <dgm:prSet presAssocID="{B2E44B2C-E857-4D17-89AD-D9C71B746F7E}" presName="node" presStyleLbl="node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02BEAD9-8447-4A7F-9A57-1C68E13329F7}" type="pres">
      <dgm:prSet presAssocID="{D78C0B1D-AD52-4550-A6A9-2B9F335214D0}" presName="spacerL" presStyleCnt="0"/>
      <dgm:spPr/>
    </dgm:pt>
    <dgm:pt modelId="{E3AE8DB5-11EB-4F2E-B492-29FB2115DF03}" type="pres">
      <dgm:prSet presAssocID="{D78C0B1D-AD52-4550-A6A9-2B9F335214D0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AA0BEB4-2424-4436-BFA7-7323C2B094EA}" type="pres">
      <dgm:prSet presAssocID="{D78C0B1D-AD52-4550-A6A9-2B9F335214D0}" presName="spacerR" presStyleCnt="0"/>
      <dgm:spPr/>
    </dgm:pt>
    <dgm:pt modelId="{8C30C808-D862-4542-B70F-F468E720EFA4}" type="pres">
      <dgm:prSet presAssocID="{02913782-D816-4493-8B24-0C28783F7E65}" presName="node" presStyleLbl="node1" presStyleIdx="1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06C93C7-1082-4350-982F-FB7FA50424B7}" type="pres">
      <dgm:prSet presAssocID="{6A3517D7-0476-420E-BEAC-3362147CE4DC}" presName="spacerL" presStyleCnt="0"/>
      <dgm:spPr/>
    </dgm:pt>
    <dgm:pt modelId="{0AB821DB-EAA1-4575-9E78-1E537A1789F8}" type="pres">
      <dgm:prSet presAssocID="{6A3517D7-0476-420E-BEAC-3362147CE4DC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F6FF4B9-E637-492A-AFDD-11C08C2FE36D}" type="pres">
      <dgm:prSet presAssocID="{6A3517D7-0476-420E-BEAC-3362147CE4DC}" presName="spacerR" presStyleCnt="0"/>
      <dgm:spPr/>
    </dgm:pt>
    <dgm:pt modelId="{069B6D69-E48E-42E6-9D1E-E63E0492DA7C}" type="pres">
      <dgm:prSet presAssocID="{2BC0D851-3E68-4572-8083-5AD1CE04AC42}" presName="node" presStyleLbl="node1" presStyleIdx="2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30DD9FA4-DF4E-4BBC-8D73-9D1FE35DD6AA}" type="presOf" srcId="{2BC0D851-3E68-4572-8083-5AD1CE04AC42}" destId="{069B6D69-E48E-42E6-9D1E-E63E0492DA7C}" srcOrd="0" destOrd="0" presId="urn:microsoft.com/office/officeart/2005/8/layout/equation1"/>
    <dgm:cxn modelId="{7960F811-FB35-4C41-AB8E-4CC6BD5EC4F3}" srcId="{874F43AA-331B-4EFD-8DDF-56F19B93C174}" destId="{02913782-D816-4493-8B24-0C28783F7E65}" srcOrd="1" destOrd="0" parTransId="{384679FC-21C3-43A3-BA1D-9699DE228334}" sibTransId="{6A3517D7-0476-420E-BEAC-3362147CE4DC}"/>
    <dgm:cxn modelId="{B39BD9E7-5EB7-4913-8667-11EC01CE8C7A}" type="presOf" srcId="{6A3517D7-0476-420E-BEAC-3362147CE4DC}" destId="{0AB821DB-EAA1-4575-9E78-1E537A1789F8}" srcOrd="0" destOrd="0" presId="urn:microsoft.com/office/officeart/2005/8/layout/equation1"/>
    <dgm:cxn modelId="{2810A1D4-1209-4E88-B7B8-0A53E4E58AC3}" type="presOf" srcId="{874F43AA-331B-4EFD-8DDF-56F19B93C174}" destId="{62ABAA4B-0591-4B0B-B51A-FF241D7A3C70}" srcOrd="0" destOrd="0" presId="urn:microsoft.com/office/officeart/2005/8/layout/equation1"/>
    <dgm:cxn modelId="{D518EDD8-9127-47AF-A38B-E9C3A24C5C9A}" srcId="{874F43AA-331B-4EFD-8DDF-56F19B93C174}" destId="{B2E44B2C-E857-4D17-89AD-D9C71B746F7E}" srcOrd="0" destOrd="0" parTransId="{DB4444B3-7FA3-428F-8D4F-BF710F5725E7}" sibTransId="{D78C0B1D-AD52-4550-A6A9-2B9F335214D0}"/>
    <dgm:cxn modelId="{1443D254-E956-4504-9685-CC237B1368DF}" type="presOf" srcId="{B2E44B2C-E857-4D17-89AD-D9C71B746F7E}" destId="{FFFD9C65-ECF7-4383-A226-3283E740F9EE}" srcOrd="0" destOrd="0" presId="urn:microsoft.com/office/officeart/2005/8/layout/equation1"/>
    <dgm:cxn modelId="{7865D194-80E5-4174-B4DB-4D37DB892932}" type="presOf" srcId="{02913782-D816-4493-8B24-0C28783F7E65}" destId="{8C30C808-D862-4542-B70F-F468E720EFA4}" srcOrd="0" destOrd="0" presId="urn:microsoft.com/office/officeart/2005/8/layout/equation1"/>
    <dgm:cxn modelId="{9A078BBB-CFDB-4C9D-A097-6202730D9438}" srcId="{874F43AA-331B-4EFD-8DDF-56F19B93C174}" destId="{2BC0D851-3E68-4572-8083-5AD1CE04AC42}" srcOrd="2" destOrd="0" parTransId="{F942700A-48E5-434D-AE9F-06A928BD1500}" sibTransId="{BB4A150B-A100-4B0B-B323-E5BD99F3BDBD}"/>
    <dgm:cxn modelId="{552259F8-D2BA-4BD4-BD85-39567327E233}" type="presOf" srcId="{D78C0B1D-AD52-4550-A6A9-2B9F335214D0}" destId="{E3AE8DB5-11EB-4F2E-B492-29FB2115DF03}" srcOrd="0" destOrd="0" presId="urn:microsoft.com/office/officeart/2005/8/layout/equation1"/>
    <dgm:cxn modelId="{2A923856-6D44-4544-AF36-F1A40E743172}" type="presParOf" srcId="{62ABAA4B-0591-4B0B-B51A-FF241D7A3C70}" destId="{FFFD9C65-ECF7-4383-A226-3283E740F9EE}" srcOrd="0" destOrd="0" presId="urn:microsoft.com/office/officeart/2005/8/layout/equation1"/>
    <dgm:cxn modelId="{076EFC0C-18D8-4E0A-91C9-4172023C56FA}" type="presParOf" srcId="{62ABAA4B-0591-4B0B-B51A-FF241D7A3C70}" destId="{C02BEAD9-8447-4A7F-9A57-1C68E13329F7}" srcOrd="1" destOrd="0" presId="urn:microsoft.com/office/officeart/2005/8/layout/equation1"/>
    <dgm:cxn modelId="{007B3C00-AE6D-4B4B-9814-80064AFB77AF}" type="presParOf" srcId="{62ABAA4B-0591-4B0B-B51A-FF241D7A3C70}" destId="{E3AE8DB5-11EB-4F2E-B492-29FB2115DF03}" srcOrd="2" destOrd="0" presId="urn:microsoft.com/office/officeart/2005/8/layout/equation1"/>
    <dgm:cxn modelId="{0AA4E898-25E0-437F-BB4A-3917DBBE639C}" type="presParOf" srcId="{62ABAA4B-0591-4B0B-B51A-FF241D7A3C70}" destId="{7AA0BEB4-2424-4436-BFA7-7323C2B094EA}" srcOrd="3" destOrd="0" presId="urn:microsoft.com/office/officeart/2005/8/layout/equation1"/>
    <dgm:cxn modelId="{FC96FC3D-43BC-43FA-AF2F-E8CD747A3A18}" type="presParOf" srcId="{62ABAA4B-0591-4B0B-B51A-FF241D7A3C70}" destId="{8C30C808-D862-4542-B70F-F468E720EFA4}" srcOrd="4" destOrd="0" presId="urn:microsoft.com/office/officeart/2005/8/layout/equation1"/>
    <dgm:cxn modelId="{D5419F24-4089-4AB7-89A8-8BE8106B9CC1}" type="presParOf" srcId="{62ABAA4B-0591-4B0B-B51A-FF241D7A3C70}" destId="{106C93C7-1082-4350-982F-FB7FA50424B7}" srcOrd="5" destOrd="0" presId="urn:microsoft.com/office/officeart/2005/8/layout/equation1"/>
    <dgm:cxn modelId="{E24D9F97-3DA7-4319-A617-07C84EA9A9FC}" type="presParOf" srcId="{62ABAA4B-0591-4B0B-B51A-FF241D7A3C70}" destId="{0AB821DB-EAA1-4575-9E78-1E537A1789F8}" srcOrd="6" destOrd="0" presId="urn:microsoft.com/office/officeart/2005/8/layout/equation1"/>
    <dgm:cxn modelId="{CB78C0CF-8E1F-4653-9573-7DD7F24F40D9}" type="presParOf" srcId="{62ABAA4B-0591-4B0B-B51A-FF241D7A3C70}" destId="{4F6FF4B9-E637-492A-AFDD-11C08C2FE36D}" srcOrd="7" destOrd="0" presId="urn:microsoft.com/office/officeart/2005/8/layout/equation1"/>
    <dgm:cxn modelId="{C5D0DB00-CF4C-419B-9B56-647CA2220363}" type="presParOf" srcId="{62ABAA4B-0591-4B0B-B51A-FF241D7A3C70}" destId="{069B6D69-E48E-42E6-9D1E-E63E0492DA7C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874F43AA-331B-4EFD-8DDF-56F19B93C17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7B1A418C-D7C2-4E21-82E8-1C9DDD621496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コード変更の規模</a:t>
          </a:r>
          <a:endParaRPr lang="en-US" sz="1600" dirty="0"/>
        </a:p>
      </dgm:t>
    </dgm:pt>
    <dgm:pt modelId="{46CCD197-F6E3-41A0-8EF3-ED547E7793EC}" type="parTrans" cxnId="{68665708-FE82-4338-9CBB-3645323A01AE}">
      <dgm:prSet/>
      <dgm:spPr/>
      <dgm:t>
        <a:bodyPr/>
        <a:lstStyle/>
        <a:p>
          <a:endParaRPr lang="en-US"/>
        </a:p>
      </dgm:t>
    </dgm:pt>
    <dgm:pt modelId="{5271FF9C-B04A-4669-A59F-ECC01D82C960}" type="sibTrans" cxnId="{68665708-FE82-4338-9CBB-3645323A01AE}">
      <dgm:prSet/>
      <dgm:spPr/>
      <dgm:t>
        <a:bodyPr/>
        <a:lstStyle/>
        <a:p>
          <a:endParaRPr lang="en-US" dirty="0"/>
        </a:p>
      </dgm:t>
    </dgm:pt>
    <dgm:pt modelId="{9728F119-7C02-44AB-A718-07A114C4D53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変更前後のコードの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複雑性</a:t>
          </a:r>
          <a:endParaRPr lang="en-US" sz="1600" dirty="0"/>
        </a:p>
      </dgm:t>
    </dgm:pt>
    <dgm:pt modelId="{0770F830-50E1-4B79-A3EE-D3299F32F4B5}" type="parTrans" cxnId="{EFBDE0ED-DAEA-4F49-84AD-63158C503C1D}">
      <dgm:prSet/>
      <dgm:spPr/>
      <dgm:t>
        <a:bodyPr/>
        <a:lstStyle/>
        <a:p>
          <a:endParaRPr lang="en-US"/>
        </a:p>
      </dgm:t>
    </dgm:pt>
    <dgm:pt modelId="{69980458-DC3C-447D-868A-5C98081D20B9}" type="sibTrans" cxnId="{EFBDE0ED-DAEA-4F49-84AD-63158C503C1D}">
      <dgm:prSet/>
      <dgm:spPr/>
      <dgm:t>
        <a:bodyPr/>
        <a:lstStyle/>
        <a:p>
          <a:endParaRPr lang="en-US" dirty="0"/>
        </a:p>
      </dgm:t>
    </dgm:pt>
    <dgm:pt modelId="{2BC0D851-3E68-4572-8083-5AD1CE04AC4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リグレッションリスク</a:t>
          </a:r>
          <a:endParaRPr lang="en-US" sz="1600" dirty="0"/>
        </a:p>
      </dgm:t>
    </dgm:pt>
    <dgm:pt modelId="{F942700A-48E5-434D-AE9F-06A928BD1500}" type="parTrans" cxnId="{9A078BBB-CFDB-4C9D-A097-6202730D9438}">
      <dgm:prSet/>
      <dgm:spPr/>
      <dgm:t>
        <a:bodyPr/>
        <a:lstStyle/>
        <a:p>
          <a:endParaRPr lang="en-US"/>
        </a:p>
      </dgm:t>
    </dgm:pt>
    <dgm:pt modelId="{BB4A150B-A100-4B0B-B323-E5BD99F3BDBD}" type="sibTrans" cxnId="{9A078BBB-CFDB-4C9D-A097-6202730D9438}">
      <dgm:prSet/>
      <dgm:spPr/>
      <dgm:t>
        <a:bodyPr/>
        <a:lstStyle/>
        <a:p>
          <a:endParaRPr lang="en-US"/>
        </a:p>
      </dgm:t>
    </dgm:pt>
    <dgm:pt modelId="{6E5B788D-6F23-478A-A772-1EA3A473E844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変更前の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コードの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安定性</a:t>
          </a:r>
          <a:endParaRPr lang="en-US" sz="1600" dirty="0"/>
        </a:p>
      </dgm:t>
    </dgm:pt>
    <dgm:pt modelId="{D66C7912-40CD-4CBB-B7C2-DE7FBAFA961D}" type="parTrans" cxnId="{D1A40169-C68C-439E-9659-3C0C633BF987}">
      <dgm:prSet/>
      <dgm:spPr/>
      <dgm:t>
        <a:bodyPr/>
        <a:lstStyle/>
        <a:p>
          <a:endParaRPr lang="ja-JP" altLang="en-US"/>
        </a:p>
      </dgm:t>
    </dgm:pt>
    <dgm:pt modelId="{879E8ECD-0DAD-4CE9-B714-8F022FA3BDA6}" type="sibTrans" cxnId="{D1A40169-C68C-439E-9659-3C0C633BF987}">
      <dgm:prSet/>
      <dgm:spPr/>
      <dgm:t>
        <a:bodyPr/>
        <a:lstStyle/>
        <a:p>
          <a:endParaRPr lang="ja-JP" altLang="en-US"/>
        </a:p>
      </dgm:t>
    </dgm:pt>
    <dgm:pt modelId="{62ABAA4B-0591-4B0B-B51A-FF241D7A3C70}" type="pres">
      <dgm:prSet presAssocID="{874F43AA-331B-4EFD-8DDF-56F19B93C174}" presName="linearFlow" presStyleCnt="0">
        <dgm:presLayoutVars>
          <dgm:dir/>
          <dgm:resizeHandles val="exact"/>
        </dgm:presLayoutVars>
      </dgm:prSet>
      <dgm:spPr/>
    </dgm:pt>
    <dgm:pt modelId="{71CCBE9F-6704-4566-947D-DB7F0F3E3897}" type="pres">
      <dgm:prSet presAssocID="{7B1A418C-D7C2-4E21-82E8-1C9DDD621496}" presName="node" presStyleLbl="node1" presStyleIdx="0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D798C96-5002-4D1A-A41D-3F1E46D572F3}" type="pres">
      <dgm:prSet presAssocID="{5271FF9C-B04A-4669-A59F-ECC01D82C960}" presName="spacerL" presStyleCnt="0"/>
      <dgm:spPr/>
    </dgm:pt>
    <dgm:pt modelId="{706079EF-6CCC-4770-8F1F-0EB589B08398}" type="pres">
      <dgm:prSet presAssocID="{5271FF9C-B04A-4669-A59F-ECC01D82C960}" presName="sibTrans" presStyleLbl="sibTrans2D1" presStyleIdx="0" presStyleCnt="3" custAng="2700000"/>
      <dgm:spPr/>
      <dgm:t>
        <a:bodyPr/>
        <a:lstStyle/>
        <a:p>
          <a:endParaRPr kumimoji="1" lang="ja-JP" altLang="en-US"/>
        </a:p>
      </dgm:t>
    </dgm:pt>
    <dgm:pt modelId="{A5187687-463A-4BD2-9D8B-D24A659F7933}" type="pres">
      <dgm:prSet presAssocID="{5271FF9C-B04A-4669-A59F-ECC01D82C960}" presName="spacerR" presStyleCnt="0"/>
      <dgm:spPr/>
    </dgm:pt>
    <dgm:pt modelId="{CFF413AB-EFDA-423B-B816-E1A86510ED72}" type="pres">
      <dgm:prSet presAssocID="{9728F119-7C02-44AB-A718-07A114C4D532}" presName="node" presStyleLbl="node1" presStyleIdx="1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1AD3BBC-F688-4E4A-A4F1-0A3FC0580EBE}" type="pres">
      <dgm:prSet presAssocID="{69980458-DC3C-447D-868A-5C98081D20B9}" presName="spacerL" presStyleCnt="0"/>
      <dgm:spPr/>
    </dgm:pt>
    <dgm:pt modelId="{00DD467E-7401-4B94-9CC7-484B4DE333E6}" type="pres">
      <dgm:prSet presAssocID="{69980458-DC3C-447D-868A-5C98081D20B9}" presName="sibTrans" presStyleLbl="sibTrans2D1" presStyleIdx="1" presStyleCnt="3" custAng="2700000"/>
      <dgm:spPr/>
      <dgm:t>
        <a:bodyPr/>
        <a:lstStyle/>
        <a:p>
          <a:endParaRPr kumimoji="1" lang="ja-JP" altLang="en-US"/>
        </a:p>
      </dgm:t>
    </dgm:pt>
    <dgm:pt modelId="{4C553D17-DF7D-414D-8BB8-745D802AD3B9}" type="pres">
      <dgm:prSet presAssocID="{69980458-DC3C-447D-868A-5C98081D20B9}" presName="spacerR" presStyleCnt="0"/>
      <dgm:spPr/>
    </dgm:pt>
    <dgm:pt modelId="{8E239F93-0A96-4679-A1E7-7F1F6E3C1241}" type="pres">
      <dgm:prSet presAssocID="{6E5B788D-6F23-478A-A772-1EA3A473E844}" presName="node" presStyleLbl="node1" presStyleIdx="2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66808EFC-84F2-40FD-9831-C2E13BEC0F4C}" type="pres">
      <dgm:prSet presAssocID="{879E8ECD-0DAD-4CE9-B714-8F022FA3BDA6}" presName="spacerL" presStyleCnt="0"/>
      <dgm:spPr/>
    </dgm:pt>
    <dgm:pt modelId="{76314396-5CDB-4967-A19B-8B701E1FF818}" type="pres">
      <dgm:prSet presAssocID="{879E8ECD-0DAD-4CE9-B714-8F022FA3BDA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09275A92-2947-446D-8A25-4A0EE2BB7BA3}" type="pres">
      <dgm:prSet presAssocID="{879E8ECD-0DAD-4CE9-B714-8F022FA3BDA6}" presName="spacerR" presStyleCnt="0"/>
      <dgm:spPr/>
    </dgm:pt>
    <dgm:pt modelId="{069B6D69-E48E-42E6-9D1E-E63E0492DA7C}" type="pres">
      <dgm:prSet presAssocID="{2BC0D851-3E68-4572-8083-5AD1CE04AC42}" presName="node" presStyleLbl="node1" presStyleIdx="3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EFBDE0ED-DAEA-4F49-84AD-63158C503C1D}" srcId="{874F43AA-331B-4EFD-8DDF-56F19B93C174}" destId="{9728F119-7C02-44AB-A718-07A114C4D532}" srcOrd="1" destOrd="0" parTransId="{0770F830-50E1-4B79-A3EE-D3299F32F4B5}" sibTransId="{69980458-DC3C-447D-868A-5C98081D20B9}"/>
    <dgm:cxn modelId="{BC7EA0D5-BC15-40AE-92E8-370AEAF9CDD5}" type="presOf" srcId="{69980458-DC3C-447D-868A-5C98081D20B9}" destId="{00DD467E-7401-4B94-9CC7-484B4DE333E6}" srcOrd="0" destOrd="0" presId="urn:microsoft.com/office/officeart/2005/8/layout/equation1"/>
    <dgm:cxn modelId="{68665708-FE82-4338-9CBB-3645323A01AE}" srcId="{874F43AA-331B-4EFD-8DDF-56F19B93C174}" destId="{7B1A418C-D7C2-4E21-82E8-1C9DDD621496}" srcOrd="0" destOrd="0" parTransId="{46CCD197-F6E3-41A0-8EF3-ED547E7793EC}" sibTransId="{5271FF9C-B04A-4669-A59F-ECC01D82C960}"/>
    <dgm:cxn modelId="{9EC0DFE2-50EE-4AA3-8DC9-4B17884F0612}" type="presOf" srcId="{874F43AA-331B-4EFD-8DDF-56F19B93C174}" destId="{62ABAA4B-0591-4B0B-B51A-FF241D7A3C70}" srcOrd="0" destOrd="0" presId="urn:microsoft.com/office/officeart/2005/8/layout/equation1"/>
    <dgm:cxn modelId="{A4F99AAA-DBEE-4A27-B364-96F3C5510BDB}" type="presOf" srcId="{6E5B788D-6F23-478A-A772-1EA3A473E844}" destId="{8E239F93-0A96-4679-A1E7-7F1F6E3C1241}" srcOrd="0" destOrd="0" presId="urn:microsoft.com/office/officeart/2005/8/layout/equation1"/>
    <dgm:cxn modelId="{D262166C-3C4A-4AF8-A010-1FCB8FCAFCC1}" type="presOf" srcId="{5271FF9C-B04A-4669-A59F-ECC01D82C960}" destId="{706079EF-6CCC-4770-8F1F-0EB589B08398}" srcOrd="0" destOrd="0" presId="urn:microsoft.com/office/officeart/2005/8/layout/equation1"/>
    <dgm:cxn modelId="{94D26C44-D18A-42FD-BA99-1C1BC34F5378}" type="presOf" srcId="{2BC0D851-3E68-4572-8083-5AD1CE04AC42}" destId="{069B6D69-E48E-42E6-9D1E-E63E0492DA7C}" srcOrd="0" destOrd="0" presId="urn:microsoft.com/office/officeart/2005/8/layout/equation1"/>
    <dgm:cxn modelId="{9FE1CB79-2706-47C8-B523-9E7DD936F30D}" type="presOf" srcId="{879E8ECD-0DAD-4CE9-B714-8F022FA3BDA6}" destId="{76314396-5CDB-4967-A19B-8B701E1FF818}" srcOrd="0" destOrd="0" presId="urn:microsoft.com/office/officeart/2005/8/layout/equation1"/>
    <dgm:cxn modelId="{D1A40169-C68C-439E-9659-3C0C633BF987}" srcId="{874F43AA-331B-4EFD-8DDF-56F19B93C174}" destId="{6E5B788D-6F23-478A-A772-1EA3A473E844}" srcOrd="2" destOrd="0" parTransId="{D66C7912-40CD-4CBB-B7C2-DE7FBAFA961D}" sibTransId="{879E8ECD-0DAD-4CE9-B714-8F022FA3BDA6}"/>
    <dgm:cxn modelId="{3D466A45-8BFF-4B44-BF7C-9449B75468F1}" type="presOf" srcId="{7B1A418C-D7C2-4E21-82E8-1C9DDD621496}" destId="{71CCBE9F-6704-4566-947D-DB7F0F3E3897}" srcOrd="0" destOrd="0" presId="urn:microsoft.com/office/officeart/2005/8/layout/equation1"/>
    <dgm:cxn modelId="{9A078BBB-CFDB-4C9D-A097-6202730D9438}" srcId="{874F43AA-331B-4EFD-8DDF-56F19B93C174}" destId="{2BC0D851-3E68-4572-8083-5AD1CE04AC42}" srcOrd="3" destOrd="0" parTransId="{F942700A-48E5-434D-AE9F-06A928BD1500}" sibTransId="{BB4A150B-A100-4B0B-B323-E5BD99F3BDBD}"/>
    <dgm:cxn modelId="{71552B56-7B18-4B72-A926-D63150427771}" type="presOf" srcId="{9728F119-7C02-44AB-A718-07A114C4D532}" destId="{CFF413AB-EFDA-423B-B816-E1A86510ED72}" srcOrd="0" destOrd="0" presId="urn:microsoft.com/office/officeart/2005/8/layout/equation1"/>
    <dgm:cxn modelId="{1A82477B-BD9B-4050-B1DC-27EB92A14AB4}" type="presParOf" srcId="{62ABAA4B-0591-4B0B-B51A-FF241D7A3C70}" destId="{71CCBE9F-6704-4566-947D-DB7F0F3E3897}" srcOrd="0" destOrd="0" presId="urn:microsoft.com/office/officeart/2005/8/layout/equation1"/>
    <dgm:cxn modelId="{743AC8A8-9E39-42BD-AD6D-78F19C120266}" type="presParOf" srcId="{62ABAA4B-0591-4B0B-B51A-FF241D7A3C70}" destId="{6D798C96-5002-4D1A-A41D-3F1E46D572F3}" srcOrd="1" destOrd="0" presId="urn:microsoft.com/office/officeart/2005/8/layout/equation1"/>
    <dgm:cxn modelId="{94B32D9D-F387-48E5-8EBD-EC2607D2DAD2}" type="presParOf" srcId="{62ABAA4B-0591-4B0B-B51A-FF241D7A3C70}" destId="{706079EF-6CCC-4770-8F1F-0EB589B08398}" srcOrd="2" destOrd="0" presId="urn:microsoft.com/office/officeart/2005/8/layout/equation1"/>
    <dgm:cxn modelId="{EA98F486-FDEA-4259-9F3E-A128461E0213}" type="presParOf" srcId="{62ABAA4B-0591-4B0B-B51A-FF241D7A3C70}" destId="{A5187687-463A-4BD2-9D8B-D24A659F7933}" srcOrd="3" destOrd="0" presId="urn:microsoft.com/office/officeart/2005/8/layout/equation1"/>
    <dgm:cxn modelId="{39C1AA2C-12E1-4C75-BE01-E6DED85E37E7}" type="presParOf" srcId="{62ABAA4B-0591-4B0B-B51A-FF241D7A3C70}" destId="{CFF413AB-EFDA-423B-B816-E1A86510ED72}" srcOrd="4" destOrd="0" presId="urn:microsoft.com/office/officeart/2005/8/layout/equation1"/>
    <dgm:cxn modelId="{325C4069-66E3-4137-818A-CA9140D393A0}" type="presParOf" srcId="{62ABAA4B-0591-4B0B-B51A-FF241D7A3C70}" destId="{31AD3BBC-F688-4E4A-A4F1-0A3FC0580EBE}" srcOrd="5" destOrd="0" presId="urn:microsoft.com/office/officeart/2005/8/layout/equation1"/>
    <dgm:cxn modelId="{B7C6BD4F-C215-4325-A9D8-A26BCF3F429D}" type="presParOf" srcId="{62ABAA4B-0591-4B0B-B51A-FF241D7A3C70}" destId="{00DD467E-7401-4B94-9CC7-484B4DE333E6}" srcOrd="6" destOrd="0" presId="urn:microsoft.com/office/officeart/2005/8/layout/equation1"/>
    <dgm:cxn modelId="{2EA3092E-6F78-43AE-A562-9DFE78CBDF07}" type="presParOf" srcId="{62ABAA4B-0591-4B0B-B51A-FF241D7A3C70}" destId="{4C553D17-DF7D-414D-8BB8-745D802AD3B9}" srcOrd="7" destOrd="0" presId="urn:microsoft.com/office/officeart/2005/8/layout/equation1"/>
    <dgm:cxn modelId="{37BE72C2-4CF4-4E07-AA36-6352470FF76A}" type="presParOf" srcId="{62ABAA4B-0591-4B0B-B51A-FF241D7A3C70}" destId="{8E239F93-0A96-4679-A1E7-7F1F6E3C1241}" srcOrd="8" destOrd="0" presId="urn:microsoft.com/office/officeart/2005/8/layout/equation1"/>
    <dgm:cxn modelId="{66A70E71-4AB5-4622-A2BC-ABB6CB4F34B9}" type="presParOf" srcId="{62ABAA4B-0591-4B0B-B51A-FF241D7A3C70}" destId="{66808EFC-84F2-40FD-9831-C2E13BEC0F4C}" srcOrd="9" destOrd="0" presId="urn:microsoft.com/office/officeart/2005/8/layout/equation1"/>
    <dgm:cxn modelId="{DB60E7E9-3CA5-4ACD-8504-530E0BEE75C2}" type="presParOf" srcId="{62ABAA4B-0591-4B0B-B51A-FF241D7A3C70}" destId="{76314396-5CDB-4967-A19B-8B701E1FF818}" srcOrd="10" destOrd="0" presId="urn:microsoft.com/office/officeart/2005/8/layout/equation1"/>
    <dgm:cxn modelId="{267893D3-E4FF-4031-8C07-ADD763CD45CD}" type="presParOf" srcId="{62ABAA4B-0591-4B0B-B51A-FF241D7A3C70}" destId="{09275A92-2947-446D-8A25-4A0EE2BB7BA3}" srcOrd="11" destOrd="0" presId="urn:microsoft.com/office/officeart/2005/8/layout/equation1"/>
    <dgm:cxn modelId="{78050EE7-F547-470C-9DA4-FB9F4D7E72F3}" type="presParOf" srcId="{62ABAA4B-0591-4B0B-B51A-FF241D7A3C70}" destId="{069B6D69-E48E-42E6-9D1E-E63E0492DA7C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874F43AA-331B-4EFD-8DDF-56F19B93C17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9728F119-7C02-44AB-A718-07A114C4D53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ユーザー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業務の種別</a:t>
          </a:r>
          <a:endParaRPr lang="en-US" sz="1600" dirty="0"/>
        </a:p>
      </dgm:t>
    </dgm:pt>
    <dgm:pt modelId="{0770F830-50E1-4B79-A3EE-D3299F32F4B5}" type="parTrans" cxnId="{EFBDE0ED-DAEA-4F49-84AD-63158C503C1D}">
      <dgm:prSet/>
      <dgm:spPr/>
      <dgm:t>
        <a:bodyPr/>
        <a:lstStyle/>
        <a:p>
          <a:endParaRPr lang="en-US" sz="2400"/>
        </a:p>
      </dgm:t>
    </dgm:pt>
    <dgm:pt modelId="{69980458-DC3C-447D-868A-5C98081D20B9}" type="sibTrans" cxnId="{EFBDE0ED-DAEA-4F49-84AD-63158C503C1D}">
      <dgm:prSet custT="1"/>
      <dgm:spPr/>
      <dgm:t>
        <a:bodyPr/>
        <a:lstStyle/>
        <a:p>
          <a:endParaRPr lang="en-US" sz="4000" dirty="0"/>
        </a:p>
      </dgm:t>
    </dgm:pt>
    <dgm:pt modelId="{2BC0D851-3E68-4572-8083-5AD1CE04AC4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ユーザーへの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インパクト</a:t>
          </a:r>
          <a:endParaRPr lang="en-US" sz="1600" dirty="0"/>
        </a:p>
      </dgm:t>
    </dgm:pt>
    <dgm:pt modelId="{F942700A-48E5-434D-AE9F-06A928BD1500}" type="parTrans" cxnId="{9A078BBB-CFDB-4C9D-A097-6202730D9438}">
      <dgm:prSet/>
      <dgm:spPr/>
      <dgm:t>
        <a:bodyPr/>
        <a:lstStyle/>
        <a:p>
          <a:endParaRPr lang="en-US" sz="2400"/>
        </a:p>
      </dgm:t>
    </dgm:pt>
    <dgm:pt modelId="{BB4A150B-A100-4B0B-B323-E5BD99F3BDBD}" type="sibTrans" cxnId="{9A078BBB-CFDB-4C9D-A097-6202730D9438}">
      <dgm:prSet/>
      <dgm:spPr/>
      <dgm:t>
        <a:bodyPr/>
        <a:lstStyle/>
        <a:p>
          <a:endParaRPr lang="en-US" sz="2400"/>
        </a:p>
      </dgm:t>
    </dgm:pt>
    <dgm:pt modelId="{1CC61F12-73D9-46C5-9F2E-24787BE88E6B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リグレッションの深刻度と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再現頻度</a:t>
          </a:r>
          <a:endParaRPr lang="en-US" sz="1600" dirty="0"/>
        </a:p>
      </dgm:t>
    </dgm:pt>
    <dgm:pt modelId="{BCE59F6A-58D6-4739-86B7-DB3E499CC6BE}" type="parTrans" cxnId="{06741738-DDC0-4BD6-9BB3-3840148494A3}">
      <dgm:prSet/>
      <dgm:spPr/>
      <dgm:t>
        <a:bodyPr/>
        <a:lstStyle/>
        <a:p>
          <a:endParaRPr kumimoji="1" lang="ja-JP" altLang="en-US"/>
        </a:p>
      </dgm:t>
    </dgm:pt>
    <dgm:pt modelId="{2725932A-F605-491F-B8B1-35AB0D203A69}" type="sibTrans" cxnId="{06741738-DDC0-4BD6-9BB3-3840148494A3}">
      <dgm:prSet/>
      <dgm:spPr/>
      <dgm:t>
        <a:bodyPr/>
        <a:lstStyle/>
        <a:p>
          <a:endParaRPr kumimoji="1" lang="ja-JP" altLang="en-US"/>
        </a:p>
      </dgm:t>
    </dgm:pt>
    <dgm:pt modelId="{7B1A418C-D7C2-4E21-82E8-1C9DDD621496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エンド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ユーザーの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人数</a:t>
          </a:r>
          <a:endParaRPr lang="en-US" sz="1200" dirty="0"/>
        </a:p>
      </dgm:t>
    </dgm:pt>
    <dgm:pt modelId="{5271FF9C-B04A-4669-A59F-ECC01D82C960}" type="sibTrans" cxnId="{68665708-FE82-4338-9CBB-3645323A01AE}">
      <dgm:prSet custT="1"/>
      <dgm:spPr/>
      <dgm:t>
        <a:bodyPr/>
        <a:lstStyle/>
        <a:p>
          <a:endParaRPr lang="en-US" sz="1600" dirty="0"/>
        </a:p>
      </dgm:t>
    </dgm:pt>
    <dgm:pt modelId="{46CCD197-F6E3-41A0-8EF3-ED547E7793EC}" type="parTrans" cxnId="{68665708-FE82-4338-9CBB-3645323A01AE}">
      <dgm:prSet/>
      <dgm:spPr/>
      <dgm:t>
        <a:bodyPr/>
        <a:lstStyle/>
        <a:p>
          <a:endParaRPr lang="en-US" sz="2400"/>
        </a:p>
      </dgm:t>
    </dgm:pt>
    <dgm:pt modelId="{62ABAA4B-0591-4B0B-B51A-FF241D7A3C70}" type="pres">
      <dgm:prSet presAssocID="{874F43AA-331B-4EFD-8DDF-56F19B93C174}" presName="linearFlow" presStyleCnt="0">
        <dgm:presLayoutVars>
          <dgm:dir/>
          <dgm:resizeHandles val="exact"/>
        </dgm:presLayoutVars>
      </dgm:prSet>
      <dgm:spPr/>
    </dgm:pt>
    <dgm:pt modelId="{8D87BB1C-3DA3-42FC-BD7A-668EE242D927}" type="pres">
      <dgm:prSet presAssocID="{1CC61F12-73D9-46C5-9F2E-24787BE88E6B}" presName="node" presStyleLbl="node1" presStyleIdx="0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ACDFDF81-DE9B-4EF2-BB1E-15E3C1AEA2FA}" type="pres">
      <dgm:prSet presAssocID="{2725932A-F605-491F-B8B1-35AB0D203A69}" presName="spacerL" presStyleCnt="0"/>
      <dgm:spPr/>
    </dgm:pt>
    <dgm:pt modelId="{E09C4916-1257-41DA-9105-8EFE51F5E6E6}" type="pres">
      <dgm:prSet presAssocID="{2725932A-F605-491F-B8B1-35AB0D203A69}" presName="sibTrans" presStyleLbl="sibTrans2D1" presStyleIdx="0" presStyleCnt="3" custAng="2856306"/>
      <dgm:spPr/>
      <dgm:t>
        <a:bodyPr/>
        <a:lstStyle/>
        <a:p>
          <a:endParaRPr kumimoji="1" lang="ja-JP" altLang="en-US"/>
        </a:p>
      </dgm:t>
    </dgm:pt>
    <dgm:pt modelId="{2DFB71B8-7218-4BD4-9AA0-35812451BE48}" type="pres">
      <dgm:prSet presAssocID="{2725932A-F605-491F-B8B1-35AB0D203A69}" presName="spacerR" presStyleCnt="0"/>
      <dgm:spPr/>
    </dgm:pt>
    <dgm:pt modelId="{71CCBE9F-6704-4566-947D-DB7F0F3E3897}" type="pres">
      <dgm:prSet presAssocID="{7B1A418C-D7C2-4E21-82E8-1C9DDD621496}" presName="node" presStyleLbl="node1" presStyleIdx="1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D798C96-5002-4D1A-A41D-3F1E46D572F3}" type="pres">
      <dgm:prSet presAssocID="{5271FF9C-B04A-4669-A59F-ECC01D82C960}" presName="spacerL" presStyleCnt="0"/>
      <dgm:spPr/>
    </dgm:pt>
    <dgm:pt modelId="{706079EF-6CCC-4770-8F1F-0EB589B08398}" type="pres">
      <dgm:prSet presAssocID="{5271FF9C-B04A-4669-A59F-ECC01D82C960}" presName="sibTrans" presStyleLbl="sibTrans2D1" presStyleIdx="1" presStyleCnt="3" custAng="2700000"/>
      <dgm:spPr/>
      <dgm:t>
        <a:bodyPr/>
        <a:lstStyle/>
        <a:p>
          <a:endParaRPr kumimoji="1" lang="ja-JP" altLang="en-US"/>
        </a:p>
      </dgm:t>
    </dgm:pt>
    <dgm:pt modelId="{A5187687-463A-4BD2-9D8B-D24A659F7933}" type="pres">
      <dgm:prSet presAssocID="{5271FF9C-B04A-4669-A59F-ECC01D82C960}" presName="spacerR" presStyleCnt="0"/>
      <dgm:spPr/>
    </dgm:pt>
    <dgm:pt modelId="{CFF413AB-EFDA-423B-B816-E1A86510ED72}" type="pres">
      <dgm:prSet presAssocID="{9728F119-7C02-44AB-A718-07A114C4D532}" presName="node" presStyleLbl="node1" presStyleIdx="2" presStyleCnt="4" custLinFactNeighborX="3161" custLinFactNeighborY="2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1AD3BBC-F688-4E4A-A4F1-0A3FC0580EBE}" type="pres">
      <dgm:prSet presAssocID="{69980458-DC3C-447D-868A-5C98081D20B9}" presName="spacerL" presStyleCnt="0"/>
      <dgm:spPr/>
    </dgm:pt>
    <dgm:pt modelId="{00DD467E-7401-4B94-9CC7-484B4DE333E6}" type="pres">
      <dgm:prSet presAssocID="{69980458-DC3C-447D-868A-5C98081D20B9}" presName="sibTrans" presStyleLbl="sibTrans2D1" presStyleIdx="2" presStyleCnt="3" custAng="0"/>
      <dgm:spPr/>
      <dgm:t>
        <a:bodyPr/>
        <a:lstStyle/>
        <a:p>
          <a:endParaRPr kumimoji="1" lang="ja-JP" altLang="en-US"/>
        </a:p>
      </dgm:t>
    </dgm:pt>
    <dgm:pt modelId="{4C553D17-DF7D-414D-8BB8-745D802AD3B9}" type="pres">
      <dgm:prSet presAssocID="{69980458-DC3C-447D-868A-5C98081D20B9}" presName="spacerR" presStyleCnt="0"/>
      <dgm:spPr/>
    </dgm:pt>
    <dgm:pt modelId="{069B6D69-E48E-42E6-9D1E-E63E0492DA7C}" type="pres">
      <dgm:prSet presAssocID="{2BC0D851-3E68-4572-8083-5AD1CE04AC42}" presName="node" presStyleLbl="node1" presStyleIdx="3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77375A0A-C5BF-4969-A1BD-3AF696FC0832}" type="presOf" srcId="{5271FF9C-B04A-4669-A59F-ECC01D82C960}" destId="{706079EF-6CCC-4770-8F1F-0EB589B08398}" srcOrd="0" destOrd="0" presId="urn:microsoft.com/office/officeart/2005/8/layout/equation1"/>
    <dgm:cxn modelId="{EFBDE0ED-DAEA-4F49-84AD-63158C503C1D}" srcId="{874F43AA-331B-4EFD-8DDF-56F19B93C174}" destId="{9728F119-7C02-44AB-A718-07A114C4D532}" srcOrd="2" destOrd="0" parTransId="{0770F830-50E1-4B79-A3EE-D3299F32F4B5}" sibTransId="{69980458-DC3C-447D-868A-5C98081D20B9}"/>
    <dgm:cxn modelId="{68665708-FE82-4338-9CBB-3645323A01AE}" srcId="{874F43AA-331B-4EFD-8DDF-56F19B93C174}" destId="{7B1A418C-D7C2-4E21-82E8-1C9DDD621496}" srcOrd="1" destOrd="0" parTransId="{46CCD197-F6E3-41A0-8EF3-ED547E7793EC}" sibTransId="{5271FF9C-B04A-4669-A59F-ECC01D82C960}"/>
    <dgm:cxn modelId="{A5C1254F-AA5E-46B4-B494-BAD339ACC26D}" type="presOf" srcId="{874F43AA-331B-4EFD-8DDF-56F19B93C174}" destId="{62ABAA4B-0591-4B0B-B51A-FF241D7A3C70}" srcOrd="0" destOrd="0" presId="urn:microsoft.com/office/officeart/2005/8/layout/equation1"/>
    <dgm:cxn modelId="{3B4606B5-6B84-4FD4-93A2-2674437DCC8F}" type="presOf" srcId="{69980458-DC3C-447D-868A-5C98081D20B9}" destId="{00DD467E-7401-4B94-9CC7-484B4DE333E6}" srcOrd="0" destOrd="0" presId="urn:microsoft.com/office/officeart/2005/8/layout/equation1"/>
    <dgm:cxn modelId="{040EB08A-81A0-41C0-AB7E-CC5CE08DCAD7}" type="presOf" srcId="{9728F119-7C02-44AB-A718-07A114C4D532}" destId="{CFF413AB-EFDA-423B-B816-E1A86510ED72}" srcOrd="0" destOrd="0" presId="urn:microsoft.com/office/officeart/2005/8/layout/equation1"/>
    <dgm:cxn modelId="{2A9D4022-C3F5-4299-9E48-182E6BAAB82B}" type="presOf" srcId="{2BC0D851-3E68-4572-8083-5AD1CE04AC42}" destId="{069B6D69-E48E-42E6-9D1E-E63E0492DA7C}" srcOrd="0" destOrd="0" presId="urn:microsoft.com/office/officeart/2005/8/layout/equation1"/>
    <dgm:cxn modelId="{8A99BFDA-8140-4C42-9179-5733A1533DE5}" type="presOf" srcId="{7B1A418C-D7C2-4E21-82E8-1C9DDD621496}" destId="{71CCBE9F-6704-4566-947D-DB7F0F3E3897}" srcOrd="0" destOrd="0" presId="urn:microsoft.com/office/officeart/2005/8/layout/equation1"/>
    <dgm:cxn modelId="{051C7874-821B-4403-97DE-11E6CBAD1F72}" type="presOf" srcId="{1CC61F12-73D9-46C5-9F2E-24787BE88E6B}" destId="{8D87BB1C-3DA3-42FC-BD7A-668EE242D927}" srcOrd="0" destOrd="0" presId="urn:microsoft.com/office/officeart/2005/8/layout/equation1"/>
    <dgm:cxn modelId="{A810AEF4-0FDF-42FA-B75E-8D0A4A66E7FF}" type="presOf" srcId="{2725932A-F605-491F-B8B1-35AB0D203A69}" destId="{E09C4916-1257-41DA-9105-8EFE51F5E6E6}" srcOrd="0" destOrd="0" presId="urn:microsoft.com/office/officeart/2005/8/layout/equation1"/>
    <dgm:cxn modelId="{9A078BBB-CFDB-4C9D-A097-6202730D9438}" srcId="{874F43AA-331B-4EFD-8DDF-56F19B93C174}" destId="{2BC0D851-3E68-4572-8083-5AD1CE04AC42}" srcOrd="3" destOrd="0" parTransId="{F942700A-48E5-434D-AE9F-06A928BD1500}" sibTransId="{BB4A150B-A100-4B0B-B323-E5BD99F3BDBD}"/>
    <dgm:cxn modelId="{06741738-DDC0-4BD6-9BB3-3840148494A3}" srcId="{874F43AA-331B-4EFD-8DDF-56F19B93C174}" destId="{1CC61F12-73D9-46C5-9F2E-24787BE88E6B}" srcOrd="0" destOrd="0" parTransId="{BCE59F6A-58D6-4739-86B7-DB3E499CC6BE}" sibTransId="{2725932A-F605-491F-B8B1-35AB0D203A69}"/>
    <dgm:cxn modelId="{5E416C2F-A7C5-4A50-B9D5-C303607E2F16}" type="presParOf" srcId="{62ABAA4B-0591-4B0B-B51A-FF241D7A3C70}" destId="{8D87BB1C-3DA3-42FC-BD7A-668EE242D927}" srcOrd="0" destOrd="0" presId="urn:microsoft.com/office/officeart/2005/8/layout/equation1"/>
    <dgm:cxn modelId="{19A61E10-E5D2-4893-B763-F79C29B65209}" type="presParOf" srcId="{62ABAA4B-0591-4B0B-B51A-FF241D7A3C70}" destId="{ACDFDF81-DE9B-4EF2-BB1E-15E3C1AEA2FA}" srcOrd="1" destOrd="0" presId="urn:microsoft.com/office/officeart/2005/8/layout/equation1"/>
    <dgm:cxn modelId="{8A151679-A337-4C5B-A8A0-F6DC4DE72E04}" type="presParOf" srcId="{62ABAA4B-0591-4B0B-B51A-FF241D7A3C70}" destId="{E09C4916-1257-41DA-9105-8EFE51F5E6E6}" srcOrd="2" destOrd="0" presId="urn:microsoft.com/office/officeart/2005/8/layout/equation1"/>
    <dgm:cxn modelId="{A5F61FB9-1522-4F6F-940B-E148A26A7832}" type="presParOf" srcId="{62ABAA4B-0591-4B0B-B51A-FF241D7A3C70}" destId="{2DFB71B8-7218-4BD4-9AA0-35812451BE48}" srcOrd="3" destOrd="0" presId="urn:microsoft.com/office/officeart/2005/8/layout/equation1"/>
    <dgm:cxn modelId="{055E997D-E30B-4D8F-8D65-ABFA81BAA3F5}" type="presParOf" srcId="{62ABAA4B-0591-4B0B-B51A-FF241D7A3C70}" destId="{71CCBE9F-6704-4566-947D-DB7F0F3E3897}" srcOrd="4" destOrd="0" presId="urn:microsoft.com/office/officeart/2005/8/layout/equation1"/>
    <dgm:cxn modelId="{73B0CEB5-FB3B-47BA-8892-983693D73B85}" type="presParOf" srcId="{62ABAA4B-0591-4B0B-B51A-FF241D7A3C70}" destId="{6D798C96-5002-4D1A-A41D-3F1E46D572F3}" srcOrd="5" destOrd="0" presId="urn:microsoft.com/office/officeart/2005/8/layout/equation1"/>
    <dgm:cxn modelId="{DE568DA0-4CBA-4872-A1AE-0479D974DD44}" type="presParOf" srcId="{62ABAA4B-0591-4B0B-B51A-FF241D7A3C70}" destId="{706079EF-6CCC-4770-8F1F-0EB589B08398}" srcOrd="6" destOrd="0" presId="urn:microsoft.com/office/officeart/2005/8/layout/equation1"/>
    <dgm:cxn modelId="{DA23327F-EC8F-4291-ADA3-087250B19821}" type="presParOf" srcId="{62ABAA4B-0591-4B0B-B51A-FF241D7A3C70}" destId="{A5187687-463A-4BD2-9D8B-D24A659F7933}" srcOrd="7" destOrd="0" presId="urn:microsoft.com/office/officeart/2005/8/layout/equation1"/>
    <dgm:cxn modelId="{DE6BD681-583F-421B-BF6D-8E774EF2DEE8}" type="presParOf" srcId="{62ABAA4B-0591-4B0B-B51A-FF241D7A3C70}" destId="{CFF413AB-EFDA-423B-B816-E1A86510ED72}" srcOrd="8" destOrd="0" presId="urn:microsoft.com/office/officeart/2005/8/layout/equation1"/>
    <dgm:cxn modelId="{0E248661-D72B-44F0-8AB2-95A09F65608B}" type="presParOf" srcId="{62ABAA4B-0591-4B0B-B51A-FF241D7A3C70}" destId="{31AD3BBC-F688-4E4A-A4F1-0A3FC0580EBE}" srcOrd="9" destOrd="0" presId="urn:microsoft.com/office/officeart/2005/8/layout/equation1"/>
    <dgm:cxn modelId="{B4E67663-6E0B-4A73-B8E6-40132B51316A}" type="presParOf" srcId="{62ABAA4B-0591-4B0B-B51A-FF241D7A3C70}" destId="{00DD467E-7401-4B94-9CC7-484B4DE333E6}" srcOrd="10" destOrd="0" presId="urn:microsoft.com/office/officeart/2005/8/layout/equation1"/>
    <dgm:cxn modelId="{D41C1ED2-8D39-4E44-92EE-934369F5BEC9}" type="presParOf" srcId="{62ABAA4B-0591-4B0B-B51A-FF241D7A3C70}" destId="{4C553D17-DF7D-414D-8BB8-745D802AD3B9}" srcOrd="11" destOrd="0" presId="urn:microsoft.com/office/officeart/2005/8/layout/equation1"/>
    <dgm:cxn modelId="{03D589ED-F256-4A19-97D4-6FC1888EB7B0}" type="presParOf" srcId="{62ABAA4B-0591-4B0B-B51A-FF241D7A3C70}" destId="{069B6D69-E48E-42E6-9D1E-E63E0492DA7C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874F43AA-331B-4EFD-8DDF-56F19B93C17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2BC0D851-3E68-4572-8083-5AD1CE04AC4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ユーザーへの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インパクト</a:t>
          </a:r>
          <a:endParaRPr lang="en-US" sz="1600" dirty="0"/>
        </a:p>
      </dgm:t>
    </dgm:pt>
    <dgm:pt modelId="{F942700A-48E5-434D-AE9F-06A928BD1500}" type="parTrans" cxnId="{9A078BBB-CFDB-4C9D-A097-6202730D9438}">
      <dgm:prSet/>
      <dgm:spPr/>
      <dgm:t>
        <a:bodyPr/>
        <a:lstStyle/>
        <a:p>
          <a:endParaRPr lang="en-US"/>
        </a:p>
      </dgm:t>
    </dgm:pt>
    <dgm:pt modelId="{BB4A150B-A100-4B0B-B323-E5BD99F3BDBD}" type="sibTrans" cxnId="{9A078BBB-CFDB-4C9D-A097-6202730D9438}">
      <dgm:prSet/>
      <dgm:spPr/>
      <dgm:t>
        <a:bodyPr/>
        <a:lstStyle/>
        <a:p>
          <a:endParaRPr lang="en-US"/>
        </a:p>
      </dgm:t>
    </dgm:pt>
    <dgm:pt modelId="{1CC61F12-73D9-46C5-9F2E-24787BE88E6B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リグレッションが発生しないときの影響度</a:t>
          </a:r>
          <a:endParaRPr lang="en-US" sz="1600" dirty="0"/>
        </a:p>
      </dgm:t>
    </dgm:pt>
    <dgm:pt modelId="{BCE59F6A-58D6-4739-86B7-DB3E499CC6BE}" type="parTrans" cxnId="{06741738-DDC0-4BD6-9BB3-3840148494A3}">
      <dgm:prSet/>
      <dgm:spPr/>
      <dgm:t>
        <a:bodyPr/>
        <a:lstStyle/>
        <a:p>
          <a:endParaRPr lang="ja-JP" altLang="en-US"/>
        </a:p>
      </dgm:t>
    </dgm:pt>
    <dgm:pt modelId="{2725932A-F605-491F-B8B1-35AB0D203A69}" type="sibTrans" cxnId="{06741738-DDC0-4BD6-9BB3-3840148494A3}">
      <dgm:prSet/>
      <dgm:spPr/>
      <dgm:t>
        <a:bodyPr/>
        <a:lstStyle/>
        <a:p>
          <a:endParaRPr lang="ja-JP" altLang="en-US"/>
        </a:p>
      </dgm:t>
    </dgm:pt>
    <dgm:pt modelId="{7B1A418C-D7C2-4E21-82E8-1C9DDD621496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リグレッションが発生したときの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影響度</a:t>
          </a:r>
          <a:endParaRPr lang="en-US" sz="1600" dirty="0"/>
        </a:p>
      </dgm:t>
    </dgm:pt>
    <dgm:pt modelId="{5271FF9C-B04A-4669-A59F-ECC01D82C960}" type="sibTrans" cxnId="{68665708-FE82-4338-9CBB-3645323A01AE}">
      <dgm:prSet/>
      <dgm:spPr/>
      <dgm:t>
        <a:bodyPr/>
        <a:lstStyle/>
        <a:p>
          <a:endParaRPr lang="en-US" dirty="0"/>
        </a:p>
      </dgm:t>
    </dgm:pt>
    <dgm:pt modelId="{46CCD197-F6E3-41A0-8EF3-ED547E7793EC}" type="parTrans" cxnId="{68665708-FE82-4338-9CBB-3645323A01AE}">
      <dgm:prSet/>
      <dgm:spPr/>
      <dgm:t>
        <a:bodyPr/>
        <a:lstStyle/>
        <a:p>
          <a:endParaRPr lang="en-US"/>
        </a:p>
      </dgm:t>
    </dgm:pt>
    <dgm:pt modelId="{62ABAA4B-0591-4B0B-B51A-FF241D7A3C70}" type="pres">
      <dgm:prSet presAssocID="{874F43AA-331B-4EFD-8DDF-56F19B93C174}" presName="linearFlow" presStyleCnt="0">
        <dgm:presLayoutVars>
          <dgm:dir/>
          <dgm:resizeHandles val="exact"/>
        </dgm:presLayoutVars>
      </dgm:prSet>
      <dgm:spPr/>
    </dgm:pt>
    <dgm:pt modelId="{8D87BB1C-3DA3-42FC-BD7A-668EE242D927}" type="pres">
      <dgm:prSet presAssocID="{1CC61F12-73D9-46C5-9F2E-24787BE88E6B}" presName="node" presStyleLbl="node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ACDFDF81-DE9B-4EF2-BB1E-15E3C1AEA2FA}" type="pres">
      <dgm:prSet presAssocID="{2725932A-F605-491F-B8B1-35AB0D203A69}" presName="spacerL" presStyleCnt="0"/>
      <dgm:spPr/>
    </dgm:pt>
    <dgm:pt modelId="{E09C4916-1257-41DA-9105-8EFE51F5E6E6}" type="pres">
      <dgm:prSet presAssocID="{2725932A-F605-491F-B8B1-35AB0D203A69}" presName="sibTrans" presStyleLbl="sibTrans2D1" presStyleIdx="0" presStyleCnt="2"/>
      <dgm:spPr/>
      <dgm:t>
        <a:bodyPr/>
        <a:lstStyle/>
        <a:p>
          <a:endParaRPr kumimoji="1" lang="ja-JP" altLang="en-US"/>
        </a:p>
      </dgm:t>
    </dgm:pt>
    <dgm:pt modelId="{2DFB71B8-7218-4BD4-9AA0-35812451BE48}" type="pres">
      <dgm:prSet presAssocID="{2725932A-F605-491F-B8B1-35AB0D203A69}" presName="spacerR" presStyleCnt="0"/>
      <dgm:spPr/>
    </dgm:pt>
    <dgm:pt modelId="{71CCBE9F-6704-4566-947D-DB7F0F3E3897}" type="pres">
      <dgm:prSet presAssocID="{7B1A418C-D7C2-4E21-82E8-1C9DDD621496}" presName="node" presStyleLbl="node1" presStyleIdx="1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D798C96-5002-4D1A-A41D-3F1E46D572F3}" type="pres">
      <dgm:prSet presAssocID="{5271FF9C-B04A-4669-A59F-ECC01D82C960}" presName="spacerL" presStyleCnt="0"/>
      <dgm:spPr/>
    </dgm:pt>
    <dgm:pt modelId="{706079EF-6CCC-4770-8F1F-0EB589B08398}" type="pres">
      <dgm:prSet presAssocID="{5271FF9C-B04A-4669-A59F-ECC01D82C960}" presName="sibTrans" presStyleLbl="sibTrans2D1" presStyleIdx="1" presStyleCnt="2"/>
      <dgm:spPr/>
      <dgm:t>
        <a:bodyPr/>
        <a:lstStyle/>
        <a:p>
          <a:endParaRPr kumimoji="1" lang="ja-JP" altLang="en-US"/>
        </a:p>
      </dgm:t>
    </dgm:pt>
    <dgm:pt modelId="{A5187687-463A-4BD2-9D8B-D24A659F7933}" type="pres">
      <dgm:prSet presAssocID="{5271FF9C-B04A-4669-A59F-ECC01D82C960}" presName="spacerR" presStyleCnt="0"/>
      <dgm:spPr/>
    </dgm:pt>
    <dgm:pt modelId="{069B6D69-E48E-42E6-9D1E-E63E0492DA7C}" type="pres">
      <dgm:prSet presAssocID="{2BC0D851-3E68-4572-8083-5AD1CE04AC42}" presName="node" presStyleLbl="node1" presStyleIdx="2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21FA065E-9586-413C-8572-0DDCB662782D}" type="presOf" srcId="{874F43AA-331B-4EFD-8DDF-56F19B93C174}" destId="{62ABAA4B-0591-4B0B-B51A-FF241D7A3C70}" srcOrd="0" destOrd="0" presId="urn:microsoft.com/office/officeart/2005/8/layout/equation1"/>
    <dgm:cxn modelId="{2FCC5AD9-89D6-43D1-B653-D47FC7D073E6}" type="presOf" srcId="{2725932A-F605-491F-B8B1-35AB0D203A69}" destId="{E09C4916-1257-41DA-9105-8EFE51F5E6E6}" srcOrd="0" destOrd="0" presId="urn:microsoft.com/office/officeart/2005/8/layout/equation1"/>
    <dgm:cxn modelId="{668A5942-7AED-48B9-9AC6-437305109DAE}" type="presOf" srcId="{2BC0D851-3E68-4572-8083-5AD1CE04AC42}" destId="{069B6D69-E48E-42E6-9D1E-E63E0492DA7C}" srcOrd="0" destOrd="0" presId="urn:microsoft.com/office/officeart/2005/8/layout/equation1"/>
    <dgm:cxn modelId="{68665708-FE82-4338-9CBB-3645323A01AE}" srcId="{874F43AA-331B-4EFD-8DDF-56F19B93C174}" destId="{7B1A418C-D7C2-4E21-82E8-1C9DDD621496}" srcOrd="1" destOrd="0" parTransId="{46CCD197-F6E3-41A0-8EF3-ED547E7793EC}" sibTransId="{5271FF9C-B04A-4669-A59F-ECC01D82C960}"/>
    <dgm:cxn modelId="{805F298B-4D95-4DBB-8C5A-B1CD6E28AFD1}" type="presOf" srcId="{1CC61F12-73D9-46C5-9F2E-24787BE88E6B}" destId="{8D87BB1C-3DA3-42FC-BD7A-668EE242D927}" srcOrd="0" destOrd="0" presId="urn:microsoft.com/office/officeart/2005/8/layout/equation1"/>
    <dgm:cxn modelId="{896B27A0-E7F8-4E2F-87E3-E6EC799B12A4}" type="presOf" srcId="{7B1A418C-D7C2-4E21-82E8-1C9DDD621496}" destId="{71CCBE9F-6704-4566-947D-DB7F0F3E3897}" srcOrd="0" destOrd="0" presId="urn:microsoft.com/office/officeart/2005/8/layout/equation1"/>
    <dgm:cxn modelId="{4305434E-445D-45C4-8AE0-0DE3FF9F0326}" type="presOf" srcId="{5271FF9C-B04A-4669-A59F-ECC01D82C960}" destId="{706079EF-6CCC-4770-8F1F-0EB589B08398}" srcOrd="0" destOrd="0" presId="urn:microsoft.com/office/officeart/2005/8/layout/equation1"/>
    <dgm:cxn modelId="{9A078BBB-CFDB-4C9D-A097-6202730D9438}" srcId="{874F43AA-331B-4EFD-8DDF-56F19B93C174}" destId="{2BC0D851-3E68-4572-8083-5AD1CE04AC42}" srcOrd="2" destOrd="0" parTransId="{F942700A-48E5-434D-AE9F-06A928BD1500}" sibTransId="{BB4A150B-A100-4B0B-B323-E5BD99F3BDBD}"/>
    <dgm:cxn modelId="{06741738-DDC0-4BD6-9BB3-3840148494A3}" srcId="{874F43AA-331B-4EFD-8DDF-56F19B93C174}" destId="{1CC61F12-73D9-46C5-9F2E-24787BE88E6B}" srcOrd="0" destOrd="0" parTransId="{BCE59F6A-58D6-4739-86B7-DB3E499CC6BE}" sibTransId="{2725932A-F605-491F-B8B1-35AB0D203A69}"/>
    <dgm:cxn modelId="{647EBD97-CBDF-453C-B9D9-4342BC232EF0}" type="presParOf" srcId="{62ABAA4B-0591-4B0B-B51A-FF241D7A3C70}" destId="{8D87BB1C-3DA3-42FC-BD7A-668EE242D927}" srcOrd="0" destOrd="0" presId="urn:microsoft.com/office/officeart/2005/8/layout/equation1"/>
    <dgm:cxn modelId="{D2F515C3-F7EF-4604-881B-97D6134B08E8}" type="presParOf" srcId="{62ABAA4B-0591-4B0B-B51A-FF241D7A3C70}" destId="{ACDFDF81-DE9B-4EF2-BB1E-15E3C1AEA2FA}" srcOrd="1" destOrd="0" presId="urn:microsoft.com/office/officeart/2005/8/layout/equation1"/>
    <dgm:cxn modelId="{902CF4C9-3D59-409A-AA6E-5B416FB9DCD8}" type="presParOf" srcId="{62ABAA4B-0591-4B0B-B51A-FF241D7A3C70}" destId="{E09C4916-1257-41DA-9105-8EFE51F5E6E6}" srcOrd="2" destOrd="0" presId="urn:microsoft.com/office/officeart/2005/8/layout/equation1"/>
    <dgm:cxn modelId="{BFE79D71-715C-4B8B-AC4F-31C9AB80AF27}" type="presParOf" srcId="{62ABAA4B-0591-4B0B-B51A-FF241D7A3C70}" destId="{2DFB71B8-7218-4BD4-9AA0-35812451BE48}" srcOrd="3" destOrd="0" presId="urn:microsoft.com/office/officeart/2005/8/layout/equation1"/>
    <dgm:cxn modelId="{1072121D-D79D-43F7-9643-D39E4254E7C4}" type="presParOf" srcId="{62ABAA4B-0591-4B0B-B51A-FF241D7A3C70}" destId="{71CCBE9F-6704-4566-947D-DB7F0F3E3897}" srcOrd="4" destOrd="0" presId="urn:microsoft.com/office/officeart/2005/8/layout/equation1"/>
    <dgm:cxn modelId="{F477791E-E808-4DE0-B0BD-91689D81D1A3}" type="presParOf" srcId="{62ABAA4B-0591-4B0B-B51A-FF241D7A3C70}" destId="{6D798C96-5002-4D1A-A41D-3F1E46D572F3}" srcOrd="5" destOrd="0" presId="urn:microsoft.com/office/officeart/2005/8/layout/equation1"/>
    <dgm:cxn modelId="{AEC695BC-C157-4960-9B13-9CF2D9C477C0}" type="presParOf" srcId="{62ABAA4B-0591-4B0B-B51A-FF241D7A3C70}" destId="{706079EF-6CCC-4770-8F1F-0EB589B08398}" srcOrd="6" destOrd="0" presId="urn:microsoft.com/office/officeart/2005/8/layout/equation1"/>
    <dgm:cxn modelId="{2E15B6A9-C2E9-4FC1-82E1-99BA04AFEABC}" type="presParOf" srcId="{62ABAA4B-0591-4B0B-B51A-FF241D7A3C70}" destId="{A5187687-463A-4BD2-9D8B-D24A659F7933}" srcOrd="7" destOrd="0" presId="urn:microsoft.com/office/officeart/2005/8/layout/equation1"/>
    <dgm:cxn modelId="{5DA0DFAF-45EF-4D5D-9097-EF593B82261B}" type="presParOf" srcId="{62ABAA4B-0591-4B0B-B51A-FF241D7A3C70}" destId="{069B6D69-E48E-42E6-9D1E-E63E0492DA7C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874F43AA-331B-4EFD-8DDF-56F19B93C17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9728F119-7C02-44AB-A718-07A114C4D53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sz="1600" dirty="0" smtClean="0"/>
            <a:t>週あたり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sz="1600" dirty="0" smtClean="0"/>
            <a:t>修正できる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sz="1600" dirty="0" smtClean="0"/>
            <a:t>バグ数の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sz="1600" dirty="0" smtClean="0"/>
            <a:t>平均</a:t>
          </a:r>
          <a:r>
            <a:rPr lang="en-US" altLang="ja-JP" sz="1600" dirty="0" smtClean="0"/>
            <a:t>(B)</a:t>
          </a:r>
          <a:endParaRPr lang="en-US" sz="1600" dirty="0"/>
        </a:p>
      </dgm:t>
    </dgm:pt>
    <dgm:pt modelId="{0770F830-50E1-4B79-A3EE-D3299F32F4B5}" type="parTrans" cxnId="{EFBDE0ED-DAEA-4F49-84AD-63158C503C1D}">
      <dgm:prSet/>
      <dgm:spPr/>
      <dgm:t>
        <a:bodyPr/>
        <a:lstStyle/>
        <a:p>
          <a:endParaRPr lang="en-US" sz="2400"/>
        </a:p>
      </dgm:t>
    </dgm:pt>
    <dgm:pt modelId="{69980458-DC3C-447D-868A-5C98081D20B9}" type="sibTrans" cxnId="{EFBDE0ED-DAEA-4F49-84AD-63158C503C1D}">
      <dgm:prSet custT="1"/>
      <dgm:spPr/>
      <dgm:t>
        <a:bodyPr/>
        <a:lstStyle/>
        <a:p>
          <a:endParaRPr lang="en-US" sz="4000" dirty="0"/>
        </a:p>
      </dgm:t>
    </dgm:pt>
    <dgm:pt modelId="{2BC0D851-3E68-4572-8083-5AD1CE04AC42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sz="1600" dirty="0" smtClean="0"/>
            <a:t>週当たり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sz="1600" dirty="0" smtClean="0"/>
            <a:t>新規に見つかるバグ数の平均</a:t>
          </a:r>
          <a:r>
            <a:rPr lang="en-US" altLang="ja-JP" sz="1600" dirty="0" smtClean="0"/>
            <a:t>(A)</a:t>
          </a:r>
          <a:endParaRPr lang="en-US" sz="1600" dirty="0"/>
        </a:p>
      </dgm:t>
    </dgm:pt>
    <dgm:pt modelId="{F942700A-48E5-434D-AE9F-06A928BD1500}" type="parTrans" cxnId="{9A078BBB-CFDB-4C9D-A097-6202730D9438}">
      <dgm:prSet/>
      <dgm:spPr/>
      <dgm:t>
        <a:bodyPr/>
        <a:lstStyle/>
        <a:p>
          <a:endParaRPr lang="en-US" sz="2400"/>
        </a:p>
      </dgm:t>
    </dgm:pt>
    <dgm:pt modelId="{BB4A150B-A100-4B0B-B323-E5BD99F3BDBD}" type="sibTrans" cxnId="{9A078BBB-CFDB-4C9D-A097-6202730D9438}">
      <dgm:prSet/>
      <dgm:spPr/>
      <dgm:t>
        <a:bodyPr/>
        <a:lstStyle/>
        <a:p>
          <a:endParaRPr lang="en-US" sz="2400"/>
        </a:p>
      </dgm:t>
    </dgm:pt>
    <dgm:pt modelId="{1CC61F12-73D9-46C5-9F2E-24787BE88E6B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sz="1600" dirty="0" smtClean="0"/>
            <a:t>バグが収束するまでに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sz="1600" dirty="0" smtClean="0"/>
            <a:t>必要な週</a:t>
          </a:r>
          <a:r>
            <a:rPr lang="ja-JP" altLang="en-US" sz="1600" dirty="0" smtClean="0"/>
            <a:t>数</a:t>
          </a:r>
          <a:endParaRPr lang="en-US" sz="1600" dirty="0"/>
        </a:p>
      </dgm:t>
    </dgm:pt>
    <dgm:pt modelId="{BCE59F6A-58D6-4739-86B7-DB3E499CC6BE}" type="parTrans" cxnId="{06741738-DDC0-4BD6-9BB3-3840148494A3}">
      <dgm:prSet/>
      <dgm:spPr/>
      <dgm:t>
        <a:bodyPr/>
        <a:lstStyle/>
        <a:p>
          <a:endParaRPr kumimoji="1" lang="ja-JP" altLang="en-US"/>
        </a:p>
      </dgm:t>
    </dgm:pt>
    <dgm:pt modelId="{2725932A-F605-491F-B8B1-35AB0D203A69}" type="sibTrans" cxnId="{06741738-DDC0-4BD6-9BB3-3840148494A3}">
      <dgm:prSet/>
      <dgm:spPr/>
      <dgm:t>
        <a:bodyPr/>
        <a:lstStyle/>
        <a:p>
          <a:endParaRPr kumimoji="1" lang="ja-JP" altLang="en-US"/>
        </a:p>
      </dgm:t>
    </dgm:pt>
    <dgm:pt modelId="{7B1A418C-D7C2-4E21-82E8-1C9DDD621496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600" dirty="0" smtClean="0"/>
            <a:t>現在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オープンな</a:t>
          </a:r>
          <a:r>
            <a:rPr lang="en-US" altLang="ja-JP" sz="1600" dirty="0" smtClean="0"/>
            <a:t/>
          </a:r>
          <a:br>
            <a:rPr lang="en-US" altLang="ja-JP" sz="1600" dirty="0" smtClean="0"/>
          </a:br>
          <a:r>
            <a:rPr lang="ja-JP" altLang="en-US" sz="1600" dirty="0" smtClean="0"/>
            <a:t>バグの数</a:t>
          </a:r>
          <a:endParaRPr lang="en-US" sz="1600" dirty="0"/>
        </a:p>
      </dgm:t>
    </dgm:pt>
    <dgm:pt modelId="{5271FF9C-B04A-4669-A59F-ECC01D82C960}" type="sibTrans" cxnId="{68665708-FE82-4338-9CBB-3645323A01AE}">
      <dgm:prSet custT="1"/>
      <dgm:spPr/>
      <dgm:t>
        <a:bodyPr/>
        <a:lstStyle/>
        <a:p>
          <a:endParaRPr lang="en-US" sz="1600" dirty="0"/>
        </a:p>
      </dgm:t>
    </dgm:pt>
    <dgm:pt modelId="{46CCD197-F6E3-41A0-8EF3-ED547E7793EC}" type="parTrans" cxnId="{68665708-FE82-4338-9CBB-3645323A01AE}">
      <dgm:prSet/>
      <dgm:spPr/>
      <dgm:t>
        <a:bodyPr/>
        <a:lstStyle/>
        <a:p>
          <a:endParaRPr lang="en-US" sz="2400"/>
        </a:p>
      </dgm:t>
    </dgm:pt>
    <dgm:pt modelId="{62ABAA4B-0591-4B0B-B51A-FF241D7A3C70}" type="pres">
      <dgm:prSet presAssocID="{874F43AA-331B-4EFD-8DDF-56F19B93C174}" presName="linearFlow" presStyleCnt="0">
        <dgm:presLayoutVars>
          <dgm:dir/>
          <dgm:resizeHandles val="exact"/>
        </dgm:presLayoutVars>
      </dgm:prSet>
      <dgm:spPr/>
    </dgm:pt>
    <dgm:pt modelId="{8D87BB1C-3DA3-42FC-BD7A-668EE242D927}" type="pres">
      <dgm:prSet presAssocID="{1CC61F12-73D9-46C5-9F2E-24787BE88E6B}" presName="node" presStyleLbl="node1" presStyleIdx="0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ACDFDF81-DE9B-4EF2-BB1E-15E3C1AEA2FA}" type="pres">
      <dgm:prSet presAssocID="{2725932A-F605-491F-B8B1-35AB0D203A69}" presName="spacerL" presStyleCnt="0"/>
      <dgm:spPr/>
    </dgm:pt>
    <dgm:pt modelId="{E09C4916-1257-41DA-9105-8EFE51F5E6E6}" type="pres">
      <dgm:prSet presAssocID="{2725932A-F605-491F-B8B1-35AB0D203A69}" presName="sibTrans" presStyleLbl="sibTrans2D1" presStyleIdx="0" presStyleCnt="3" custAng="0" custLinFactX="245311" custLinFactNeighborX="300000"/>
      <dgm:spPr>
        <a:prstGeom prst="mathDivide">
          <a:avLst/>
        </a:prstGeom>
      </dgm:spPr>
      <dgm:t>
        <a:bodyPr/>
        <a:lstStyle/>
        <a:p>
          <a:endParaRPr kumimoji="1" lang="ja-JP" altLang="en-US"/>
        </a:p>
      </dgm:t>
    </dgm:pt>
    <dgm:pt modelId="{2DFB71B8-7218-4BD4-9AA0-35812451BE48}" type="pres">
      <dgm:prSet presAssocID="{2725932A-F605-491F-B8B1-35AB0D203A69}" presName="spacerR" presStyleCnt="0"/>
      <dgm:spPr/>
    </dgm:pt>
    <dgm:pt modelId="{71CCBE9F-6704-4566-947D-DB7F0F3E3897}" type="pres">
      <dgm:prSet presAssocID="{7B1A418C-D7C2-4E21-82E8-1C9DDD621496}" presName="node" presStyleLbl="node1" presStyleIdx="1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D798C96-5002-4D1A-A41D-3F1E46D572F3}" type="pres">
      <dgm:prSet presAssocID="{5271FF9C-B04A-4669-A59F-ECC01D82C960}" presName="spacerL" presStyleCnt="0"/>
      <dgm:spPr/>
    </dgm:pt>
    <dgm:pt modelId="{706079EF-6CCC-4770-8F1F-0EB589B08398}" type="pres">
      <dgm:prSet presAssocID="{5271FF9C-B04A-4669-A59F-ECC01D82C960}" presName="sibTrans" presStyleLbl="sibTrans2D1" presStyleIdx="1" presStyleCnt="3" custAng="0" custLinFactX="266993" custLinFactNeighborX="300000"/>
      <dgm:spPr>
        <a:prstGeom prst="mathMinus">
          <a:avLst/>
        </a:prstGeom>
      </dgm:spPr>
      <dgm:t>
        <a:bodyPr/>
        <a:lstStyle/>
        <a:p>
          <a:endParaRPr kumimoji="1" lang="ja-JP" altLang="en-US"/>
        </a:p>
      </dgm:t>
    </dgm:pt>
    <dgm:pt modelId="{A5187687-463A-4BD2-9D8B-D24A659F7933}" type="pres">
      <dgm:prSet presAssocID="{5271FF9C-B04A-4669-A59F-ECC01D82C960}" presName="spacerR" presStyleCnt="0"/>
      <dgm:spPr/>
    </dgm:pt>
    <dgm:pt modelId="{CFF413AB-EFDA-423B-B816-E1A86510ED72}" type="pres">
      <dgm:prSet presAssocID="{9728F119-7C02-44AB-A718-07A114C4D532}" presName="node" presStyleLbl="node1" presStyleIdx="2" presStyleCnt="4" custLinFactNeighborX="99428" custLinFactNeighborY="2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1AD3BBC-F688-4E4A-A4F1-0A3FC0580EBE}" type="pres">
      <dgm:prSet presAssocID="{69980458-DC3C-447D-868A-5C98081D20B9}" presName="spacerL" presStyleCnt="0"/>
      <dgm:spPr/>
    </dgm:pt>
    <dgm:pt modelId="{00DD467E-7401-4B94-9CC7-484B4DE333E6}" type="pres">
      <dgm:prSet presAssocID="{69980458-DC3C-447D-868A-5C98081D20B9}" presName="sibTrans" presStyleLbl="sibTrans2D1" presStyleIdx="2" presStyleCnt="3" custAng="0" custLinFactX="-516352" custLinFactNeighborX="-600000"/>
      <dgm:spPr/>
      <dgm:t>
        <a:bodyPr/>
        <a:lstStyle/>
        <a:p>
          <a:endParaRPr kumimoji="1" lang="ja-JP" altLang="en-US"/>
        </a:p>
      </dgm:t>
    </dgm:pt>
    <dgm:pt modelId="{4C553D17-DF7D-414D-8BB8-745D802AD3B9}" type="pres">
      <dgm:prSet presAssocID="{69980458-DC3C-447D-868A-5C98081D20B9}" presName="spacerR" presStyleCnt="0"/>
      <dgm:spPr/>
    </dgm:pt>
    <dgm:pt modelId="{069B6D69-E48E-42E6-9D1E-E63E0492DA7C}" type="pres">
      <dgm:prSet presAssocID="{2BC0D851-3E68-4572-8083-5AD1CE04AC42}" presName="node" presStyleLbl="node1" presStyleIdx="3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6105F2FE-00F2-4B94-A65F-D9676694CC85}" type="presOf" srcId="{7B1A418C-D7C2-4E21-82E8-1C9DDD621496}" destId="{71CCBE9F-6704-4566-947D-DB7F0F3E3897}" srcOrd="0" destOrd="0" presId="urn:microsoft.com/office/officeart/2005/8/layout/equation1"/>
    <dgm:cxn modelId="{AE13358A-14FB-43E6-A0D5-5A4B0C89AB22}" type="presOf" srcId="{874F43AA-331B-4EFD-8DDF-56F19B93C174}" destId="{62ABAA4B-0591-4B0B-B51A-FF241D7A3C70}" srcOrd="0" destOrd="0" presId="urn:microsoft.com/office/officeart/2005/8/layout/equation1"/>
    <dgm:cxn modelId="{EFBDE0ED-DAEA-4F49-84AD-63158C503C1D}" srcId="{874F43AA-331B-4EFD-8DDF-56F19B93C174}" destId="{9728F119-7C02-44AB-A718-07A114C4D532}" srcOrd="2" destOrd="0" parTransId="{0770F830-50E1-4B79-A3EE-D3299F32F4B5}" sibTransId="{69980458-DC3C-447D-868A-5C98081D20B9}"/>
    <dgm:cxn modelId="{C5935890-BC1E-44AC-AA11-C8270CCCBF6D}" type="presOf" srcId="{5271FF9C-B04A-4669-A59F-ECC01D82C960}" destId="{706079EF-6CCC-4770-8F1F-0EB589B08398}" srcOrd="0" destOrd="0" presId="urn:microsoft.com/office/officeart/2005/8/layout/equation1"/>
    <dgm:cxn modelId="{68665708-FE82-4338-9CBB-3645323A01AE}" srcId="{874F43AA-331B-4EFD-8DDF-56F19B93C174}" destId="{7B1A418C-D7C2-4E21-82E8-1C9DDD621496}" srcOrd="1" destOrd="0" parTransId="{46CCD197-F6E3-41A0-8EF3-ED547E7793EC}" sibTransId="{5271FF9C-B04A-4669-A59F-ECC01D82C960}"/>
    <dgm:cxn modelId="{8372ADB0-3978-46E5-9F33-31FF50EA6BEB}" type="presOf" srcId="{1CC61F12-73D9-46C5-9F2E-24787BE88E6B}" destId="{8D87BB1C-3DA3-42FC-BD7A-668EE242D927}" srcOrd="0" destOrd="0" presId="urn:microsoft.com/office/officeart/2005/8/layout/equation1"/>
    <dgm:cxn modelId="{505B2CD2-CE93-4654-A0C5-BE233179B5A0}" type="presOf" srcId="{2BC0D851-3E68-4572-8083-5AD1CE04AC42}" destId="{069B6D69-E48E-42E6-9D1E-E63E0492DA7C}" srcOrd="0" destOrd="0" presId="urn:microsoft.com/office/officeart/2005/8/layout/equation1"/>
    <dgm:cxn modelId="{26B1A09D-D1AC-43BD-A190-80A0C51A0234}" type="presOf" srcId="{2725932A-F605-491F-B8B1-35AB0D203A69}" destId="{E09C4916-1257-41DA-9105-8EFE51F5E6E6}" srcOrd="0" destOrd="0" presId="urn:microsoft.com/office/officeart/2005/8/layout/equation1"/>
    <dgm:cxn modelId="{48E81DA3-A48D-4270-92A0-61F698A11AF2}" type="presOf" srcId="{9728F119-7C02-44AB-A718-07A114C4D532}" destId="{CFF413AB-EFDA-423B-B816-E1A86510ED72}" srcOrd="0" destOrd="0" presId="urn:microsoft.com/office/officeart/2005/8/layout/equation1"/>
    <dgm:cxn modelId="{26B3F9F7-A760-4F9E-8CA4-DC4111F16E7B}" type="presOf" srcId="{69980458-DC3C-447D-868A-5C98081D20B9}" destId="{00DD467E-7401-4B94-9CC7-484B4DE333E6}" srcOrd="0" destOrd="0" presId="urn:microsoft.com/office/officeart/2005/8/layout/equation1"/>
    <dgm:cxn modelId="{9A078BBB-CFDB-4C9D-A097-6202730D9438}" srcId="{874F43AA-331B-4EFD-8DDF-56F19B93C174}" destId="{2BC0D851-3E68-4572-8083-5AD1CE04AC42}" srcOrd="3" destOrd="0" parTransId="{F942700A-48E5-434D-AE9F-06A928BD1500}" sibTransId="{BB4A150B-A100-4B0B-B323-E5BD99F3BDBD}"/>
    <dgm:cxn modelId="{06741738-DDC0-4BD6-9BB3-3840148494A3}" srcId="{874F43AA-331B-4EFD-8DDF-56F19B93C174}" destId="{1CC61F12-73D9-46C5-9F2E-24787BE88E6B}" srcOrd="0" destOrd="0" parTransId="{BCE59F6A-58D6-4739-86B7-DB3E499CC6BE}" sibTransId="{2725932A-F605-491F-B8B1-35AB0D203A69}"/>
    <dgm:cxn modelId="{E166CC2A-5E67-4487-B4D4-FCE709A73FCA}" type="presParOf" srcId="{62ABAA4B-0591-4B0B-B51A-FF241D7A3C70}" destId="{8D87BB1C-3DA3-42FC-BD7A-668EE242D927}" srcOrd="0" destOrd="0" presId="urn:microsoft.com/office/officeart/2005/8/layout/equation1"/>
    <dgm:cxn modelId="{D11EBF5C-1D1C-4B2B-BC8F-564C102DF170}" type="presParOf" srcId="{62ABAA4B-0591-4B0B-B51A-FF241D7A3C70}" destId="{ACDFDF81-DE9B-4EF2-BB1E-15E3C1AEA2FA}" srcOrd="1" destOrd="0" presId="urn:microsoft.com/office/officeart/2005/8/layout/equation1"/>
    <dgm:cxn modelId="{CBED8BA5-7349-4829-8688-FFCC22547977}" type="presParOf" srcId="{62ABAA4B-0591-4B0B-B51A-FF241D7A3C70}" destId="{E09C4916-1257-41DA-9105-8EFE51F5E6E6}" srcOrd="2" destOrd="0" presId="urn:microsoft.com/office/officeart/2005/8/layout/equation1"/>
    <dgm:cxn modelId="{D806C026-FD63-45CD-8AC5-743A0F32F240}" type="presParOf" srcId="{62ABAA4B-0591-4B0B-B51A-FF241D7A3C70}" destId="{2DFB71B8-7218-4BD4-9AA0-35812451BE48}" srcOrd="3" destOrd="0" presId="urn:microsoft.com/office/officeart/2005/8/layout/equation1"/>
    <dgm:cxn modelId="{6A00CDE4-7E00-4132-8333-52B59C58310F}" type="presParOf" srcId="{62ABAA4B-0591-4B0B-B51A-FF241D7A3C70}" destId="{71CCBE9F-6704-4566-947D-DB7F0F3E3897}" srcOrd="4" destOrd="0" presId="urn:microsoft.com/office/officeart/2005/8/layout/equation1"/>
    <dgm:cxn modelId="{525818CB-4FD9-426D-97BD-01E4F668E859}" type="presParOf" srcId="{62ABAA4B-0591-4B0B-B51A-FF241D7A3C70}" destId="{6D798C96-5002-4D1A-A41D-3F1E46D572F3}" srcOrd="5" destOrd="0" presId="urn:microsoft.com/office/officeart/2005/8/layout/equation1"/>
    <dgm:cxn modelId="{7013B850-CFB9-4154-937E-5FE84D5B9217}" type="presParOf" srcId="{62ABAA4B-0591-4B0B-B51A-FF241D7A3C70}" destId="{706079EF-6CCC-4770-8F1F-0EB589B08398}" srcOrd="6" destOrd="0" presId="urn:microsoft.com/office/officeart/2005/8/layout/equation1"/>
    <dgm:cxn modelId="{706A875A-7195-4BDE-BA9C-0F83572BDA72}" type="presParOf" srcId="{62ABAA4B-0591-4B0B-B51A-FF241D7A3C70}" destId="{A5187687-463A-4BD2-9D8B-D24A659F7933}" srcOrd="7" destOrd="0" presId="urn:microsoft.com/office/officeart/2005/8/layout/equation1"/>
    <dgm:cxn modelId="{2F224B3A-34C5-420D-AB3E-A2B622E45DAD}" type="presParOf" srcId="{62ABAA4B-0591-4B0B-B51A-FF241D7A3C70}" destId="{CFF413AB-EFDA-423B-B816-E1A86510ED72}" srcOrd="8" destOrd="0" presId="urn:microsoft.com/office/officeart/2005/8/layout/equation1"/>
    <dgm:cxn modelId="{DE191DB1-52DF-42BC-B6A3-B44D2908C2CA}" type="presParOf" srcId="{62ABAA4B-0591-4B0B-B51A-FF241D7A3C70}" destId="{31AD3BBC-F688-4E4A-A4F1-0A3FC0580EBE}" srcOrd="9" destOrd="0" presId="urn:microsoft.com/office/officeart/2005/8/layout/equation1"/>
    <dgm:cxn modelId="{6D597FA6-D072-4BD1-B7F9-DE3D6034F0DD}" type="presParOf" srcId="{62ABAA4B-0591-4B0B-B51A-FF241D7A3C70}" destId="{00DD467E-7401-4B94-9CC7-484B4DE333E6}" srcOrd="10" destOrd="0" presId="urn:microsoft.com/office/officeart/2005/8/layout/equation1"/>
    <dgm:cxn modelId="{8D898F6A-8412-4B45-A97C-221A7BF60192}" type="presParOf" srcId="{62ABAA4B-0591-4B0B-B51A-FF241D7A3C70}" destId="{4C553D17-DF7D-414D-8BB8-745D802AD3B9}" srcOrd="11" destOrd="0" presId="urn:microsoft.com/office/officeart/2005/8/layout/equation1"/>
    <dgm:cxn modelId="{664C4FDF-FAC1-44B2-BA0D-780D328012B6}" type="presParOf" srcId="{62ABAA4B-0591-4B0B-B51A-FF241D7A3C70}" destId="{069B6D69-E48E-42E6-9D1E-E63E0492DA7C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0D9EDD58-BA2E-4A3A-8D09-A83593BCD325}" type="doc">
      <dgm:prSet loTypeId="urn:microsoft.com/office/officeart/2005/8/layout/cycle2" loCatId="cycle" qsTypeId="urn:microsoft.com/office/officeart/2005/8/quickstyle/simple5" qsCatId="simple" csTypeId="urn:microsoft.com/office/officeart/2005/8/colors/accent1_2" csCatId="accent1" phldr="1"/>
      <dgm:spPr/>
    </dgm:pt>
    <dgm:pt modelId="{19CDE58F-F9D7-4AC0-8F99-ED2924A0C94E}">
      <dgm:prSet phldrT="[テキスト]"/>
      <dgm:spPr/>
      <dgm:t>
        <a:bodyPr/>
        <a:lstStyle/>
        <a:p>
          <a:r>
            <a:rPr lang="ja-JP" altLang="en-US" dirty="0" smtClean="0"/>
            <a:t>バグを再現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できる一番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単純な手順を探す</a:t>
          </a:r>
          <a:endParaRPr lang="en-US" dirty="0"/>
        </a:p>
      </dgm:t>
    </dgm:pt>
    <dgm:pt modelId="{C941DA54-61BA-42C0-A7BD-8C9E54F2EC75}" type="parTrans" cxnId="{12B96836-7FA8-4C30-8B72-13DE141324D1}">
      <dgm:prSet/>
      <dgm:spPr/>
      <dgm:t>
        <a:bodyPr/>
        <a:lstStyle/>
        <a:p>
          <a:endParaRPr lang="en-US"/>
        </a:p>
      </dgm:t>
    </dgm:pt>
    <dgm:pt modelId="{DDB9348F-26C0-445D-BD09-88FA111F7BDA}" type="sibTrans" cxnId="{12B96836-7FA8-4C30-8B72-13DE141324D1}">
      <dgm:prSet/>
      <dgm:spPr/>
      <dgm:t>
        <a:bodyPr/>
        <a:lstStyle/>
        <a:p>
          <a:endParaRPr lang="en-US"/>
        </a:p>
      </dgm:t>
    </dgm:pt>
    <dgm:pt modelId="{06DF0418-D1A2-48C7-8782-A15BE5AE591B}">
      <dgm:prSet phldrT="[テキスト]"/>
      <dgm:spPr/>
      <dgm:t>
        <a:bodyPr/>
        <a:lstStyle/>
        <a:p>
          <a:r>
            <a:rPr lang="ja-JP" altLang="en-US" dirty="0" smtClean="0"/>
            <a:t>バグが再現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する一番若い番号のビルドを探す</a:t>
          </a:r>
          <a:endParaRPr lang="en-US" dirty="0"/>
        </a:p>
      </dgm:t>
    </dgm:pt>
    <dgm:pt modelId="{25D9F284-6CB2-420A-B465-90F0B540856D}" type="parTrans" cxnId="{A8DFE311-B49B-42DA-A703-C78E8C70C16D}">
      <dgm:prSet/>
      <dgm:spPr/>
      <dgm:t>
        <a:bodyPr/>
        <a:lstStyle/>
        <a:p>
          <a:endParaRPr lang="en-US"/>
        </a:p>
      </dgm:t>
    </dgm:pt>
    <dgm:pt modelId="{B6E0FC47-1DD0-4E43-BBEB-0E67CDB118CA}" type="sibTrans" cxnId="{A8DFE311-B49B-42DA-A703-C78E8C70C16D}">
      <dgm:prSet/>
      <dgm:spPr/>
      <dgm:t>
        <a:bodyPr/>
        <a:lstStyle/>
        <a:p>
          <a:endParaRPr lang="en-US"/>
        </a:p>
      </dgm:t>
    </dgm:pt>
    <dgm:pt modelId="{DE57FB26-2189-4312-8368-9932835C963D}">
      <dgm:prSet phldrT="[テキスト]"/>
      <dgm:spPr/>
      <dgm:t>
        <a:bodyPr/>
        <a:lstStyle/>
        <a:p>
          <a:r>
            <a:rPr lang="ja-JP" altLang="en-US" dirty="0" smtClean="0"/>
            <a:t>バグが起きた証拠を集める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en-US" altLang="ja-JP" dirty="0" smtClean="0"/>
            <a:t>(</a:t>
          </a:r>
          <a:r>
            <a:rPr lang="ja-JP" altLang="en-US" dirty="0" smtClean="0"/>
            <a:t>画面写真やログなど</a:t>
          </a:r>
          <a:r>
            <a:rPr lang="en-US" altLang="ja-JP" dirty="0" smtClean="0"/>
            <a:t>)</a:t>
          </a:r>
          <a:endParaRPr lang="en-US" dirty="0"/>
        </a:p>
      </dgm:t>
    </dgm:pt>
    <dgm:pt modelId="{56FD7ADA-AA6D-4009-A1BE-4697EC1B1237}" type="parTrans" cxnId="{A561EB1A-2B17-43FD-B6F6-FCD737966F2D}">
      <dgm:prSet/>
      <dgm:spPr/>
      <dgm:t>
        <a:bodyPr/>
        <a:lstStyle/>
        <a:p>
          <a:endParaRPr lang="en-US"/>
        </a:p>
      </dgm:t>
    </dgm:pt>
    <dgm:pt modelId="{0FBFD0A7-D889-4D21-BA71-CA89CB0E63FB}" type="sibTrans" cxnId="{A561EB1A-2B17-43FD-B6F6-FCD737966F2D}">
      <dgm:prSet/>
      <dgm:spPr/>
      <dgm:t>
        <a:bodyPr/>
        <a:lstStyle/>
        <a:p>
          <a:endParaRPr lang="en-US"/>
        </a:p>
      </dgm:t>
    </dgm:pt>
    <dgm:pt modelId="{9A088AAB-6977-4887-879C-04A3B277DD89}">
      <dgm:prSet phldrT="[テキスト]"/>
      <dgm:spPr/>
      <dgm:t>
        <a:bodyPr/>
        <a:lstStyle/>
        <a:p>
          <a:r>
            <a:rPr lang="ja-JP" altLang="en-US" dirty="0" smtClean="0"/>
            <a:t>同じバグが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すでに報告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されていないか探す</a:t>
          </a:r>
          <a:endParaRPr lang="en-US" dirty="0"/>
        </a:p>
      </dgm:t>
    </dgm:pt>
    <dgm:pt modelId="{54BF00DD-E560-4E9F-8871-A1F71B6A736A}" type="parTrans" cxnId="{B6B2E948-F285-4D4E-955A-CCDF0A275BA7}">
      <dgm:prSet/>
      <dgm:spPr/>
      <dgm:t>
        <a:bodyPr/>
        <a:lstStyle/>
        <a:p>
          <a:endParaRPr lang="en-US"/>
        </a:p>
      </dgm:t>
    </dgm:pt>
    <dgm:pt modelId="{55670629-B675-41BA-A664-8B4BD4B65F0F}" type="sibTrans" cxnId="{B6B2E948-F285-4D4E-955A-CCDF0A275BA7}">
      <dgm:prSet/>
      <dgm:spPr/>
      <dgm:t>
        <a:bodyPr/>
        <a:lstStyle/>
        <a:p>
          <a:endParaRPr lang="en-US"/>
        </a:p>
      </dgm:t>
    </dgm:pt>
    <dgm:pt modelId="{AA9C5AFC-BF3D-408D-974C-F3359D911165}">
      <dgm:prSet phldrT="[テキスト]"/>
      <dgm:spPr/>
      <dgm:t>
        <a:bodyPr/>
        <a:lstStyle/>
        <a:p>
          <a:r>
            <a:rPr lang="ja-JP" altLang="en-US" dirty="0" smtClean="0"/>
            <a:t>回避方法を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探す</a:t>
          </a:r>
          <a:endParaRPr lang="en-US" dirty="0"/>
        </a:p>
      </dgm:t>
    </dgm:pt>
    <dgm:pt modelId="{80F7ACB8-3C58-465C-9B76-C249A2DED077}" type="parTrans" cxnId="{8941D57C-2BB7-4D9B-B87D-D30224BE577B}">
      <dgm:prSet/>
      <dgm:spPr/>
      <dgm:t>
        <a:bodyPr/>
        <a:lstStyle/>
        <a:p>
          <a:endParaRPr lang="en-US"/>
        </a:p>
      </dgm:t>
    </dgm:pt>
    <dgm:pt modelId="{23F7AC59-A60C-4C7F-AAE0-41196A6E20BB}" type="sibTrans" cxnId="{8941D57C-2BB7-4D9B-B87D-D30224BE577B}">
      <dgm:prSet/>
      <dgm:spPr/>
      <dgm:t>
        <a:bodyPr/>
        <a:lstStyle/>
        <a:p>
          <a:endParaRPr lang="en-US"/>
        </a:p>
      </dgm:t>
    </dgm:pt>
    <dgm:pt modelId="{B3F4CC0E-EF9C-4E46-9479-90305A94B0EF}">
      <dgm:prSet phldrT="[テキスト]"/>
      <dgm:spPr/>
      <dgm:t>
        <a:bodyPr/>
        <a:lstStyle/>
        <a:p>
          <a:r>
            <a:rPr lang="ja-JP" altLang="en-US" dirty="0" smtClean="0"/>
            <a:t>正しい挙動が記述された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仕様書を探す</a:t>
          </a:r>
          <a:endParaRPr lang="en-US" dirty="0"/>
        </a:p>
      </dgm:t>
    </dgm:pt>
    <dgm:pt modelId="{8751AEBA-23B4-4773-8506-3452ADC52B5A}" type="parTrans" cxnId="{C16E41F2-84DE-4BAD-B421-7CCDD1A9F562}">
      <dgm:prSet/>
      <dgm:spPr/>
      <dgm:t>
        <a:bodyPr/>
        <a:lstStyle/>
        <a:p>
          <a:endParaRPr lang="en-US"/>
        </a:p>
      </dgm:t>
    </dgm:pt>
    <dgm:pt modelId="{C225D04B-EEA9-4609-92E6-E61AF0A8042A}" type="sibTrans" cxnId="{C16E41F2-84DE-4BAD-B421-7CCDD1A9F562}">
      <dgm:prSet/>
      <dgm:spPr/>
      <dgm:t>
        <a:bodyPr/>
        <a:lstStyle/>
        <a:p>
          <a:endParaRPr lang="en-US"/>
        </a:p>
      </dgm:t>
    </dgm:pt>
    <dgm:pt modelId="{60351EC1-7B5D-4D6E-86B3-2EE683D7672B}" type="pres">
      <dgm:prSet presAssocID="{0D9EDD58-BA2E-4A3A-8D09-A83593BCD325}" presName="cycle" presStyleCnt="0">
        <dgm:presLayoutVars>
          <dgm:dir/>
          <dgm:resizeHandles val="exact"/>
        </dgm:presLayoutVars>
      </dgm:prSet>
      <dgm:spPr/>
    </dgm:pt>
    <dgm:pt modelId="{B7A899A8-C64B-4BDE-B9D5-7B86A77C5FE1}" type="pres">
      <dgm:prSet presAssocID="{9A088AAB-6977-4887-879C-04A3B277DD89}" presName="node" presStyleLbl="node1" presStyleIdx="0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30E569-4478-43C6-AA42-4E55B12A88C5}" type="pres">
      <dgm:prSet presAssocID="{55670629-B675-41BA-A664-8B4BD4B65F0F}" presName="sibTrans" presStyleLbl="sibTrans2D1" presStyleIdx="0" presStyleCnt="6" custLinFactNeighborX="48818" custLinFactNeighborY="-93225"/>
      <dgm:spPr/>
      <dgm:t>
        <a:bodyPr/>
        <a:lstStyle/>
        <a:p>
          <a:endParaRPr kumimoji="1" lang="ja-JP" altLang="en-US"/>
        </a:p>
      </dgm:t>
    </dgm:pt>
    <dgm:pt modelId="{61937EFC-A29B-42F3-AFB8-F93E798ABF74}" type="pres">
      <dgm:prSet presAssocID="{55670629-B675-41BA-A664-8B4BD4B65F0F}" presName="connectorText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032147A5-E072-4098-AF79-8A01CF506DE7}" type="pres">
      <dgm:prSet presAssocID="{19CDE58F-F9D7-4AC0-8F99-ED2924A0C94E}" presName="node" presStyleLbl="node1" presStyleIdx="1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B6D24023-ECFF-4AAA-8C50-C115164D8454}" type="pres">
      <dgm:prSet presAssocID="{DDB9348F-26C0-445D-BD09-88FA111F7BDA}" presName="sibTrans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EC004898-AB88-4CA9-841F-AC29E30351F9}" type="pres">
      <dgm:prSet presAssocID="{DDB9348F-26C0-445D-BD09-88FA111F7BDA}" presName="connectorText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734BFA53-B0B8-4507-A950-1CAE655247F5}" type="pres">
      <dgm:prSet presAssocID="{06DF0418-D1A2-48C7-8782-A15BE5AE591B}" presName="node" presStyleLbl="node1" presStyleIdx="2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E034AEEC-A2DA-4488-B0BC-FEAF05C45C48}" type="pres">
      <dgm:prSet presAssocID="{B6E0FC47-1DD0-4E43-BBEB-0E67CDB118CA}" presName="sibTrans" presStyleLbl="sibTrans2D1" presStyleIdx="2" presStyleCnt="6" custLinFactY="6357" custLinFactNeighborX="43917" custLinFactNeighborY="100000"/>
      <dgm:spPr/>
      <dgm:t>
        <a:bodyPr/>
        <a:lstStyle/>
        <a:p>
          <a:endParaRPr kumimoji="1" lang="ja-JP" altLang="en-US"/>
        </a:p>
      </dgm:t>
    </dgm:pt>
    <dgm:pt modelId="{63D6223C-E135-40A5-9BFE-8DD287C06A0A}" type="pres">
      <dgm:prSet presAssocID="{B6E0FC47-1DD0-4E43-BBEB-0E67CDB118CA}" presName="connectorText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A7A5B253-7A50-477F-B367-AC5DF6B847CE}" type="pres">
      <dgm:prSet presAssocID="{DE57FB26-2189-4312-8368-9932835C963D}" presName="node" presStyleLbl="node1" presStyleIdx="3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916931D-AA20-403B-BACE-164818D2D243}" type="pres">
      <dgm:prSet presAssocID="{0FBFD0A7-D889-4D21-BA71-CA89CB0E63FB}" presName="sibTrans" presStyleLbl="sibTrans2D1" presStyleIdx="3" presStyleCnt="6" custLinFactNeighborX="-65636" custLinFactNeighborY="93225"/>
      <dgm:spPr/>
      <dgm:t>
        <a:bodyPr/>
        <a:lstStyle/>
        <a:p>
          <a:endParaRPr kumimoji="1" lang="ja-JP" altLang="en-US"/>
        </a:p>
      </dgm:t>
    </dgm:pt>
    <dgm:pt modelId="{962584F5-6F77-49E5-8032-534682A3401B}" type="pres">
      <dgm:prSet presAssocID="{0FBFD0A7-D889-4D21-BA71-CA89CB0E63FB}" presName="connectorText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5957B4B7-A089-4187-A0AD-9B41548A9338}" type="pres">
      <dgm:prSet presAssocID="{AA9C5AFC-BF3D-408D-974C-F3359D911165}" presName="node" presStyleLbl="node1" presStyleIdx="4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82B3244-B16E-43BE-9FA9-035D98A86CD9}" type="pres">
      <dgm:prSet presAssocID="{23F7AC59-A60C-4C7F-AAE0-41196A6E20BB}" presName="sibTrans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01BB694D-001B-4C88-A7B0-93492070EBBE}" type="pres">
      <dgm:prSet presAssocID="{23F7AC59-A60C-4C7F-AAE0-41196A6E20BB}" presName="connectorText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A71EACA1-0575-408E-9516-8FBC8B5B115D}" type="pres">
      <dgm:prSet presAssocID="{B3F4CC0E-EF9C-4E46-9479-90305A94B0EF}" presName="node" presStyleLbl="node1" presStyleIdx="5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C53D8FB1-F2C9-466F-9707-AFDA47EC644F}" type="pres">
      <dgm:prSet presAssocID="{C225D04B-EEA9-4609-92E6-E61AF0A8042A}" presName="sibTrans" presStyleLbl="sibTrans2D1" presStyleIdx="5" presStyleCnt="6" custAng="3575917" custLinFactY="47903" custLinFactNeighborX="36101" custLinFactNeighborY="100000"/>
      <dgm:spPr/>
      <dgm:t>
        <a:bodyPr/>
        <a:lstStyle/>
        <a:p>
          <a:endParaRPr kumimoji="1" lang="ja-JP" altLang="en-US"/>
        </a:p>
      </dgm:t>
    </dgm:pt>
    <dgm:pt modelId="{9B81A8CF-66BE-4CAA-AE64-19018E2A8A18}" type="pres">
      <dgm:prSet presAssocID="{C225D04B-EEA9-4609-92E6-E61AF0A8042A}" presName="connectorText" presStyleLbl="sibTrans2D1" presStyleIdx="5" presStyleCnt="6"/>
      <dgm:spPr/>
      <dgm:t>
        <a:bodyPr/>
        <a:lstStyle/>
        <a:p>
          <a:endParaRPr kumimoji="1" lang="ja-JP" altLang="en-US"/>
        </a:p>
      </dgm:t>
    </dgm:pt>
  </dgm:ptLst>
  <dgm:cxnLst>
    <dgm:cxn modelId="{A8DFE311-B49B-42DA-A703-C78E8C70C16D}" srcId="{0D9EDD58-BA2E-4A3A-8D09-A83593BCD325}" destId="{06DF0418-D1A2-48C7-8782-A15BE5AE591B}" srcOrd="2" destOrd="0" parTransId="{25D9F284-6CB2-420A-B465-90F0B540856D}" sibTransId="{B6E0FC47-1DD0-4E43-BBEB-0E67CDB118CA}"/>
    <dgm:cxn modelId="{B6B2E948-F285-4D4E-955A-CCDF0A275BA7}" srcId="{0D9EDD58-BA2E-4A3A-8D09-A83593BCD325}" destId="{9A088AAB-6977-4887-879C-04A3B277DD89}" srcOrd="0" destOrd="0" parTransId="{54BF00DD-E560-4E9F-8871-A1F71B6A736A}" sibTransId="{55670629-B675-41BA-A664-8B4BD4B65F0F}"/>
    <dgm:cxn modelId="{EF2F51B2-B040-42ED-8011-A9749C8D0AA7}" type="presOf" srcId="{0FBFD0A7-D889-4D21-BA71-CA89CB0E63FB}" destId="{962584F5-6F77-49E5-8032-534682A3401B}" srcOrd="1" destOrd="0" presId="urn:microsoft.com/office/officeart/2005/8/layout/cycle2"/>
    <dgm:cxn modelId="{C16E41F2-84DE-4BAD-B421-7CCDD1A9F562}" srcId="{0D9EDD58-BA2E-4A3A-8D09-A83593BCD325}" destId="{B3F4CC0E-EF9C-4E46-9479-90305A94B0EF}" srcOrd="5" destOrd="0" parTransId="{8751AEBA-23B4-4773-8506-3452ADC52B5A}" sibTransId="{C225D04B-EEA9-4609-92E6-E61AF0A8042A}"/>
    <dgm:cxn modelId="{AA72E3DC-3B2F-4F00-BC6C-FF96E8AA32F0}" type="presOf" srcId="{DDB9348F-26C0-445D-BD09-88FA111F7BDA}" destId="{EC004898-AB88-4CA9-841F-AC29E30351F9}" srcOrd="1" destOrd="0" presId="urn:microsoft.com/office/officeart/2005/8/layout/cycle2"/>
    <dgm:cxn modelId="{076A2EA1-FB57-4F52-AB25-B2A5BFFC971B}" type="presOf" srcId="{B6E0FC47-1DD0-4E43-BBEB-0E67CDB118CA}" destId="{63D6223C-E135-40A5-9BFE-8DD287C06A0A}" srcOrd="1" destOrd="0" presId="urn:microsoft.com/office/officeart/2005/8/layout/cycle2"/>
    <dgm:cxn modelId="{D9EE4D33-E037-4F8F-80DA-5DD96CB0DD09}" type="presOf" srcId="{55670629-B675-41BA-A664-8B4BD4B65F0F}" destId="{61937EFC-A29B-42F3-AFB8-F93E798ABF74}" srcOrd="1" destOrd="0" presId="urn:microsoft.com/office/officeart/2005/8/layout/cycle2"/>
    <dgm:cxn modelId="{AB937184-8649-4A13-B424-0D8FB9F9A41C}" type="presOf" srcId="{9A088AAB-6977-4887-879C-04A3B277DD89}" destId="{B7A899A8-C64B-4BDE-B9D5-7B86A77C5FE1}" srcOrd="0" destOrd="0" presId="urn:microsoft.com/office/officeart/2005/8/layout/cycle2"/>
    <dgm:cxn modelId="{AE610A24-EF77-44FD-A60A-25E88260902C}" type="presOf" srcId="{B3F4CC0E-EF9C-4E46-9479-90305A94B0EF}" destId="{A71EACA1-0575-408E-9516-8FBC8B5B115D}" srcOrd="0" destOrd="0" presId="urn:microsoft.com/office/officeart/2005/8/layout/cycle2"/>
    <dgm:cxn modelId="{95777403-2B8D-476D-8FD4-99BBBFEC728D}" type="presOf" srcId="{23F7AC59-A60C-4C7F-AAE0-41196A6E20BB}" destId="{01BB694D-001B-4C88-A7B0-93492070EBBE}" srcOrd="1" destOrd="0" presId="urn:microsoft.com/office/officeart/2005/8/layout/cycle2"/>
    <dgm:cxn modelId="{D91B9933-71F1-4C49-8C4D-C5F112F3466E}" type="presOf" srcId="{DDB9348F-26C0-445D-BD09-88FA111F7BDA}" destId="{B6D24023-ECFF-4AAA-8C50-C115164D8454}" srcOrd="0" destOrd="0" presId="urn:microsoft.com/office/officeart/2005/8/layout/cycle2"/>
    <dgm:cxn modelId="{5EF44E6C-A782-40C6-A609-3FE2CC37EAC5}" type="presOf" srcId="{19CDE58F-F9D7-4AC0-8F99-ED2924A0C94E}" destId="{032147A5-E072-4098-AF79-8A01CF506DE7}" srcOrd="0" destOrd="0" presId="urn:microsoft.com/office/officeart/2005/8/layout/cycle2"/>
    <dgm:cxn modelId="{8941D57C-2BB7-4D9B-B87D-D30224BE577B}" srcId="{0D9EDD58-BA2E-4A3A-8D09-A83593BCD325}" destId="{AA9C5AFC-BF3D-408D-974C-F3359D911165}" srcOrd="4" destOrd="0" parTransId="{80F7ACB8-3C58-465C-9B76-C249A2DED077}" sibTransId="{23F7AC59-A60C-4C7F-AAE0-41196A6E20BB}"/>
    <dgm:cxn modelId="{62384AAF-01B8-45F3-AC1F-C49B61A8AACC}" type="presOf" srcId="{B6E0FC47-1DD0-4E43-BBEB-0E67CDB118CA}" destId="{E034AEEC-A2DA-4488-B0BC-FEAF05C45C48}" srcOrd="0" destOrd="0" presId="urn:microsoft.com/office/officeart/2005/8/layout/cycle2"/>
    <dgm:cxn modelId="{34239550-FE52-4C3E-BEA1-3DF993A51E2F}" type="presOf" srcId="{C225D04B-EEA9-4609-92E6-E61AF0A8042A}" destId="{C53D8FB1-F2C9-466F-9707-AFDA47EC644F}" srcOrd="0" destOrd="0" presId="urn:microsoft.com/office/officeart/2005/8/layout/cycle2"/>
    <dgm:cxn modelId="{4C54EF3A-F919-41AE-81C5-BD65CD20693B}" type="presOf" srcId="{0D9EDD58-BA2E-4A3A-8D09-A83593BCD325}" destId="{60351EC1-7B5D-4D6E-86B3-2EE683D7672B}" srcOrd="0" destOrd="0" presId="urn:microsoft.com/office/officeart/2005/8/layout/cycle2"/>
    <dgm:cxn modelId="{B39CAAD1-D68F-4CCC-BA17-B0FF9646173B}" type="presOf" srcId="{0FBFD0A7-D889-4D21-BA71-CA89CB0E63FB}" destId="{C916931D-AA20-403B-BACE-164818D2D243}" srcOrd="0" destOrd="0" presId="urn:microsoft.com/office/officeart/2005/8/layout/cycle2"/>
    <dgm:cxn modelId="{3F4E0D17-A3A1-4368-B72C-2247D3588FA8}" type="presOf" srcId="{06DF0418-D1A2-48C7-8782-A15BE5AE591B}" destId="{734BFA53-B0B8-4507-A950-1CAE655247F5}" srcOrd="0" destOrd="0" presId="urn:microsoft.com/office/officeart/2005/8/layout/cycle2"/>
    <dgm:cxn modelId="{577FFF72-2E33-4001-90CF-B058BDCDCD85}" type="presOf" srcId="{23F7AC59-A60C-4C7F-AAE0-41196A6E20BB}" destId="{C82B3244-B16E-43BE-9FA9-035D98A86CD9}" srcOrd="0" destOrd="0" presId="urn:microsoft.com/office/officeart/2005/8/layout/cycle2"/>
    <dgm:cxn modelId="{A93BFC73-6914-4F1C-AA26-6D076B68EA36}" type="presOf" srcId="{DE57FB26-2189-4312-8368-9932835C963D}" destId="{A7A5B253-7A50-477F-B367-AC5DF6B847CE}" srcOrd="0" destOrd="0" presId="urn:microsoft.com/office/officeart/2005/8/layout/cycle2"/>
    <dgm:cxn modelId="{ABA6E8D6-69C6-4BAD-B21C-9EAEC3D6456B}" type="presOf" srcId="{C225D04B-EEA9-4609-92E6-E61AF0A8042A}" destId="{9B81A8CF-66BE-4CAA-AE64-19018E2A8A18}" srcOrd="1" destOrd="0" presId="urn:microsoft.com/office/officeart/2005/8/layout/cycle2"/>
    <dgm:cxn modelId="{A561EB1A-2B17-43FD-B6F6-FCD737966F2D}" srcId="{0D9EDD58-BA2E-4A3A-8D09-A83593BCD325}" destId="{DE57FB26-2189-4312-8368-9932835C963D}" srcOrd="3" destOrd="0" parTransId="{56FD7ADA-AA6D-4009-A1BE-4697EC1B1237}" sibTransId="{0FBFD0A7-D889-4D21-BA71-CA89CB0E63FB}"/>
    <dgm:cxn modelId="{F07B67CC-C1EC-4652-8802-9EDAEE72D323}" type="presOf" srcId="{AA9C5AFC-BF3D-408D-974C-F3359D911165}" destId="{5957B4B7-A089-4187-A0AD-9B41548A9338}" srcOrd="0" destOrd="0" presId="urn:microsoft.com/office/officeart/2005/8/layout/cycle2"/>
    <dgm:cxn modelId="{12B96836-7FA8-4C30-8B72-13DE141324D1}" srcId="{0D9EDD58-BA2E-4A3A-8D09-A83593BCD325}" destId="{19CDE58F-F9D7-4AC0-8F99-ED2924A0C94E}" srcOrd="1" destOrd="0" parTransId="{C941DA54-61BA-42C0-A7BD-8C9E54F2EC75}" sibTransId="{DDB9348F-26C0-445D-BD09-88FA111F7BDA}"/>
    <dgm:cxn modelId="{0B9EF99B-5F25-47BB-BD8C-0CEF9EC352BB}" type="presOf" srcId="{55670629-B675-41BA-A664-8B4BD4B65F0F}" destId="{F530E569-4478-43C6-AA42-4E55B12A88C5}" srcOrd="0" destOrd="0" presId="urn:microsoft.com/office/officeart/2005/8/layout/cycle2"/>
    <dgm:cxn modelId="{3712102F-52F8-4434-B47C-B23D6BFED357}" type="presParOf" srcId="{60351EC1-7B5D-4D6E-86B3-2EE683D7672B}" destId="{B7A899A8-C64B-4BDE-B9D5-7B86A77C5FE1}" srcOrd="0" destOrd="0" presId="urn:microsoft.com/office/officeart/2005/8/layout/cycle2"/>
    <dgm:cxn modelId="{F9C16EF7-6DEC-4C2F-B066-2163E71C801D}" type="presParOf" srcId="{60351EC1-7B5D-4D6E-86B3-2EE683D7672B}" destId="{F530E569-4478-43C6-AA42-4E55B12A88C5}" srcOrd="1" destOrd="0" presId="urn:microsoft.com/office/officeart/2005/8/layout/cycle2"/>
    <dgm:cxn modelId="{72D5FB80-5395-436A-BFB4-DA6E9CD2BF27}" type="presParOf" srcId="{F530E569-4478-43C6-AA42-4E55B12A88C5}" destId="{61937EFC-A29B-42F3-AFB8-F93E798ABF74}" srcOrd="0" destOrd="0" presId="urn:microsoft.com/office/officeart/2005/8/layout/cycle2"/>
    <dgm:cxn modelId="{D3875580-F390-47A2-B792-B261981A4916}" type="presParOf" srcId="{60351EC1-7B5D-4D6E-86B3-2EE683D7672B}" destId="{032147A5-E072-4098-AF79-8A01CF506DE7}" srcOrd="2" destOrd="0" presId="urn:microsoft.com/office/officeart/2005/8/layout/cycle2"/>
    <dgm:cxn modelId="{6E2D93FB-950C-40BF-9B6C-926269EC5BDB}" type="presParOf" srcId="{60351EC1-7B5D-4D6E-86B3-2EE683D7672B}" destId="{B6D24023-ECFF-4AAA-8C50-C115164D8454}" srcOrd="3" destOrd="0" presId="urn:microsoft.com/office/officeart/2005/8/layout/cycle2"/>
    <dgm:cxn modelId="{C8AB5E23-E394-43EB-A952-71AF20B180A2}" type="presParOf" srcId="{B6D24023-ECFF-4AAA-8C50-C115164D8454}" destId="{EC004898-AB88-4CA9-841F-AC29E30351F9}" srcOrd="0" destOrd="0" presId="urn:microsoft.com/office/officeart/2005/8/layout/cycle2"/>
    <dgm:cxn modelId="{CA15CDC6-9E04-46FC-87AA-2B0EABEBBFD4}" type="presParOf" srcId="{60351EC1-7B5D-4D6E-86B3-2EE683D7672B}" destId="{734BFA53-B0B8-4507-A950-1CAE655247F5}" srcOrd="4" destOrd="0" presId="urn:microsoft.com/office/officeart/2005/8/layout/cycle2"/>
    <dgm:cxn modelId="{3820C2E0-EBD6-4908-863A-4216919F75C8}" type="presParOf" srcId="{60351EC1-7B5D-4D6E-86B3-2EE683D7672B}" destId="{E034AEEC-A2DA-4488-B0BC-FEAF05C45C48}" srcOrd="5" destOrd="0" presId="urn:microsoft.com/office/officeart/2005/8/layout/cycle2"/>
    <dgm:cxn modelId="{8EEEDDC2-09CF-4AB6-8439-A0DE886EECE6}" type="presParOf" srcId="{E034AEEC-A2DA-4488-B0BC-FEAF05C45C48}" destId="{63D6223C-E135-40A5-9BFE-8DD287C06A0A}" srcOrd="0" destOrd="0" presId="urn:microsoft.com/office/officeart/2005/8/layout/cycle2"/>
    <dgm:cxn modelId="{90795C9E-D33A-4C40-A8D5-88EB82D47A58}" type="presParOf" srcId="{60351EC1-7B5D-4D6E-86B3-2EE683D7672B}" destId="{A7A5B253-7A50-477F-B367-AC5DF6B847CE}" srcOrd="6" destOrd="0" presId="urn:microsoft.com/office/officeart/2005/8/layout/cycle2"/>
    <dgm:cxn modelId="{BEC218C6-F70C-4F6E-9200-0FE4CE42AB3B}" type="presParOf" srcId="{60351EC1-7B5D-4D6E-86B3-2EE683D7672B}" destId="{C916931D-AA20-403B-BACE-164818D2D243}" srcOrd="7" destOrd="0" presId="urn:microsoft.com/office/officeart/2005/8/layout/cycle2"/>
    <dgm:cxn modelId="{7341202C-A7FE-44EA-B59C-DCE211BBAF48}" type="presParOf" srcId="{C916931D-AA20-403B-BACE-164818D2D243}" destId="{962584F5-6F77-49E5-8032-534682A3401B}" srcOrd="0" destOrd="0" presId="urn:microsoft.com/office/officeart/2005/8/layout/cycle2"/>
    <dgm:cxn modelId="{730C4DEA-6A82-4525-BCC8-6D39A2041D7E}" type="presParOf" srcId="{60351EC1-7B5D-4D6E-86B3-2EE683D7672B}" destId="{5957B4B7-A089-4187-A0AD-9B41548A9338}" srcOrd="8" destOrd="0" presId="urn:microsoft.com/office/officeart/2005/8/layout/cycle2"/>
    <dgm:cxn modelId="{0BAA9CF1-0B79-4675-A1C0-C54682226A5D}" type="presParOf" srcId="{60351EC1-7B5D-4D6E-86B3-2EE683D7672B}" destId="{C82B3244-B16E-43BE-9FA9-035D98A86CD9}" srcOrd="9" destOrd="0" presId="urn:microsoft.com/office/officeart/2005/8/layout/cycle2"/>
    <dgm:cxn modelId="{8F676221-F969-4E28-B7C8-4594213616D5}" type="presParOf" srcId="{C82B3244-B16E-43BE-9FA9-035D98A86CD9}" destId="{01BB694D-001B-4C88-A7B0-93492070EBBE}" srcOrd="0" destOrd="0" presId="urn:microsoft.com/office/officeart/2005/8/layout/cycle2"/>
    <dgm:cxn modelId="{BA150E36-C0A3-4525-AF45-44DB18D398FE}" type="presParOf" srcId="{60351EC1-7B5D-4D6E-86B3-2EE683D7672B}" destId="{A71EACA1-0575-408E-9516-8FBC8B5B115D}" srcOrd="10" destOrd="0" presId="urn:microsoft.com/office/officeart/2005/8/layout/cycle2"/>
    <dgm:cxn modelId="{9E4832DB-B653-443A-AC70-7E749F297030}" type="presParOf" srcId="{60351EC1-7B5D-4D6E-86B3-2EE683D7672B}" destId="{C53D8FB1-F2C9-466F-9707-AFDA47EC644F}" srcOrd="11" destOrd="0" presId="urn:microsoft.com/office/officeart/2005/8/layout/cycle2"/>
    <dgm:cxn modelId="{15E9E594-A9CF-44D5-9C9E-40E6B058D343}" type="presParOf" srcId="{C53D8FB1-F2C9-466F-9707-AFDA47EC644F}" destId="{9B81A8CF-66BE-4CAA-AE64-19018E2A8A1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374B1F-D739-40AC-9B5A-85F2EEB5C9DE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02394439-4FA8-40AD-8FAB-CAB721898B5C}">
      <dgm:prSet phldrT="[テキスト]" custT="1"/>
      <dgm:spPr/>
      <dgm:t>
        <a:bodyPr/>
        <a:lstStyle/>
        <a:p>
          <a:r>
            <a:rPr lang="ja-JP" altLang="en-US" sz="2000" dirty="0" smtClean="0"/>
            <a:t>社内</a:t>
          </a:r>
          <a:r>
            <a:rPr lang="en-US" altLang="ja-JP" sz="2000" dirty="0" smtClean="0"/>
            <a:t>IT</a:t>
          </a:r>
          <a:endParaRPr lang="ja-JP" altLang="en-US" sz="2000" dirty="0"/>
        </a:p>
      </dgm:t>
    </dgm:pt>
    <dgm:pt modelId="{07F199AF-90C1-408E-967B-AECC0A9B6D82}" type="parTrans" cxnId="{33AE8CD1-7553-494D-84DA-2044359FFC23}">
      <dgm:prSet/>
      <dgm:spPr/>
      <dgm:t>
        <a:bodyPr/>
        <a:lstStyle/>
        <a:p>
          <a:endParaRPr lang="ja-JP" altLang="en-US"/>
        </a:p>
      </dgm:t>
    </dgm:pt>
    <dgm:pt modelId="{18001669-D5E5-4F1F-900F-5B2891DA1A7A}" type="sibTrans" cxnId="{33AE8CD1-7553-494D-84DA-2044359FFC23}">
      <dgm:prSet/>
      <dgm:spPr/>
      <dgm:t>
        <a:bodyPr/>
        <a:lstStyle/>
        <a:p>
          <a:endParaRPr lang="ja-JP" altLang="en-US"/>
        </a:p>
      </dgm:t>
    </dgm:pt>
    <dgm:pt modelId="{001F2CAB-8C10-41D8-9197-23832E67C57E}">
      <dgm:prSet phldrT="[テキスト]"/>
      <dgm:spPr/>
      <dgm:t>
        <a:bodyPr/>
        <a:lstStyle/>
        <a:p>
          <a:r>
            <a:rPr lang="en-US" altLang="ja-JP" dirty="0" smtClean="0"/>
            <a:t>SCM</a:t>
          </a:r>
          <a:br>
            <a:rPr lang="en-US" altLang="ja-JP" dirty="0" smtClean="0"/>
          </a:br>
          <a:r>
            <a:rPr lang="ja-JP" altLang="en-US" dirty="0" smtClean="0"/>
            <a:t>サーバ</a:t>
          </a:r>
          <a:endParaRPr lang="ja-JP" altLang="en-US" dirty="0"/>
        </a:p>
      </dgm:t>
    </dgm:pt>
    <dgm:pt modelId="{AA7505D3-92D6-4281-B135-03E2E56B99ED}" type="parTrans" cxnId="{628826F3-F8BA-4537-9E64-4D8FE464CDD5}">
      <dgm:prSet/>
      <dgm:spPr/>
      <dgm:t>
        <a:bodyPr/>
        <a:lstStyle/>
        <a:p>
          <a:endParaRPr lang="ja-JP" altLang="en-US"/>
        </a:p>
      </dgm:t>
    </dgm:pt>
    <dgm:pt modelId="{2AFE2B0E-386B-4F75-87DF-EC31B76F7BF8}" type="sibTrans" cxnId="{628826F3-F8BA-4537-9E64-4D8FE464CDD5}">
      <dgm:prSet/>
      <dgm:spPr/>
      <dgm:t>
        <a:bodyPr/>
        <a:lstStyle/>
        <a:p>
          <a:endParaRPr lang="ja-JP" altLang="en-US"/>
        </a:p>
      </dgm:t>
    </dgm:pt>
    <dgm:pt modelId="{2C096F03-0822-4C50-AD7D-B37A31482C3C}">
      <dgm:prSet phldrT="[テキスト]"/>
      <dgm:spPr/>
      <dgm:t>
        <a:bodyPr/>
        <a:lstStyle/>
        <a:p>
          <a:r>
            <a:rPr lang="ja-JP" altLang="en-US" dirty="0" smtClean="0"/>
            <a:t>メール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サーバ</a:t>
          </a:r>
          <a:endParaRPr lang="ja-JP" altLang="en-US" dirty="0"/>
        </a:p>
      </dgm:t>
    </dgm:pt>
    <dgm:pt modelId="{8679DDDF-55B6-4E6D-90D1-51DD864346B6}" type="parTrans" cxnId="{ACEEAD2B-6F53-47AC-8D32-817FFC1E8DE9}">
      <dgm:prSet/>
      <dgm:spPr/>
      <dgm:t>
        <a:bodyPr/>
        <a:lstStyle/>
        <a:p>
          <a:endParaRPr lang="ja-JP" altLang="en-US"/>
        </a:p>
      </dgm:t>
    </dgm:pt>
    <dgm:pt modelId="{ED00978F-3368-4169-BD47-94490852CAFF}" type="sibTrans" cxnId="{ACEEAD2B-6F53-47AC-8D32-817FFC1E8DE9}">
      <dgm:prSet/>
      <dgm:spPr/>
      <dgm:t>
        <a:bodyPr/>
        <a:lstStyle/>
        <a:p>
          <a:endParaRPr lang="ja-JP" altLang="en-US"/>
        </a:p>
      </dgm:t>
    </dgm:pt>
    <dgm:pt modelId="{6019B136-39FC-41A2-8378-01E71A6712B0}">
      <dgm:prSet phldrT="[テキスト]"/>
      <dgm:spPr/>
      <dgm:t>
        <a:bodyPr/>
        <a:lstStyle/>
        <a:p>
          <a:r>
            <a:rPr lang="ja-JP" altLang="en-US" dirty="0" smtClean="0"/>
            <a:t>ファイル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サーバ</a:t>
          </a:r>
          <a:endParaRPr lang="ja-JP" altLang="en-US" dirty="0"/>
        </a:p>
      </dgm:t>
    </dgm:pt>
    <dgm:pt modelId="{FE73A452-2F5D-4A2B-A20D-82238D96BD90}" type="parTrans" cxnId="{90F0ED1B-9AE0-4DC8-AB6B-A4C907BB9E3B}">
      <dgm:prSet/>
      <dgm:spPr/>
      <dgm:t>
        <a:bodyPr/>
        <a:lstStyle/>
        <a:p>
          <a:endParaRPr lang="ja-JP" altLang="en-US"/>
        </a:p>
      </dgm:t>
    </dgm:pt>
    <dgm:pt modelId="{E446882E-D965-4D9A-8CF9-DCCE4F220EA3}" type="sibTrans" cxnId="{90F0ED1B-9AE0-4DC8-AB6B-A4C907BB9E3B}">
      <dgm:prSet/>
      <dgm:spPr/>
      <dgm:t>
        <a:bodyPr/>
        <a:lstStyle/>
        <a:p>
          <a:endParaRPr lang="ja-JP" altLang="en-US"/>
        </a:p>
      </dgm:t>
    </dgm:pt>
    <dgm:pt modelId="{9937803D-2B19-4EF8-932E-B7A280C4359C}">
      <dgm:prSet phldrT="[テキスト]"/>
      <dgm:spPr/>
      <dgm:t>
        <a:bodyPr/>
        <a:lstStyle/>
        <a:p>
          <a:r>
            <a:rPr lang="ja-JP" altLang="en-US" dirty="0" smtClean="0"/>
            <a:t>ビルド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サーバ</a:t>
          </a:r>
          <a:endParaRPr lang="ja-JP" altLang="en-US" dirty="0"/>
        </a:p>
      </dgm:t>
    </dgm:pt>
    <dgm:pt modelId="{481F1E5D-0366-46C6-959D-C39B6F0EB6CA}" type="parTrans" cxnId="{E870D4FE-1F58-4BDF-A45B-64B2317B8D67}">
      <dgm:prSet/>
      <dgm:spPr/>
      <dgm:t>
        <a:bodyPr/>
        <a:lstStyle/>
        <a:p>
          <a:endParaRPr lang="ja-JP" altLang="en-US"/>
        </a:p>
      </dgm:t>
    </dgm:pt>
    <dgm:pt modelId="{FD7CC006-D76E-4435-8483-72D6A83FD433}" type="sibTrans" cxnId="{E870D4FE-1F58-4BDF-A45B-64B2317B8D67}">
      <dgm:prSet/>
      <dgm:spPr/>
      <dgm:t>
        <a:bodyPr/>
        <a:lstStyle/>
        <a:p>
          <a:endParaRPr lang="ja-JP" altLang="en-US"/>
        </a:p>
      </dgm:t>
    </dgm:pt>
    <dgm:pt modelId="{41E3426A-96FA-423D-8491-D77E662BB91F}">
      <dgm:prSet phldrT="[テキスト]"/>
      <dgm:spPr/>
      <dgm:t>
        <a:bodyPr/>
        <a:lstStyle/>
        <a:p>
          <a:r>
            <a:rPr lang="en-US" altLang="ja-JP" dirty="0" smtClean="0"/>
            <a:t>BTS</a:t>
          </a:r>
          <a:br>
            <a:rPr lang="en-US" altLang="ja-JP" dirty="0" smtClean="0"/>
          </a:br>
          <a:r>
            <a:rPr lang="ja-JP" altLang="en-US" dirty="0" smtClean="0"/>
            <a:t>サーバ</a:t>
          </a:r>
          <a:endParaRPr lang="ja-JP" altLang="en-US" dirty="0"/>
        </a:p>
      </dgm:t>
    </dgm:pt>
    <dgm:pt modelId="{6DA7B69F-7094-43CF-BCFF-AEBFA2B834F1}" type="parTrans" cxnId="{7A9B0B08-A5E8-4FD1-AAC6-5C623A4FE2E4}">
      <dgm:prSet/>
      <dgm:spPr/>
      <dgm:t>
        <a:bodyPr/>
        <a:lstStyle/>
        <a:p>
          <a:endParaRPr lang="ja-JP" altLang="en-US"/>
        </a:p>
      </dgm:t>
    </dgm:pt>
    <dgm:pt modelId="{1B921361-FE3D-466B-A65C-CADED3974F0C}" type="sibTrans" cxnId="{7A9B0B08-A5E8-4FD1-AAC6-5C623A4FE2E4}">
      <dgm:prSet/>
      <dgm:spPr/>
      <dgm:t>
        <a:bodyPr/>
        <a:lstStyle/>
        <a:p>
          <a:endParaRPr lang="ja-JP" altLang="en-US"/>
        </a:p>
      </dgm:t>
    </dgm:pt>
    <dgm:pt modelId="{A581A78C-101F-4A00-A123-BEFF3E37E194}">
      <dgm:prSet phldrT="[テキスト]"/>
      <dgm:spPr/>
      <dgm:t>
        <a:bodyPr/>
        <a:lstStyle/>
        <a:p>
          <a:r>
            <a:rPr lang="en-US" altLang="ja-JP" dirty="0" smtClean="0"/>
            <a:t>Wiki</a:t>
          </a:r>
          <a:r>
            <a:rPr lang="ja-JP" altLang="en-US" dirty="0" smtClean="0"/>
            <a:t>サーバ</a:t>
          </a:r>
          <a:endParaRPr lang="ja-JP" altLang="en-US" dirty="0"/>
        </a:p>
      </dgm:t>
    </dgm:pt>
    <dgm:pt modelId="{9EDD5EF9-0E39-4FF0-AB56-03735E1BB2A2}" type="parTrans" cxnId="{E5688351-6966-49C9-80FF-7866DDC7ED70}">
      <dgm:prSet/>
      <dgm:spPr/>
      <dgm:t>
        <a:bodyPr/>
        <a:lstStyle/>
        <a:p>
          <a:endParaRPr lang="en-US"/>
        </a:p>
      </dgm:t>
    </dgm:pt>
    <dgm:pt modelId="{1298995E-CB98-41B4-B262-4ED11E660794}" type="sibTrans" cxnId="{E5688351-6966-49C9-80FF-7866DDC7ED70}">
      <dgm:prSet/>
      <dgm:spPr/>
      <dgm:t>
        <a:bodyPr/>
        <a:lstStyle/>
        <a:p>
          <a:endParaRPr lang="en-US"/>
        </a:p>
      </dgm:t>
    </dgm:pt>
    <dgm:pt modelId="{391A95A5-E652-418D-BA85-B251CB65FD9A}" type="pres">
      <dgm:prSet presAssocID="{5C374B1F-D739-40AC-9B5A-85F2EEB5C9D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DDCB8CD-EBE6-41F1-93A3-0DF7E52587FB}" type="pres">
      <dgm:prSet presAssocID="{02394439-4FA8-40AD-8FAB-CAB721898B5C}" presName="centerShape" presStyleLbl="node0" presStyleIdx="0" presStyleCnt="1"/>
      <dgm:spPr/>
      <dgm:t>
        <a:bodyPr/>
        <a:lstStyle/>
        <a:p>
          <a:endParaRPr kumimoji="1" lang="ja-JP" altLang="en-US"/>
        </a:p>
      </dgm:t>
    </dgm:pt>
    <dgm:pt modelId="{D38F9976-9F1A-4636-A5FF-4C2D0B7F8184}" type="pres">
      <dgm:prSet presAssocID="{8679DDDF-55B6-4E6D-90D1-51DD864346B6}" presName="Name9" presStyleLbl="parChTrans1D2" presStyleIdx="0" presStyleCnt="6"/>
      <dgm:spPr/>
      <dgm:t>
        <a:bodyPr/>
        <a:lstStyle/>
        <a:p>
          <a:endParaRPr kumimoji="1" lang="ja-JP" altLang="en-US"/>
        </a:p>
      </dgm:t>
    </dgm:pt>
    <dgm:pt modelId="{7307F187-795B-4019-AB49-88E4D6423C72}" type="pres">
      <dgm:prSet presAssocID="{8679DDDF-55B6-4E6D-90D1-51DD864346B6}" presName="connTx" presStyleLbl="parChTrans1D2" presStyleIdx="0" presStyleCnt="6"/>
      <dgm:spPr/>
      <dgm:t>
        <a:bodyPr/>
        <a:lstStyle/>
        <a:p>
          <a:endParaRPr kumimoji="1" lang="ja-JP" altLang="en-US"/>
        </a:p>
      </dgm:t>
    </dgm:pt>
    <dgm:pt modelId="{121316AE-EE0E-456C-84AA-A7FF474AE761}" type="pres">
      <dgm:prSet presAssocID="{2C096F03-0822-4C50-AD7D-B37A31482C3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6DFD88D-977B-4FAA-83EE-A1BD2842C9F7}" type="pres">
      <dgm:prSet presAssocID="{FE73A452-2F5D-4A2B-A20D-82238D96BD90}" presName="Name9" presStyleLbl="parChTrans1D2" presStyleIdx="1" presStyleCnt="6"/>
      <dgm:spPr/>
      <dgm:t>
        <a:bodyPr/>
        <a:lstStyle/>
        <a:p>
          <a:endParaRPr kumimoji="1" lang="ja-JP" altLang="en-US"/>
        </a:p>
      </dgm:t>
    </dgm:pt>
    <dgm:pt modelId="{3523CBBF-5AB1-4123-A91D-07356EFA12B9}" type="pres">
      <dgm:prSet presAssocID="{FE73A452-2F5D-4A2B-A20D-82238D96BD90}" presName="connTx" presStyleLbl="parChTrans1D2" presStyleIdx="1" presStyleCnt="6"/>
      <dgm:spPr/>
      <dgm:t>
        <a:bodyPr/>
        <a:lstStyle/>
        <a:p>
          <a:endParaRPr kumimoji="1" lang="ja-JP" altLang="en-US"/>
        </a:p>
      </dgm:t>
    </dgm:pt>
    <dgm:pt modelId="{BF4E0418-613A-4D39-B50C-90D2C2171A3D}" type="pres">
      <dgm:prSet presAssocID="{6019B136-39FC-41A2-8378-01E71A6712B0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66E657C-404B-44DB-9138-28F0224F8841}" type="pres">
      <dgm:prSet presAssocID="{AA7505D3-92D6-4281-B135-03E2E56B99ED}" presName="Name9" presStyleLbl="parChTrans1D2" presStyleIdx="2" presStyleCnt="6"/>
      <dgm:spPr/>
      <dgm:t>
        <a:bodyPr/>
        <a:lstStyle/>
        <a:p>
          <a:endParaRPr kumimoji="1" lang="ja-JP" altLang="en-US"/>
        </a:p>
      </dgm:t>
    </dgm:pt>
    <dgm:pt modelId="{D8418465-01D7-4799-B7A7-6F2A9F43872F}" type="pres">
      <dgm:prSet presAssocID="{AA7505D3-92D6-4281-B135-03E2E56B99ED}" presName="connTx" presStyleLbl="parChTrans1D2" presStyleIdx="2" presStyleCnt="6"/>
      <dgm:spPr/>
      <dgm:t>
        <a:bodyPr/>
        <a:lstStyle/>
        <a:p>
          <a:endParaRPr kumimoji="1" lang="ja-JP" altLang="en-US"/>
        </a:p>
      </dgm:t>
    </dgm:pt>
    <dgm:pt modelId="{07A89FA2-4803-4718-83B4-C57AF1FC54DC}" type="pres">
      <dgm:prSet presAssocID="{001F2CAB-8C10-41D8-9197-23832E67C57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F405F94-92C4-4546-A1C2-07D233D345E8}" type="pres">
      <dgm:prSet presAssocID="{481F1E5D-0366-46C6-959D-C39B6F0EB6CA}" presName="Name9" presStyleLbl="parChTrans1D2" presStyleIdx="3" presStyleCnt="6"/>
      <dgm:spPr/>
      <dgm:t>
        <a:bodyPr/>
        <a:lstStyle/>
        <a:p>
          <a:endParaRPr kumimoji="1" lang="ja-JP" altLang="en-US"/>
        </a:p>
      </dgm:t>
    </dgm:pt>
    <dgm:pt modelId="{26FF5BF0-CAE5-4438-BB1E-422F309CD63E}" type="pres">
      <dgm:prSet presAssocID="{481F1E5D-0366-46C6-959D-C39B6F0EB6CA}" presName="connTx" presStyleLbl="parChTrans1D2" presStyleIdx="3" presStyleCnt="6"/>
      <dgm:spPr/>
      <dgm:t>
        <a:bodyPr/>
        <a:lstStyle/>
        <a:p>
          <a:endParaRPr kumimoji="1" lang="ja-JP" altLang="en-US"/>
        </a:p>
      </dgm:t>
    </dgm:pt>
    <dgm:pt modelId="{3B1D2C23-D936-499D-BA37-AA85540F1C5A}" type="pres">
      <dgm:prSet presAssocID="{9937803D-2B19-4EF8-932E-B7A280C4359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543EDCE-771A-4513-A373-6045EC44FB79}" type="pres">
      <dgm:prSet presAssocID="{6DA7B69F-7094-43CF-BCFF-AEBFA2B834F1}" presName="Name9" presStyleLbl="parChTrans1D2" presStyleIdx="4" presStyleCnt="6"/>
      <dgm:spPr/>
      <dgm:t>
        <a:bodyPr/>
        <a:lstStyle/>
        <a:p>
          <a:endParaRPr kumimoji="1" lang="ja-JP" altLang="en-US"/>
        </a:p>
      </dgm:t>
    </dgm:pt>
    <dgm:pt modelId="{5182E37D-5754-4356-BA9F-431C332678AE}" type="pres">
      <dgm:prSet presAssocID="{6DA7B69F-7094-43CF-BCFF-AEBFA2B834F1}" presName="connTx" presStyleLbl="parChTrans1D2" presStyleIdx="4" presStyleCnt="6"/>
      <dgm:spPr/>
      <dgm:t>
        <a:bodyPr/>
        <a:lstStyle/>
        <a:p>
          <a:endParaRPr kumimoji="1" lang="ja-JP" altLang="en-US"/>
        </a:p>
      </dgm:t>
    </dgm:pt>
    <dgm:pt modelId="{8661D18D-16FA-4786-9AFA-BDFB7695CE88}" type="pres">
      <dgm:prSet presAssocID="{41E3426A-96FA-423D-8491-D77E662BB91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D38F28C-E842-4E85-8CBF-837FC7C7DE39}" type="pres">
      <dgm:prSet presAssocID="{9EDD5EF9-0E39-4FF0-AB56-03735E1BB2A2}" presName="Name9" presStyleLbl="parChTrans1D2" presStyleIdx="5" presStyleCnt="6"/>
      <dgm:spPr/>
      <dgm:t>
        <a:bodyPr/>
        <a:lstStyle/>
        <a:p>
          <a:endParaRPr kumimoji="1" lang="ja-JP" altLang="en-US"/>
        </a:p>
      </dgm:t>
    </dgm:pt>
    <dgm:pt modelId="{E1142C21-E658-4B18-900A-2437ED4D08A0}" type="pres">
      <dgm:prSet presAssocID="{9EDD5EF9-0E39-4FF0-AB56-03735E1BB2A2}" presName="connTx" presStyleLbl="parChTrans1D2" presStyleIdx="5" presStyleCnt="6"/>
      <dgm:spPr/>
      <dgm:t>
        <a:bodyPr/>
        <a:lstStyle/>
        <a:p>
          <a:endParaRPr kumimoji="1" lang="ja-JP" altLang="en-US"/>
        </a:p>
      </dgm:t>
    </dgm:pt>
    <dgm:pt modelId="{30E949A1-F951-4D71-8089-B5B9242B4153}" type="pres">
      <dgm:prSet presAssocID="{A581A78C-101F-4A00-A123-BEFF3E37E19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79ACCC56-B73E-44B3-8278-4EC50DECC211}" type="presOf" srcId="{9937803D-2B19-4EF8-932E-B7A280C4359C}" destId="{3B1D2C23-D936-499D-BA37-AA85540F1C5A}" srcOrd="0" destOrd="0" presId="urn:microsoft.com/office/officeart/2005/8/layout/radial1"/>
    <dgm:cxn modelId="{45D8052B-876A-4946-9151-872E7EBACADB}" type="presOf" srcId="{9EDD5EF9-0E39-4FF0-AB56-03735E1BB2A2}" destId="{9D38F28C-E842-4E85-8CBF-837FC7C7DE39}" srcOrd="0" destOrd="0" presId="urn:microsoft.com/office/officeart/2005/8/layout/radial1"/>
    <dgm:cxn modelId="{B92653F8-97EF-4565-A535-6A5973DAC2FA}" type="presOf" srcId="{8679DDDF-55B6-4E6D-90D1-51DD864346B6}" destId="{7307F187-795B-4019-AB49-88E4D6423C72}" srcOrd="1" destOrd="0" presId="urn:microsoft.com/office/officeart/2005/8/layout/radial1"/>
    <dgm:cxn modelId="{33AE8CD1-7553-494D-84DA-2044359FFC23}" srcId="{5C374B1F-D739-40AC-9B5A-85F2EEB5C9DE}" destId="{02394439-4FA8-40AD-8FAB-CAB721898B5C}" srcOrd="0" destOrd="0" parTransId="{07F199AF-90C1-408E-967B-AECC0A9B6D82}" sibTransId="{18001669-D5E5-4F1F-900F-5B2891DA1A7A}"/>
    <dgm:cxn modelId="{7C94881D-80BB-4ED9-831F-F189CA919F2E}" type="presOf" srcId="{5C374B1F-D739-40AC-9B5A-85F2EEB5C9DE}" destId="{391A95A5-E652-418D-BA85-B251CB65FD9A}" srcOrd="0" destOrd="0" presId="urn:microsoft.com/office/officeart/2005/8/layout/radial1"/>
    <dgm:cxn modelId="{5B4640C0-A3B4-47FB-80E7-C74B6C2EBE9C}" type="presOf" srcId="{6019B136-39FC-41A2-8378-01E71A6712B0}" destId="{BF4E0418-613A-4D39-B50C-90D2C2171A3D}" srcOrd="0" destOrd="0" presId="urn:microsoft.com/office/officeart/2005/8/layout/radial1"/>
    <dgm:cxn modelId="{ACEEAD2B-6F53-47AC-8D32-817FFC1E8DE9}" srcId="{02394439-4FA8-40AD-8FAB-CAB721898B5C}" destId="{2C096F03-0822-4C50-AD7D-B37A31482C3C}" srcOrd="0" destOrd="0" parTransId="{8679DDDF-55B6-4E6D-90D1-51DD864346B6}" sibTransId="{ED00978F-3368-4169-BD47-94490852CAFF}"/>
    <dgm:cxn modelId="{BC8BA2F5-963F-4A9D-803A-116102BAF060}" type="presOf" srcId="{6DA7B69F-7094-43CF-BCFF-AEBFA2B834F1}" destId="{5182E37D-5754-4356-BA9F-431C332678AE}" srcOrd="1" destOrd="0" presId="urn:microsoft.com/office/officeart/2005/8/layout/radial1"/>
    <dgm:cxn modelId="{90F0ED1B-9AE0-4DC8-AB6B-A4C907BB9E3B}" srcId="{02394439-4FA8-40AD-8FAB-CAB721898B5C}" destId="{6019B136-39FC-41A2-8378-01E71A6712B0}" srcOrd="1" destOrd="0" parTransId="{FE73A452-2F5D-4A2B-A20D-82238D96BD90}" sibTransId="{E446882E-D965-4D9A-8CF9-DCCE4F220EA3}"/>
    <dgm:cxn modelId="{4F93418C-88E3-4B51-8A07-65CAADB49939}" type="presOf" srcId="{41E3426A-96FA-423D-8491-D77E662BB91F}" destId="{8661D18D-16FA-4786-9AFA-BDFB7695CE88}" srcOrd="0" destOrd="0" presId="urn:microsoft.com/office/officeart/2005/8/layout/radial1"/>
    <dgm:cxn modelId="{7D42869B-B0E3-4210-BBB2-E5AB27BBD0EF}" type="presOf" srcId="{8679DDDF-55B6-4E6D-90D1-51DD864346B6}" destId="{D38F9976-9F1A-4636-A5FF-4C2D0B7F8184}" srcOrd="0" destOrd="0" presId="urn:microsoft.com/office/officeart/2005/8/layout/radial1"/>
    <dgm:cxn modelId="{29CD27F3-E90A-491A-B7A5-1AD656170591}" type="presOf" srcId="{A581A78C-101F-4A00-A123-BEFF3E37E194}" destId="{30E949A1-F951-4D71-8089-B5B9242B4153}" srcOrd="0" destOrd="0" presId="urn:microsoft.com/office/officeart/2005/8/layout/radial1"/>
    <dgm:cxn modelId="{628826F3-F8BA-4537-9E64-4D8FE464CDD5}" srcId="{02394439-4FA8-40AD-8FAB-CAB721898B5C}" destId="{001F2CAB-8C10-41D8-9197-23832E67C57E}" srcOrd="2" destOrd="0" parTransId="{AA7505D3-92D6-4281-B135-03E2E56B99ED}" sibTransId="{2AFE2B0E-386B-4F75-87DF-EC31B76F7BF8}"/>
    <dgm:cxn modelId="{E870D4FE-1F58-4BDF-A45B-64B2317B8D67}" srcId="{02394439-4FA8-40AD-8FAB-CAB721898B5C}" destId="{9937803D-2B19-4EF8-932E-B7A280C4359C}" srcOrd="3" destOrd="0" parTransId="{481F1E5D-0366-46C6-959D-C39B6F0EB6CA}" sibTransId="{FD7CC006-D76E-4435-8483-72D6A83FD433}"/>
    <dgm:cxn modelId="{0F2BF618-98C9-40C3-971C-46D11BC21F78}" type="presOf" srcId="{FE73A452-2F5D-4A2B-A20D-82238D96BD90}" destId="{3523CBBF-5AB1-4123-A91D-07356EFA12B9}" srcOrd="1" destOrd="0" presId="urn:microsoft.com/office/officeart/2005/8/layout/radial1"/>
    <dgm:cxn modelId="{E5432162-3F7D-4E73-A9F1-9B61BFB6E011}" type="presOf" srcId="{9EDD5EF9-0E39-4FF0-AB56-03735E1BB2A2}" destId="{E1142C21-E658-4B18-900A-2437ED4D08A0}" srcOrd="1" destOrd="0" presId="urn:microsoft.com/office/officeart/2005/8/layout/radial1"/>
    <dgm:cxn modelId="{7A9B0B08-A5E8-4FD1-AAC6-5C623A4FE2E4}" srcId="{02394439-4FA8-40AD-8FAB-CAB721898B5C}" destId="{41E3426A-96FA-423D-8491-D77E662BB91F}" srcOrd="4" destOrd="0" parTransId="{6DA7B69F-7094-43CF-BCFF-AEBFA2B834F1}" sibTransId="{1B921361-FE3D-466B-A65C-CADED3974F0C}"/>
    <dgm:cxn modelId="{0F61F4EE-FA67-441F-80A5-2AC2299E8C69}" type="presOf" srcId="{481F1E5D-0366-46C6-959D-C39B6F0EB6CA}" destId="{26FF5BF0-CAE5-4438-BB1E-422F309CD63E}" srcOrd="1" destOrd="0" presId="urn:microsoft.com/office/officeart/2005/8/layout/radial1"/>
    <dgm:cxn modelId="{FB48CACF-EED0-4C51-BF81-269730BE1C46}" type="presOf" srcId="{2C096F03-0822-4C50-AD7D-B37A31482C3C}" destId="{121316AE-EE0E-456C-84AA-A7FF474AE761}" srcOrd="0" destOrd="0" presId="urn:microsoft.com/office/officeart/2005/8/layout/radial1"/>
    <dgm:cxn modelId="{5F1DEB97-E20D-4AA9-9D70-D1CEC833AD15}" type="presOf" srcId="{AA7505D3-92D6-4281-B135-03E2E56B99ED}" destId="{D8418465-01D7-4799-B7A7-6F2A9F43872F}" srcOrd="1" destOrd="0" presId="urn:microsoft.com/office/officeart/2005/8/layout/radial1"/>
    <dgm:cxn modelId="{2B5B978B-FE4D-4C5F-AF4D-2FB9A416EEFD}" type="presOf" srcId="{AA7505D3-92D6-4281-B135-03E2E56B99ED}" destId="{C66E657C-404B-44DB-9138-28F0224F8841}" srcOrd="0" destOrd="0" presId="urn:microsoft.com/office/officeart/2005/8/layout/radial1"/>
    <dgm:cxn modelId="{3A84CA19-ECEF-40B7-87BC-442F455D47A0}" type="presOf" srcId="{02394439-4FA8-40AD-8FAB-CAB721898B5C}" destId="{4DDCB8CD-EBE6-41F1-93A3-0DF7E52587FB}" srcOrd="0" destOrd="0" presId="urn:microsoft.com/office/officeart/2005/8/layout/radial1"/>
    <dgm:cxn modelId="{6B5D7A48-AA50-4703-9446-0539D4DD5439}" type="presOf" srcId="{481F1E5D-0366-46C6-959D-C39B6F0EB6CA}" destId="{5F405F94-92C4-4546-A1C2-07D233D345E8}" srcOrd="0" destOrd="0" presId="urn:microsoft.com/office/officeart/2005/8/layout/radial1"/>
    <dgm:cxn modelId="{21AB5907-1E7E-495F-9CEF-57A6EDE812AC}" type="presOf" srcId="{6DA7B69F-7094-43CF-BCFF-AEBFA2B834F1}" destId="{1543EDCE-771A-4513-A373-6045EC44FB79}" srcOrd="0" destOrd="0" presId="urn:microsoft.com/office/officeart/2005/8/layout/radial1"/>
    <dgm:cxn modelId="{799FE68B-8516-4BDC-8AE0-1966BC44B588}" type="presOf" srcId="{001F2CAB-8C10-41D8-9197-23832E67C57E}" destId="{07A89FA2-4803-4718-83B4-C57AF1FC54DC}" srcOrd="0" destOrd="0" presId="urn:microsoft.com/office/officeart/2005/8/layout/radial1"/>
    <dgm:cxn modelId="{DD67B0EF-2A89-4641-B63D-BC2ADB8DB673}" type="presOf" srcId="{FE73A452-2F5D-4A2B-A20D-82238D96BD90}" destId="{36DFD88D-977B-4FAA-83EE-A1BD2842C9F7}" srcOrd="0" destOrd="0" presId="urn:microsoft.com/office/officeart/2005/8/layout/radial1"/>
    <dgm:cxn modelId="{E5688351-6966-49C9-80FF-7866DDC7ED70}" srcId="{02394439-4FA8-40AD-8FAB-CAB721898B5C}" destId="{A581A78C-101F-4A00-A123-BEFF3E37E194}" srcOrd="5" destOrd="0" parTransId="{9EDD5EF9-0E39-4FF0-AB56-03735E1BB2A2}" sibTransId="{1298995E-CB98-41B4-B262-4ED11E660794}"/>
    <dgm:cxn modelId="{CCA5DF35-B615-4AD2-9644-7EF63525EF39}" type="presParOf" srcId="{391A95A5-E652-418D-BA85-B251CB65FD9A}" destId="{4DDCB8CD-EBE6-41F1-93A3-0DF7E52587FB}" srcOrd="0" destOrd="0" presId="urn:microsoft.com/office/officeart/2005/8/layout/radial1"/>
    <dgm:cxn modelId="{6F8180B8-F161-4EE7-9477-2B33D35B125D}" type="presParOf" srcId="{391A95A5-E652-418D-BA85-B251CB65FD9A}" destId="{D38F9976-9F1A-4636-A5FF-4C2D0B7F8184}" srcOrd="1" destOrd="0" presId="urn:microsoft.com/office/officeart/2005/8/layout/radial1"/>
    <dgm:cxn modelId="{119B59FC-934C-4AFB-A2A9-457F618F34B4}" type="presParOf" srcId="{D38F9976-9F1A-4636-A5FF-4C2D0B7F8184}" destId="{7307F187-795B-4019-AB49-88E4D6423C72}" srcOrd="0" destOrd="0" presId="urn:microsoft.com/office/officeart/2005/8/layout/radial1"/>
    <dgm:cxn modelId="{79C4C783-E339-4DCE-A4A1-8A17A065D521}" type="presParOf" srcId="{391A95A5-E652-418D-BA85-B251CB65FD9A}" destId="{121316AE-EE0E-456C-84AA-A7FF474AE761}" srcOrd="2" destOrd="0" presId="urn:microsoft.com/office/officeart/2005/8/layout/radial1"/>
    <dgm:cxn modelId="{097E4D75-2A4D-4F81-ACCF-B07251859AA0}" type="presParOf" srcId="{391A95A5-E652-418D-BA85-B251CB65FD9A}" destId="{36DFD88D-977B-4FAA-83EE-A1BD2842C9F7}" srcOrd="3" destOrd="0" presId="urn:microsoft.com/office/officeart/2005/8/layout/radial1"/>
    <dgm:cxn modelId="{8445B434-1D69-46E5-A1B5-D96BFF43E4FD}" type="presParOf" srcId="{36DFD88D-977B-4FAA-83EE-A1BD2842C9F7}" destId="{3523CBBF-5AB1-4123-A91D-07356EFA12B9}" srcOrd="0" destOrd="0" presId="urn:microsoft.com/office/officeart/2005/8/layout/radial1"/>
    <dgm:cxn modelId="{DCD4A126-76DD-4030-B556-4E1B21E975FE}" type="presParOf" srcId="{391A95A5-E652-418D-BA85-B251CB65FD9A}" destId="{BF4E0418-613A-4D39-B50C-90D2C2171A3D}" srcOrd="4" destOrd="0" presId="urn:microsoft.com/office/officeart/2005/8/layout/radial1"/>
    <dgm:cxn modelId="{DE022A09-E37F-4239-97F3-1B9775816F09}" type="presParOf" srcId="{391A95A5-E652-418D-BA85-B251CB65FD9A}" destId="{C66E657C-404B-44DB-9138-28F0224F8841}" srcOrd="5" destOrd="0" presId="urn:microsoft.com/office/officeart/2005/8/layout/radial1"/>
    <dgm:cxn modelId="{B2692B19-5DAD-46DC-91AD-A6683AAB8C81}" type="presParOf" srcId="{C66E657C-404B-44DB-9138-28F0224F8841}" destId="{D8418465-01D7-4799-B7A7-6F2A9F43872F}" srcOrd="0" destOrd="0" presId="urn:microsoft.com/office/officeart/2005/8/layout/radial1"/>
    <dgm:cxn modelId="{095A43E1-75F2-4393-9234-9789BDCA851C}" type="presParOf" srcId="{391A95A5-E652-418D-BA85-B251CB65FD9A}" destId="{07A89FA2-4803-4718-83B4-C57AF1FC54DC}" srcOrd="6" destOrd="0" presId="urn:microsoft.com/office/officeart/2005/8/layout/radial1"/>
    <dgm:cxn modelId="{80FBB26F-373E-4D9C-BBE5-7B4358F85818}" type="presParOf" srcId="{391A95A5-E652-418D-BA85-B251CB65FD9A}" destId="{5F405F94-92C4-4546-A1C2-07D233D345E8}" srcOrd="7" destOrd="0" presId="urn:microsoft.com/office/officeart/2005/8/layout/radial1"/>
    <dgm:cxn modelId="{A2ADFB43-926A-4EE3-B1A7-B69963DB7E4B}" type="presParOf" srcId="{5F405F94-92C4-4546-A1C2-07D233D345E8}" destId="{26FF5BF0-CAE5-4438-BB1E-422F309CD63E}" srcOrd="0" destOrd="0" presId="urn:microsoft.com/office/officeart/2005/8/layout/radial1"/>
    <dgm:cxn modelId="{83AF4916-8C21-41C9-97DD-624557642723}" type="presParOf" srcId="{391A95A5-E652-418D-BA85-B251CB65FD9A}" destId="{3B1D2C23-D936-499D-BA37-AA85540F1C5A}" srcOrd="8" destOrd="0" presId="urn:microsoft.com/office/officeart/2005/8/layout/radial1"/>
    <dgm:cxn modelId="{0F3ED014-0B92-42CB-B5F4-81203AA6DACF}" type="presParOf" srcId="{391A95A5-E652-418D-BA85-B251CB65FD9A}" destId="{1543EDCE-771A-4513-A373-6045EC44FB79}" srcOrd="9" destOrd="0" presId="urn:microsoft.com/office/officeart/2005/8/layout/radial1"/>
    <dgm:cxn modelId="{91001A13-3BE4-43E2-8EC9-1389C1F18CD6}" type="presParOf" srcId="{1543EDCE-771A-4513-A373-6045EC44FB79}" destId="{5182E37D-5754-4356-BA9F-431C332678AE}" srcOrd="0" destOrd="0" presId="urn:microsoft.com/office/officeart/2005/8/layout/radial1"/>
    <dgm:cxn modelId="{55056094-36BF-48EF-9FBA-06E8BEBEE904}" type="presParOf" srcId="{391A95A5-E652-418D-BA85-B251CB65FD9A}" destId="{8661D18D-16FA-4786-9AFA-BDFB7695CE88}" srcOrd="10" destOrd="0" presId="urn:microsoft.com/office/officeart/2005/8/layout/radial1"/>
    <dgm:cxn modelId="{B4E06376-B3CA-4759-9981-FF2A74EC9EC1}" type="presParOf" srcId="{391A95A5-E652-418D-BA85-B251CB65FD9A}" destId="{9D38F28C-E842-4E85-8CBF-837FC7C7DE39}" srcOrd="11" destOrd="0" presId="urn:microsoft.com/office/officeart/2005/8/layout/radial1"/>
    <dgm:cxn modelId="{75C55DC9-4A0B-4EC9-A258-0E6DED8A5BC7}" type="presParOf" srcId="{9D38F28C-E842-4E85-8CBF-837FC7C7DE39}" destId="{E1142C21-E658-4B18-900A-2437ED4D08A0}" srcOrd="0" destOrd="0" presId="urn:microsoft.com/office/officeart/2005/8/layout/radial1"/>
    <dgm:cxn modelId="{B7FF7A08-7F6C-45D0-B49A-123560170260}" type="presParOf" srcId="{391A95A5-E652-418D-BA85-B251CB65FD9A}" destId="{30E949A1-F951-4D71-8089-B5B9242B4153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0D9EDD58-BA2E-4A3A-8D09-A83593BCD325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</dgm:pt>
    <dgm:pt modelId="{19CDE58F-F9D7-4AC0-8F99-ED2924A0C94E}">
      <dgm:prSet phldrT="[テキスト]"/>
      <dgm:spPr/>
      <dgm:t>
        <a:bodyPr/>
        <a:lstStyle/>
        <a:p>
          <a:r>
            <a:rPr lang="ja-JP" altLang="en-US" dirty="0" smtClean="0"/>
            <a:t>最も単純で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再現性の高い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再現手順と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環境を探す</a:t>
          </a:r>
          <a:endParaRPr lang="en-US" dirty="0"/>
        </a:p>
      </dgm:t>
    </dgm:pt>
    <dgm:pt modelId="{C941DA54-61BA-42C0-A7BD-8C9E54F2EC75}" type="parTrans" cxnId="{12B96836-7FA8-4C30-8B72-13DE141324D1}">
      <dgm:prSet/>
      <dgm:spPr/>
      <dgm:t>
        <a:bodyPr/>
        <a:lstStyle/>
        <a:p>
          <a:endParaRPr lang="en-US"/>
        </a:p>
      </dgm:t>
    </dgm:pt>
    <dgm:pt modelId="{DDB9348F-26C0-445D-BD09-88FA111F7BDA}" type="sibTrans" cxnId="{12B96836-7FA8-4C30-8B72-13DE141324D1}">
      <dgm:prSet/>
      <dgm:spPr/>
      <dgm:t>
        <a:bodyPr/>
        <a:lstStyle/>
        <a:p>
          <a:endParaRPr lang="en-US"/>
        </a:p>
      </dgm:t>
    </dgm:pt>
    <dgm:pt modelId="{06DF0418-D1A2-48C7-8782-A15BE5AE591B}">
      <dgm:prSet phldrT="[テキスト]"/>
      <dgm:spPr/>
      <dgm:t>
        <a:bodyPr/>
        <a:lstStyle/>
        <a:p>
          <a:r>
            <a:rPr lang="ja-JP" altLang="en-US" dirty="0" smtClean="0"/>
            <a:t>バグが再現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する一番若い番号のビルドを探す</a:t>
          </a:r>
          <a:endParaRPr lang="en-US" dirty="0"/>
        </a:p>
      </dgm:t>
    </dgm:pt>
    <dgm:pt modelId="{25D9F284-6CB2-420A-B465-90F0B540856D}" type="parTrans" cxnId="{A8DFE311-B49B-42DA-A703-C78E8C70C16D}">
      <dgm:prSet/>
      <dgm:spPr/>
      <dgm:t>
        <a:bodyPr/>
        <a:lstStyle/>
        <a:p>
          <a:endParaRPr lang="en-US"/>
        </a:p>
      </dgm:t>
    </dgm:pt>
    <dgm:pt modelId="{B6E0FC47-1DD0-4E43-BBEB-0E67CDB118CA}" type="sibTrans" cxnId="{A8DFE311-B49B-42DA-A703-C78E8C70C16D}">
      <dgm:prSet/>
      <dgm:spPr/>
      <dgm:t>
        <a:bodyPr/>
        <a:lstStyle/>
        <a:p>
          <a:endParaRPr lang="en-US"/>
        </a:p>
      </dgm:t>
    </dgm:pt>
    <dgm:pt modelId="{DE57FB26-2189-4312-8368-9932835C963D}">
      <dgm:prSet phldrT="[テキスト]"/>
      <dgm:spPr/>
      <dgm:t>
        <a:bodyPr/>
        <a:lstStyle/>
        <a:p>
          <a:r>
            <a:rPr lang="ja-JP" altLang="en-US" dirty="0" smtClean="0"/>
            <a:t>バグが起きた証拠を集める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en-US" altLang="ja-JP" dirty="0" smtClean="0"/>
            <a:t>(</a:t>
          </a:r>
          <a:r>
            <a:rPr lang="ja-JP" altLang="en-US" dirty="0" smtClean="0"/>
            <a:t>画面写真やログなど</a:t>
          </a:r>
          <a:r>
            <a:rPr lang="en-US" altLang="ja-JP" dirty="0" smtClean="0"/>
            <a:t>)</a:t>
          </a:r>
          <a:endParaRPr lang="en-US" dirty="0"/>
        </a:p>
      </dgm:t>
    </dgm:pt>
    <dgm:pt modelId="{56FD7ADA-AA6D-4009-A1BE-4697EC1B1237}" type="parTrans" cxnId="{A561EB1A-2B17-43FD-B6F6-FCD737966F2D}">
      <dgm:prSet/>
      <dgm:spPr/>
      <dgm:t>
        <a:bodyPr/>
        <a:lstStyle/>
        <a:p>
          <a:endParaRPr lang="en-US"/>
        </a:p>
      </dgm:t>
    </dgm:pt>
    <dgm:pt modelId="{0FBFD0A7-D889-4D21-BA71-CA89CB0E63FB}" type="sibTrans" cxnId="{A561EB1A-2B17-43FD-B6F6-FCD737966F2D}">
      <dgm:prSet/>
      <dgm:spPr/>
      <dgm:t>
        <a:bodyPr/>
        <a:lstStyle/>
        <a:p>
          <a:endParaRPr lang="en-US"/>
        </a:p>
      </dgm:t>
    </dgm:pt>
    <dgm:pt modelId="{9A088AAB-6977-4887-879C-04A3B277DD89}">
      <dgm:prSet phldrT="[テキスト]"/>
      <dgm:spPr/>
      <dgm:t>
        <a:bodyPr/>
        <a:lstStyle/>
        <a:p>
          <a:r>
            <a:rPr lang="ja-JP" altLang="en-US" dirty="0" smtClean="0"/>
            <a:t>同じバグが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すでに報告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されていないか探す</a:t>
          </a:r>
          <a:endParaRPr lang="en-US" dirty="0"/>
        </a:p>
      </dgm:t>
    </dgm:pt>
    <dgm:pt modelId="{54BF00DD-E560-4E9F-8871-A1F71B6A736A}" type="parTrans" cxnId="{B6B2E948-F285-4D4E-955A-CCDF0A275BA7}">
      <dgm:prSet/>
      <dgm:spPr/>
      <dgm:t>
        <a:bodyPr/>
        <a:lstStyle/>
        <a:p>
          <a:endParaRPr lang="en-US"/>
        </a:p>
      </dgm:t>
    </dgm:pt>
    <dgm:pt modelId="{55670629-B675-41BA-A664-8B4BD4B65F0F}" type="sibTrans" cxnId="{B6B2E948-F285-4D4E-955A-CCDF0A275BA7}">
      <dgm:prSet/>
      <dgm:spPr/>
      <dgm:t>
        <a:bodyPr/>
        <a:lstStyle/>
        <a:p>
          <a:endParaRPr lang="en-US"/>
        </a:p>
      </dgm:t>
    </dgm:pt>
    <dgm:pt modelId="{AA9C5AFC-BF3D-408D-974C-F3359D911165}">
      <dgm:prSet phldrT="[テキスト]"/>
      <dgm:spPr/>
      <dgm:t>
        <a:bodyPr/>
        <a:lstStyle/>
        <a:p>
          <a:r>
            <a:rPr lang="ja-JP" altLang="en-US" dirty="0" smtClean="0"/>
            <a:t>回避方法を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探す</a:t>
          </a:r>
          <a:endParaRPr lang="en-US" dirty="0"/>
        </a:p>
      </dgm:t>
    </dgm:pt>
    <dgm:pt modelId="{80F7ACB8-3C58-465C-9B76-C249A2DED077}" type="parTrans" cxnId="{8941D57C-2BB7-4D9B-B87D-D30224BE577B}">
      <dgm:prSet/>
      <dgm:spPr/>
      <dgm:t>
        <a:bodyPr/>
        <a:lstStyle/>
        <a:p>
          <a:endParaRPr lang="en-US"/>
        </a:p>
      </dgm:t>
    </dgm:pt>
    <dgm:pt modelId="{23F7AC59-A60C-4C7F-AAE0-41196A6E20BB}" type="sibTrans" cxnId="{8941D57C-2BB7-4D9B-B87D-D30224BE577B}">
      <dgm:prSet/>
      <dgm:spPr/>
      <dgm:t>
        <a:bodyPr/>
        <a:lstStyle/>
        <a:p>
          <a:endParaRPr lang="en-US"/>
        </a:p>
      </dgm:t>
    </dgm:pt>
    <dgm:pt modelId="{B3F4CC0E-EF9C-4E46-9479-90305A94B0EF}">
      <dgm:prSet phldrT="[テキスト]"/>
      <dgm:spPr/>
      <dgm:t>
        <a:bodyPr/>
        <a:lstStyle/>
        <a:p>
          <a:r>
            <a:rPr lang="ja-JP" altLang="en-US" dirty="0" smtClean="0"/>
            <a:t>正しい挙動が記述された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仕様書を探す</a:t>
          </a:r>
          <a:endParaRPr lang="en-US" dirty="0"/>
        </a:p>
      </dgm:t>
    </dgm:pt>
    <dgm:pt modelId="{8751AEBA-23B4-4773-8506-3452ADC52B5A}" type="parTrans" cxnId="{C16E41F2-84DE-4BAD-B421-7CCDD1A9F562}">
      <dgm:prSet/>
      <dgm:spPr/>
      <dgm:t>
        <a:bodyPr/>
        <a:lstStyle/>
        <a:p>
          <a:endParaRPr lang="en-US"/>
        </a:p>
      </dgm:t>
    </dgm:pt>
    <dgm:pt modelId="{C225D04B-EEA9-4609-92E6-E61AF0A8042A}" type="sibTrans" cxnId="{C16E41F2-84DE-4BAD-B421-7CCDD1A9F562}">
      <dgm:prSet/>
      <dgm:spPr/>
      <dgm:t>
        <a:bodyPr/>
        <a:lstStyle/>
        <a:p>
          <a:endParaRPr lang="en-US"/>
        </a:p>
      </dgm:t>
    </dgm:pt>
    <dgm:pt modelId="{0DF7CFAD-7E8B-4F40-BBE5-4133DDEF78E4}">
      <dgm:prSet phldrT="[テキスト]"/>
      <dgm:spPr/>
      <dgm:t>
        <a:bodyPr/>
        <a:lstStyle/>
        <a:p>
          <a:r>
            <a:rPr lang="ja-JP" altLang="en-US" dirty="0" smtClean="0"/>
            <a:t>同じ事象に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複数のバグが潜んでいないか探す</a:t>
          </a:r>
          <a:endParaRPr lang="en-US" dirty="0"/>
        </a:p>
      </dgm:t>
    </dgm:pt>
    <dgm:pt modelId="{37E6BC24-8A0A-4487-8E28-57AC1E39533B}" type="parTrans" cxnId="{FF27A951-6B5C-4B8F-85E1-47E74FCF9D0B}">
      <dgm:prSet/>
      <dgm:spPr/>
      <dgm:t>
        <a:bodyPr/>
        <a:lstStyle/>
        <a:p>
          <a:endParaRPr lang="ja-JP" altLang="en-US"/>
        </a:p>
      </dgm:t>
    </dgm:pt>
    <dgm:pt modelId="{71EF1F91-ADF8-41D2-BE18-297F64A06599}" type="sibTrans" cxnId="{FF27A951-6B5C-4B8F-85E1-47E74FCF9D0B}">
      <dgm:prSet/>
      <dgm:spPr/>
      <dgm:t>
        <a:bodyPr/>
        <a:lstStyle/>
        <a:p>
          <a:endParaRPr lang="ja-JP" altLang="en-US"/>
        </a:p>
      </dgm:t>
    </dgm:pt>
    <dgm:pt modelId="{5008EDB6-7462-4A4B-BF03-B092A912259F}">
      <dgm:prSet phldrT="[テキスト]"/>
      <dgm:spPr/>
      <dgm:t>
        <a:bodyPr/>
        <a:lstStyle/>
        <a:p>
          <a:r>
            <a:rPr lang="ja-JP" altLang="en-US" dirty="0" smtClean="0"/>
            <a:t>そのほか、このバグを修正すべき</a:t>
          </a:r>
          <a:r>
            <a:rPr lang="en-US" altLang="ja-JP" dirty="0" smtClean="0"/>
            <a:t>(</a:t>
          </a:r>
          <a:r>
            <a:rPr lang="ja-JP" altLang="en-US" dirty="0" smtClean="0"/>
            <a:t>あるいはしない</a:t>
          </a:r>
          <a:r>
            <a:rPr lang="ja-JP" altLang="en-US" dirty="0" err="1" smtClean="0"/>
            <a:t>べ</a:t>
          </a:r>
          <a:r>
            <a:rPr lang="ja-JP" altLang="en-US" dirty="0" smtClean="0"/>
            <a:t>き</a:t>
          </a:r>
          <a:r>
            <a:rPr lang="en-US" altLang="ja-JP" dirty="0" smtClean="0"/>
            <a:t>)</a:t>
          </a:r>
          <a:r>
            <a:rPr lang="ja-JP" altLang="en-US" dirty="0" smtClean="0"/>
            <a:t>理由を探す</a:t>
          </a:r>
          <a:endParaRPr lang="en-US" dirty="0"/>
        </a:p>
      </dgm:t>
    </dgm:pt>
    <dgm:pt modelId="{D0445A03-05E1-4560-A24D-56F517B9ADE4}" type="parTrans" cxnId="{69ECD2D4-B9AE-4BD0-976D-B22517F5BA74}">
      <dgm:prSet/>
      <dgm:spPr/>
      <dgm:t>
        <a:bodyPr/>
        <a:lstStyle/>
        <a:p>
          <a:endParaRPr lang="ja-JP" altLang="en-US"/>
        </a:p>
      </dgm:t>
    </dgm:pt>
    <dgm:pt modelId="{777FEF80-1F90-4ADF-861B-1E1F5584B17D}" type="sibTrans" cxnId="{69ECD2D4-B9AE-4BD0-976D-B22517F5BA74}">
      <dgm:prSet/>
      <dgm:spPr>
        <a:solidFill>
          <a:schemeClr val="accent1">
            <a:tint val="60000"/>
            <a:hueOff val="0"/>
            <a:satOff val="0"/>
            <a:lumOff val="0"/>
          </a:schemeClr>
        </a:solidFill>
      </dgm:spPr>
      <dgm:t>
        <a:bodyPr/>
        <a:lstStyle/>
        <a:p>
          <a:endParaRPr lang="ja-JP" altLang="en-US"/>
        </a:p>
      </dgm:t>
    </dgm:pt>
    <dgm:pt modelId="{60351EC1-7B5D-4D6E-86B3-2EE683D7672B}" type="pres">
      <dgm:prSet presAssocID="{0D9EDD58-BA2E-4A3A-8D09-A83593BCD325}" presName="cycle" presStyleCnt="0">
        <dgm:presLayoutVars>
          <dgm:dir/>
          <dgm:resizeHandles val="exact"/>
        </dgm:presLayoutVars>
      </dgm:prSet>
      <dgm:spPr/>
    </dgm:pt>
    <dgm:pt modelId="{B7A899A8-C64B-4BDE-B9D5-7B86A77C5FE1}" type="pres">
      <dgm:prSet presAssocID="{9A088AAB-6977-4887-879C-04A3B277DD89}" presName="node" presStyleLbl="node1" presStyleIdx="0" presStyleCnt="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30E569-4478-43C6-AA42-4E55B12A88C5}" type="pres">
      <dgm:prSet presAssocID="{55670629-B675-41BA-A664-8B4BD4B65F0F}" presName="sibTrans" presStyleLbl="sibTrans2D1" presStyleIdx="0" presStyleCnt="8"/>
      <dgm:spPr/>
      <dgm:t>
        <a:bodyPr/>
        <a:lstStyle/>
        <a:p>
          <a:endParaRPr kumimoji="1" lang="ja-JP" altLang="en-US"/>
        </a:p>
      </dgm:t>
    </dgm:pt>
    <dgm:pt modelId="{61937EFC-A29B-42F3-AFB8-F93E798ABF74}" type="pres">
      <dgm:prSet presAssocID="{55670629-B675-41BA-A664-8B4BD4B65F0F}" presName="connectorText" presStyleLbl="sibTrans2D1" presStyleIdx="0" presStyleCnt="8"/>
      <dgm:spPr/>
      <dgm:t>
        <a:bodyPr/>
        <a:lstStyle/>
        <a:p>
          <a:endParaRPr kumimoji="1" lang="ja-JP" altLang="en-US"/>
        </a:p>
      </dgm:t>
    </dgm:pt>
    <dgm:pt modelId="{032147A5-E072-4098-AF79-8A01CF506DE7}" type="pres">
      <dgm:prSet presAssocID="{19CDE58F-F9D7-4AC0-8F99-ED2924A0C94E}" presName="node" presStyleLbl="node1" presStyleIdx="1" presStyleCnt="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B6D24023-ECFF-4AAA-8C50-C115164D8454}" type="pres">
      <dgm:prSet presAssocID="{DDB9348F-26C0-445D-BD09-88FA111F7BDA}" presName="sibTrans" presStyleLbl="sibTrans2D1" presStyleIdx="1" presStyleCnt="8"/>
      <dgm:spPr/>
      <dgm:t>
        <a:bodyPr/>
        <a:lstStyle/>
        <a:p>
          <a:endParaRPr kumimoji="1" lang="ja-JP" altLang="en-US"/>
        </a:p>
      </dgm:t>
    </dgm:pt>
    <dgm:pt modelId="{EC004898-AB88-4CA9-841F-AC29E30351F9}" type="pres">
      <dgm:prSet presAssocID="{DDB9348F-26C0-445D-BD09-88FA111F7BDA}" presName="connectorText" presStyleLbl="sibTrans2D1" presStyleIdx="1" presStyleCnt="8"/>
      <dgm:spPr/>
      <dgm:t>
        <a:bodyPr/>
        <a:lstStyle/>
        <a:p>
          <a:endParaRPr kumimoji="1" lang="ja-JP" altLang="en-US"/>
        </a:p>
      </dgm:t>
    </dgm:pt>
    <dgm:pt modelId="{1CCE41AB-22B1-4392-8C2D-A993414B8A42}" type="pres">
      <dgm:prSet presAssocID="{0DF7CFAD-7E8B-4F40-BBE5-4133DDEF78E4}" presName="node" presStyleLbl="node1" presStyleIdx="2" presStyleCnt="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70A68073-804E-4BC6-BEC0-D410D251265A}" type="pres">
      <dgm:prSet presAssocID="{71EF1F91-ADF8-41D2-BE18-297F64A06599}" presName="sibTrans" presStyleLbl="sibTrans2D1" presStyleIdx="2" presStyleCnt="8"/>
      <dgm:spPr/>
      <dgm:t>
        <a:bodyPr/>
        <a:lstStyle/>
        <a:p>
          <a:endParaRPr kumimoji="1" lang="ja-JP" altLang="en-US"/>
        </a:p>
      </dgm:t>
    </dgm:pt>
    <dgm:pt modelId="{DF24D544-60C7-4AF3-992D-BEA4FD3E112B}" type="pres">
      <dgm:prSet presAssocID="{71EF1F91-ADF8-41D2-BE18-297F64A06599}" presName="connectorText" presStyleLbl="sibTrans2D1" presStyleIdx="2" presStyleCnt="8"/>
      <dgm:spPr/>
      <dgm:t>
        <a:bodyPr/>
        <a:lstStyle/>
        <a:p>
          <a:endParaRPr kumimoji="1" lang="ja-JP" altLang="en-US"/>
        </a:p>
      </dgm:t>
    </dgm:pt>
    <dgm:pt modelId="{734BFA53-B0B8-4507-A950-1CAE655247F5}" type="pres">
      <dgm:prSet presAssocID="{06DF0418-D1A2-48C7-8782-A15BE5AE591B}" presName="node" presStyleLbl="node1" presStyleIdx="3" presStyleCnt="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E034AEEC-A2DA-4488-B0BC-FEAF05C45C48}" type="pres">
      <dgm:prSet presAssocID="{B6E0FC47-1DD0-4E43-BBEB-0E67CDB118CA}" presName="sibTrans" presStyleLbl="sibTrans2D1" presStyleIdx="3" presStyleCnt="8"/>
      <dgm:spPr/>
      <dgm:t>
        <a:bodyPr/>
        <a:lstStyle/>
        <a:p>
          <a:endParaRPr kumimoji="1" lang="ja-JP" altLang="en-US"/>
        </a:p>
      </dgm:t>
    </dgm:pt>
    <dgm:pt modelId="{63D6223C-E135-40A5-9BFE-8DD287C06A0A}" type="pres">
      <dgm:prSet presAssocID="{B6E0FC47-1DD0-4E43-BBEB-0E67CDB118CA}" presName="connectorText" presStyleLbl="sibTrans2D1" presStyleIdx="3" presStyleCnt="8"/>
      <dgm:spPr/>
      <dgm:t>
        <a:bodyPr/>
        <a:lstStyle/>
        <a:p>
          <a:endParaRPr kumimoji="1" lang="ja-JP" altLang="en-US"/>
        </a:p>
      </dgm:t>
    </dgm:pt>
    <dgm:pt modelId="{A7A5B253-7A50-477F-B367-AC5DF6B847CE}" type="pres">
      <dgm:prSet presAssocID="{DE57FB26-2189-4312-8368-9932835C963D}" presName="node" presStyleLbl="node1" presStyleIdx="4" presStyleCnt="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916931D-AA20-403B-BACE-164818D2D243}" type="pres">
      <dgm:prSet presAssocID="{0FBFD0A7-D889-4D21-BA71-CA89CB0E63FB}" presName="sibTrans" presStyleLbl="sibTrans2D1" presStyleIdx="4" presStyleCnt="8"/>
      <dgm:spPr/>
      <dgm:t>
        <a:bodyPr/>
        <a:lstStyle/>
        <a:p>
          <a:endParaRPr kumimoji="1" lang="ja-JP" altLang="en-US"/>
        </a:p>
      </dgm:t>
    </dgm:pt>
    <dgm:pt modelId="{962584F5-6F77-49E5-8032-534682A3401B}" type="pres">
      <dgm:prSet presAssocID="{0FBFD0A7-D889-4D21-BA71-CA89CB0E63FB}" presName="connectorText" presStyleLbl="sibTrans2D1" presStyleIdx="4" presStyleCnt="8"/>
      <dgm:spPr/>
      <dgm:t>
        <a:bodyPr/>
        <a:lstStyle/>
        <a:p>
          <a:endParaRPr kumimoji="1" lang="ja-JP" altLang="en-US"/>
        </a:p>
      </dgm:t>
    </dgm:pt>
    <dgm:pt modelId="{5957B4B7-A089-4187-A0AD-9B41548A9338}" type="pres">
      <dgm:prSet presAssocID="{AA9C5AFC-BF3D-408D-974C-F3359D911165}" presName="node" presStyleLbl="node1" presStyleIdx="5" presStyleCnt="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82B3244-B16E-43BE-9FA9-035D98A86CD9}" type="pres">
      <dgm:prSet presAssocID="{23F7AC59-A60C-4C7F-AAE0-41196A6E20BB}" presName="sibTrans" presStyleLbl="sibTrans2D1" presStyleIdx="5" presStyleCnt="8"/>
      <dgm:spPr/>
      <dgm:t>
        <a:bodyPr/>
        <a:lstStyle/>
        <a:p>
          <a:endParaRPr kumimoji="1" lang="ja-JP" altLang="en-US"/>
        </a:p>
      </dgm:t>
    </dgm:pt>
    <dgm:pt modelId="{01BB694D-001B-4C88-A7B0-93492070EBBE}" type="pres">
      <dgm:prSet presAssocID="{23F7AC59-A60C-4C7F-AAE0-41196A6E20BB}" presName="connectorText" presStyleLbl="sibTrans2D1" presStyleIdx="5" presStyleCnt="8"/>
      <dgm:spPr/>
      <dgm:t>
        <a:bodyPr/>
        <a:lstStyle/>
        <a:p>
          <a:endParaRPr kumimoji="1" lang="ja-JP" altLang="en-US"/>
        </a:p>
      </dgm:t>
    </dgm:pt>
    <dgm:pt modelId="{A71EACA1-0575-408E-9516-8FBC8B5B115D}" type="pres">
      <dgm:prSet presAssocID="{B3F4CC0E-EF9C-4E46-9479-90305A94B0EF}" presName="node" presStyleLbl="node1" presStyleIdx="6" presStyleCnt="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C53D8FB1-F2C9-466F-9707-AFDA47EC644F}" type="pres">
      <dgm:prSet presAssocID="{C225D04B-EEA9-4609-92E6-E61AF0A8042A}" presName="sibTrans" presStyleLbl="sibTrans2D1" presStyleIdx="6" presStyleCnt="8"/>
      <dgm:spPr/>
      <dgm:t>
        <a:bodyPr/>
        <a:lstStyle/>
        <a:p>
          <a:endParaRPr kumimoji="1" lang="ja-JP" altLang="en-US"/>
        </a:p>
      </dgm:t>
    </dgm:pt>
    <dgm:pt modelId="{9B81A8CF-66BE-4CAA-AE64-19018E2A8A18}" type="pres">
      <dgm:prSet presAssocID="{C225D04B-EEA9-4609-92E6-E61AF0A8042A}" presName="connectorText" presStyleLbl="sibTrans2D1" presStyleIdx="6" presStyleCnt="8"/>
      <dgm:spPr/>
      <dgm:t>
        <a:bodyPr/>
        <a:lstStyle/>
        <a:p>
          <a:endParaRPr kumimoji="1" lang="ja-JP" altLang="en-US"/>
        </a:p>
      </dgm:t>
    </dgm:pt>
    <dgm:pt modelId="{9024D64E-F1A2-4E7E-92AF-99C849F2BE0E}" type="pres">
      <dgm:prSet presAssocID="{5008EDB6-7462-4A4B-BF03-B092A912259F}" presName="node" presStyleLbl="node1" presStyleIdx="7" presStyleCnt="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kumimoji="1" lang="ja-JP" altLang="en-US"/>
        </a:p>
      </dgm:t>
    </dgm:pt>
    <dgm:pt modelId="{4B01FC01-1845-414F-8F12-4BE58D81316D}" type="pres">
      <dgm:prSet presAssocID="{777FEF80-1F90-4ADF-861B-1E1F5584B17D}" presName="sibTrans" presStyleLbl="sibTrans2D1" presStyleIdx="7" presStyleCnt="8" custAng="4152081" custLinFactY="100000" custLinFactNeighborX="-13559" custLinFactNeighborY="164106"/>
      <dgm:spPr/>
      <dgm:t>
        <a:bodyPr/>
        <a:lstStyle/>
        <a:p>
          <a:endParaRPr kumimoji="1" lang="ja-JP" altLang="en-US"/>
        </a:p>
      </dgm:t>
    </dgm:pt>
    <dgm:pt modelId="{E6C4BF8A-D811-4A25-BDC1-A9E444723632}" type="pres">
      <dgm:prSet presAssocID="{777FEF80-1F90-4ADF-861B-1E1F5584B17D}" presName="connectorText" presStyleLbl="sibTrans2D1" presStyleIdx="7" presStyleCnt="8"/>
      <dgm:spPr/>
      <dgm:t>
        <a:bodyPr/>
        <a:lstStyle/>
        <a:p>
          <a:endParaRPr kumimoji="1" lang="ja-JP" altLang="en-US"/>
        </a:p>
      </dgm:t>
    </dgm:pt>
  </dgm:ptLst>
  <dgm:cxnLst>
    <dgm:cxn modelId="{EE132C50-2878-491F-83D4-E0CF8D1B204B}" type="presOf" srcId="{23F7AC59-A60C-4C7F-AAE0-41196A6E20BB}" destId="{C82B3244-B16E-43BE-9FA9-035D98A86CD9}" srcOrd="0" destOrd="0" presId="urn:microsoft.com/office/officeart/2005/8/layout/cycle2"/>
    <dgm:cxn modelId="{C16E41F2-84DE-4BAD-B421-7CCDD1A9F562}" srcId="{0D9EDD58-BA2E-4A3A-8D09-A83593BCD325}" destId="{B3F4CC0E-EF9C-4E46-9479-90305A94B0EF}" srcOrd="6" destOrd="0" parTransId="{8751AEBA-23B4-4773-8506-3452ADC52B5A}" sibTransId="{C225D04B-EEA9-4609-92E6-E61AF0A8042A}"/>
    <dgm:cxn modelId="{6C344DD8-FCF8-4EDC-BD18-3F85320C3287}" type="presOf" srcId="{C225D04B-EEA9-4609-92E6-E61AF0A8042A}" destId="{9B81A8CF-66BE-4CAA-AE64-19018E2A8A18}" srcOrd="1" destOrd="0" presId="urn:microsoft.com/office/officeart/2005/8/layout/cycle2"/>
    <dgm:cxn modelId="{AEFBE195-ED0F-4D23-952D-DCDC7954C0A5}" type="presOf" srcId="{55670629-B675-41BA-A664-8B4BD4B65F0F}" destId="{61937EFC-A29B-42F3-AFB8-F93E798ABF74}" srcOrd="1" destOrd="0" presId="urn:microsoft.com/office/officeart/2005/8/layout/cycle2"/>
    <dgm:cxn modelId="{2D0A01A6-22FD-4B8A-AFC9-F0D2C376601E}" type="presOf" srcId="{55670629-B675-41BA-A664-8B4BD4B65F0F}" destId="{F530E569-4478-43C6-AA42-4E55B12A88C5}" srcOrd="0" destOrd="0" presId="urn:microsoft.com/office/officeart/2005/8/layout/cycle2"/>
    <dgm:cxn modelId="{392C8173-A7A5-48B9-9E13-7593D6CD2282}" type="presOf" srcId="{AA9C5AFC-BF3D-408D-974C-F3359D911165}" destId="{5957B4B7-A089-4187-A0AD-9B41548A9338}" srcOrd="0" destOrd="0" presId="urn:microsoft.com/office/officeart/2005/8/layout/cycle2"/>
    <dgm:cxn modelId="{E19161F8-E81C-49D7-AECB-F75ECC2CD26F}" type="presOf" srcId="{B6E0FC47-1DD0-4E43-BBEB-0E67CDB118CA}" destId="{E034AEEC-A2DA-4488-B0BC-FEAF05C45C48}" srcOrd="0" destOrd="0" presId="urn:microsoft.com/office/officeart/2005/8/layout/cycle2"/>
    <dgm:cxn modelId="{0CEFE576-ACF9-4F75-B1A1-32E7DB474E79}" type="presOf" srcId="{06DF0418-D1A2-48C7-8782-A15BE5AE591B}" destId="{734BFA53-B0B8-4507-A950-1CAE655247F5}" srcOrd="0" destOrd="0" presId="urn:microsoft.com/office/officeart/2005/8/layout/cycle2"/>
    <dgm:cxn modelId="{123092DC-43D1-4C55-992F-A3A7B5BFA85B}" type="presOf" srcId="{71EF1F91-ADF8-41D2-BE18-297F64A06599}" destId="{DF24D544-60C7-4AF3-992D-BEA4FD3E112B}" srcOrd="1" destOrd="0" presId="urn:microsoft.com/office/officeart/2005/8/layout/cycle2"/>
    <dgm:cxn modelId="{12B96836-7FA8-4C30-8B72-13DE141324D1}" srcId="{0D9EDD58-BA2E-4A3A-8D09-A83593BCD325}" destId="{19CDE58F-F9D7-4AC0-8F99-ED2924A0C94E}" srcOrd="1" destOrd="0" parTransId="{C941DA54-61BA-42C0-A7BD-8C9E54F2EC75}" sibTransId="{DDB9348F-26C0-445D-BD09-88FA111F7BDA}"/>
    <dgm:cxn modelId="{B6B2E948-F285-4D4E-955A-CCDF0A275BA7}" srcId="{0D9EDD58-BA2E-4A3A-8D09-A83593BCD325}" destId="{9A088AAB-6977-4887-879C-04A3B277DD89}" srcOrd="0" destOrd="0" parTransId="{54BF00DD-E560-4E9F-8871-A1F71B6A736A}" sibTransId="{55670629-B675-41BA-A664-8B4BD4B65F0F}"/>
    <dgm:cxn modelId="{A8DFE311-B49B-42DA-A703-C78E8C70C16D}" srcId="{0D9EDD58-BA2E-4A3A-8D09-A83593BCD325}" destId="{06DF0418-D1A2-48C7-8782-A15BE5AE591B}" srcOrd="3" destOrd="0" parTransId="{25D9F284-6CB2-420A-B465-90F0B540856D}" sibTransId="{B6E0FC47-1DD0-4E43-BBEB-0E67CDB118CA}"/>
    <dgm:cxn modelId="{8941D57C-2BB7-4D9B-B87D-D30224BE577B}" srcId="{0D9EDD58-BA2E-4A3A-8D09-A83593BCD325}" destId="{AA9C5AFC-BF3D-408D-974C-F3359D911165}" srcOrd="5" destOrd="0" parTransId="{80F7ACB8-3C58-465C-9B76-C249A2DED077}" sibTransId="{23F7AC59-A60C-4C7F-AAE0-41196A6E20BB}"/>
    <dgm:cxn modelId="{FB55824C-1248-47A2-B000-B7A30820E322}" type="presOf" srcId="{DE57FB26-2189-4312-8368-9932835C963D}" destId="{A7A5B253-7A50-477F-B367-AC5DF6B847CE}" srcOrd="0" destOrd="0" presId="urn:microsoft.com/office/officeart/2005/8/layout/cycle2"/>
    <dgm:cxn modelId="{FF27A951-6B5C-4B8F-85E1-47E74FCF9D0B}" srcId="{0D9EDD58-BA2E-4A3A-8D09-A83593BCD325}" destId="{0DF7CFAD-7E8B-4F40-BBE5-4133DDEF78E4}" srcOrd="2" destOrd="0" parTransId="{37E6BC24-8A0A-4487-8E28-57AC1E39533B}" sibTransId="{71EF1F91-ADF8-41D2-BE18-297F64A06599}"/>
    <dgm:cxn modelId="{98098C4F-80FD-4A52-8BC4-C26BD10900C2}" type="presOf" srcId="{0DF7CFAD-7E8B-4F40-BBE5-4133DDEF78E4}" destId="{1CCE41AB-22B1-4392-8C2D-A993414B8A42}" srcOrd="0" destOrd="0" presId="urn:microsoft.com/office/officeart/2005/8/layout/cycle2"/>
    <dgm:cxn modelId="{6AA06736-9895-4ECF-A082-74EDC36C365F}" type="presOf" srcId="{777FEF80-1F90-4ADF-861B-1E1F5584B17D}" destId="{E6C4BF8A-D811-4A25-BDC1-A9E444723632}" srcOrd="1" destOrd="0" presId="urn:microsoft.com/office/officeart/2005/8/layout/cycle2"/>
    <dgm:cxn modelId="{FE8B2CB0-392C-46B8-BB0F-B6B12B4F39C9}" type="presOf" srcId="{B3F4CC0E-EF9C-4E46-9479-90305A94B0EF}" destId="{A71EACA1-0575-408E-9516-8FBC8B5B115D}" srcOrd="0" destOrd="0" presId="urn:microsoft.com/office/officeart/2005/8/layout/cycle2"/>
    <dgm:cxn modelId="{5919652A-60F5-46DD-948C-8D8B939D560A}" type="presOf" srcId="{0FBFD0A7-D889-4D21-BA71-CA89CB0E63FB}" destId="{C916931D-AA20-403B-BACE-164818D2D243}" srcOrd="0" destOrd="0" presId="urn:microsoft.com/office/officeart/2005/8/layout/cycle2"/>
    <dgm:cxn modelId="{94FB43F5-9B61-4C1F-AB22-7301579CFD08}" type="presOf" srcId="{0FBFD0A7-D889-4D21-BA71-CA89CB0E63FB}" destId="{962584F5-6F77-49E5-8032-534682A3401B}" srcOrd="1" destOrd="0" presId="urn:microsoft.com/office/officeart/2005/8/layout/cycle2"/>
    <dgm:cxn modelId="{A561EB1A-2B17-43FD-B6F6-FCD737966F2D}" srcId="{0D9EDD58-BA2E-4A3A-8D09-A83593BCD325}" destId="{DE57FB26-2189-4312-8368-9932835C963D}" srcOrd="4" destOrd="0" parTransId="{56FD7ADA-AA6D-4009-A1BE-4697EC1B1237}" sibTransId="{0FBFD0A7-D889-4D21-BA71-CA89CB0E63FB}"/>
    <dgm:cxn modelId="{72FDDB09-430D-41F3-9A7C-86BEB689B492}" type="presOf" srcId="{0D9EDD58-BA2E-4A3A-8D09-A83593BCD325}" destId="{60351EC1-7B5D-4D6E-86B3-2EE683D7672B}" srcOrd="0" destOrd="0" presId="urn:microsoft.com/office/officeart/2005/8/layout/cycle2"/>
    <dgm:cxn modelId="{147FFCE9-ACEA-4CD4-AF3F-523FF9E2AC51}" type="presOf" srcId="{71EF1F91-ADF8-41D2-BE18-297F64A06599}" destId="{70A68073-804E-4BC6-BEC0-D410D251265A}" srcOrd="0" destOrd="0" presId="urn:microsoft.com/office/officeart/2005/8/layout/cycle2"/>
    <dgm:cxn modelId="{87EB0E89-F0CB-450B-8C2E-928C39A545B8}" type="presOf" srcId="{B6E0FC47-1DD0-4E43-BBEB-0E67CDB118CA}" destId="{63D6223C-E135-40A5-9BFE-8DD287C06A0A}" srcOrd="1" destOrd="0" presId="urn:microsoft.com/office/officeart/2005/8/layout/cycle2"/>
    <dgm:cxn modelId="{52291200-7487-4657-89DE-E8E11456FBDC}" type="presOf" srcId="{9A088AAB-6977-4887-879C-04A3B277DD89}" destId="{B7A899A8-C64B-4BDE-B9D5-7B86A77C5FE1}" srcOrd="0" destOrd="0" presId="urn:microsoft.com/office/officeart/2005/8/layout/cycle2"/>
    <dgm:cxn modelId="{F4C5D356-C780-4564-BEA9-EB67F7BCEEE6}" type="presOf" srcId="{C225D04B-EEA9-4609-92E6-E61AF0A8042A}" destId="{C53D8FB1-F2C9-466F-9707-AFDA47EC644F}" srcOrd="0" destOrd="0" presId="urn:microsoft.com/office/officeart/2005/8/layout/cycle2"/>
    <dgm:cxn modelId="{EC0FF805-9064-4DF8-B282-CFAE3F4C3C0A}" type="presOf" srcId="{19CDE58F-F9D7-4AC0-8F99-ED2924A0C94E}" destId="{032147A5-E072-4098-AF79-8A01CF506DE7}" srcOrd="0" destOrd="0" presId="urn:microsoft.com/office/officeart/2005/8/layout/cycle2"/>
    <dgm:cxn modelId="{7245EBEF-8111-4FE0-9823-BBBE5D8F2ACD}" type="presOf" srcId="{777FEF80-1F90-4ADF-861B-1E1F5584B17D}" destId="{4B01FC01-1845-414F-8F12-4BE58D81316D}" srcOrd="0" destOrd="0" presId="urn:microsoft.com/office/officeart/2005/8/layout/cycle2"/>
    <dgm:cxn modelId="{3B6666F7-591C-461F-88EB-FE49BDC371E8}" type="presOf" srcId="{DDB9348F-26C0-445D-BD09-88FA111F7BDA}" destId="{B6D24023-ECFF-4AAA-8C50-C115164D8454}" srcOrd="0" destOrd="0" presId="urn:microsoft.com/office/officeart/2005/8/layout/cycle2"/>
    <dgm:cxn modelId="{70C092C4-E030-4FDF-9F35-83A0F385517D}" type="presOf" srcId="{DDB9348F-26C0-445D-BD09-88FA111F7BDA}" destId="{EC004898-AB88-4CA9-841F-AC29E30351F9}" srcOrd="1" destOrd="0" presId="urn:microsoft.com/office/officeart/2005/8/layout/cycle2"/>
    <dgm:cxn modelId="{8F154C08-9AD4-4ABC-A8E1-510E32E25AF3}" type="presOf" srcId="{23F7AC59-A60C-4C7F-AAE0-41196A6E20BB}" destId="{01BB694D-001B-4C88-A7B0-93492070EBBE}" srcOrd="1" destOrd="0" presId="urn:microsoft.com/office/officeart/2005/8/layout/cycle2"/>
    <dgm:cxn modelId="{24ECF933-2200-494F-812E-DAF33D644570}" type="presOf" srcId="{5008EDB6-7462-4A4B-BF03-B092A912259F}" destId="{9024D64E-F1A2-4E7E-92AF-99C849F2BE0E}" srcOrd="0" destOrd="0" presId="urn:microsoft.com/office/officeart/2005/8/layout/cycle2"/>
    <dgm:cxn modelId="{69ECD2D4-B9AE-4BD0-976D-B22517F5BA74}" srcId="{0D9EDD58-BA2E-4A3A-8D09-A83593BCD325}" destId="{5008EDB6-7462-4A4B-BF03-B092A912259F}" srcOrd="7" destOrd="0" parTransId="{D0445A03-05E1-4560-A24D-56F517B9ADE4}" sibTransId="{777FEF80-1F90-4ADF-861B-1E1F5584B17D}"/>
    <dgm:cxn modelId="{1011C6FD-AAF2-4C91-B2D9-CA4558967B22}" type="presParOf" srcId="{60351EC1-7B5D-4D6E-86B3-2EE683D7672B}" destId="{B7A899A8-C64B-4BDE-B9D5-7B86A77C5FE1}" srcOrd="0" destOrd="0" presId="urn:microsoft.com/office/officeart/2005/8/layout/cycle2"/>
    <dgm:cxn modelId="{0C5F458F-64A7-4065-A337-DBDC659B9987}" type="presParOf" srcId="{60351EC1-7B5D-4D6E-86B3-2EE683D7672B}" destId="{F530E569-4478-43C6-AA42-4E55B12A88C5}" srcOrd="1" destOrd="0" presId="urn:microsoft.com/office/officeart/2005/8/layout/cycle2"/>
    <dgm:cxn modelId="{17AD05BE-7863-428E-A10C-7CFF7B0AED9C}" type="presParOf" srcId="{F530E569-4478-43C6-AA42-4E55B12A88C5}" destId="{61937EFC-A29B-42F3-AFB8-F93E798ABF74}" srcOrd="0" destOrd="0" presId="urn:microsoft.com/office/officeart/2005/8/layout/cycle2"/>
    <dgm:cxn modelId="{648405D0-8D55-479C-8942-96AAC1245D8D}" type="presParOf" srcId="{60351EC1-7B5D-4D6E-86B3-2EE683D7672B}" destId="{032147A5-E072-4098-AF79-8A01CF506DE7}" srcOrd="2" destOrd="0" presId="urn:microsoft.com/office/officeart/2005/8/layout/cycle2"/>
    <dgm:cxn modelId="{6306C40D-E73A-4BEE-8AC5-D13AA7DFD310}" type="presParOf" srcId="{60351EC1-7B5D-4D6E-86B3-2EE683D7672B}" destId="{B6D24023-ECFF-4AAA-8C50-C115164D8454}" srcOrd="3" destOrd="0" presId="urn:microsoft.com/office/officeart/2005/8/layout/cycle2"/>
    <dgm:cxn modelId="{A7A1CD0C-6CDD-490A-980C-4C6F24E75EDB}" type="presParOf" srcId="{B6D24023-ECFF-4AAA-8C50-C115164D8454}" destId="{EC004898-AB88-4CA9-841F-AC29E30351F9}" srcOrd="0" destOrd="0" presId="urn:microsoft.com/office/officeart/2005/8/layout/cycle2"/>
    <dgm:cxn modelId="{3C2DA5A5-0ECA-41C1-8731-CA036D93AB13}" type="presParOf" srcId="{60351EC1-7B5D-4D6E-86B3-2EE683D7672B}" destId="{1CCE41AB-22B1-4392-8C2D-A993414B8A42}" srcOrd="4" destOrd="0" presId="urn:microsoft.com/office/officeart/2005/8/layout/cycle2"/>
    <dgm:cxn modelId="{A1DE7073-C87E-43DD-8B5E-C0819E0E0877}" type="presParOf" srcId="{60351EC1-7B5D-4D6E-86B3-2EE683D7672B}" destId="{70A68073-804E-4BC6-BEC0-D410D251265A}" srcOrd="5" destOrd="0" presId="urn:microsoft.com/office/officeart/2005/8/layout/cycle2"/>
    <dgm:cxn modelId="{F7FC8E6C-8E48-4FAB-98C6-6E20E31A098A}" type="presParOf" srcId="{70A68073-804E-4BC6-BEC0-D410D251265A}" destId="{DF24D544-60C7-4AF3-992D-BEA4FD3E112B}" srcOrd="0" destOrd="0" presId="urn:microsoft.com/office/officeart/2005/8/layout/cycle2"/>
    <dgm:cxn modelId="{45F391F5-0C64-455A-84EE-732E4F85C3C4}" type="presParOf" srcId="{60351EC1-7B5D-4D6E-86B3-2EE683D7672B}" destId="{734BFA53-B0B8-4507-A950-1CAE655247F5}" srcOrd="6" destOrd="0" presId="urn:microsoft.com/office/officeart/2005/8/layout/cycle2"/>
    <dgm:cxn modelId="{68DD2DD8-08C5-4259-91AC-68EF784DEE25}" type="presParOf" srcId="{60351EC1-7B5D-4D6E-86B3-2EE683D7672B}" destId="{E034AEEC-A2DA-4488-B0BC-FEAF05C45C48}" srcOrd="7" destOrd="0" presId="urn:microsoft.com/office/officeart/2005/8/layout/cycle2"/>
    <dgm:cxn modelId="{B1A98C14-1578-4D4C-AE47-855F8321B2EB}" type="presParOf" srcId="{E034AEEC-A2DA-4488-B0BC-FEAF05C45C48}" destId="{63D6223C-E135-40A5-9BFE-8DD287C06A0A}" srcOrd="0" destOrd="0" presId="urn:microsoft.com/office/officeart/2005/8/layout/cycle2"/>
    <dgm:cxn modelId="{F89E9116-1702-4377-B99D-299E9AFA130C}" type="presParOf" srcId="{60351EC1-7B5D-4D6E-86B3-2EE683D7672B}" destId="{A7A5B253-7A50-477F-B367-AC5DF6B847CE}" srcOrd="8" destOrd="0" presId="urn:microsoft.com/office/officeart/2005/8/layout/cycle2"/>
    <dgm:cxn modelId="{7D32934C-D7B6-4071-B69B-4FD78CF9CD80}" type="presParOf" srcId="{60351EC1-7B5D-4D6E-86B3-2EE683D7672B}" destId="{C916931D-AA20-403B-BACE-164818D2D243}" srcOrd="9" destOrd="0" presId="urn:microsoft.com/office/officeart/2005/8/layout/cycle2"/>
    <dgm:cxn modelId="{DA9A6669-51E4-4200-A408-48A4383B25C9}" type="presParOf" srcId="{C916931D-AA20-403B-BACE-164818D2D243}" destId="{962584F5-6F77-49E5-8032-534682A3401B}" srcOrd="0" destOrd="0" presId="urn:microsoft.com/office/officeart/2005/8/layout/cycle2"/>
    <dgm:cxn modelId="{D76DBA3E-284F-4CF5-8B66-9EDD0A2931B2}" type="presParOf" srcId="{60351EC1-7B5D-4D6E-86B3-2EE683D7672B}" destId="{5957B4B7-A089-4187-A0AD-9B41548A9338}" srcOrd="10" destOrd="0" presId="urn:microsoft.com/office/officeart/2005/8/layout/cycle2"/>
    <dgm:cxn modelId="{70D01022-5582-4AA6-B67D-8E101A22D4FC}" type="presParOf" srcId="{60351EC1-7B5D-4D6E-86B3-2EE683D7672B}" destId="{C82B3244-B16E-43BE-9FA9-035D98A86CD9}" srcOrd="11" destOrd="0" presId="urn:microsoft.com/office/officeart/2005/8/layout/cycle2"/>
    <dgm:cxn modelId="{A5DC5CBF-30CC-41B5-8AE4-99E71D7DBEED}" type="presParOf" srcId="{C82B3244-B16E-43BE-9FA9-035D98A86CD9}" destId="{01BB694D-001B-4C88-A7B0-93492070EBBE}" srcOrd="0" destOrd="0" presId="urn:microsoft.com/office/officeart/2005/8/layout/cycle2"/>
    <dgm:cxn modelId="{81105D1E-27C7-4740-8272-FEC72A1E423B}" type="presParOf" srcId="{60351EC1-7B5D-4D6E-86B3-2EE683D7672B}" destId="{A71EACA1-0575-408E-9516-8FBC8B5B115D}" srcOrd="12" destOrd="0" presId="urn:microsoft.com/office/officeart/2005/8/layout/cycle2"/>
    <dgm:cxn modelId="{9C0F2547-54EE-44CF-94F3-19288F70F451}" type="presParOf" srcId="{60351EC1-7B5D-4D6E-86B3-2EE683D7672B}" destId="{C53D8FB1-F2C9-466F-9707-AFDA47EC644F}" srcOrd="13" destOrd="0" presId="urn:microsoft.com/office/officeart/2005/8/layout/cycle2"/>
    <dgm:cxn modelId="{ABA2948F-24F8-47EA-A5EB-984A90C189E8}" type="presParOf" srcId="{C53D8FB1-F2C9-466F-9707-AFDA47EC644F}" destId="{9B81A8CF-66BE-4CAA-AE64-19018E2A8A18}" srcOrd="0" destOrd="0" presId="urn:microsoft.com/office/officeart/2005/8/layout/cycle2"/>
    <dgm:cxn modelId="{E3DCDE50-294C-4A7C-9C66-9C6D0440BB71}" type="presParOf" srcId="{60351EC1-7B5D-4D6E-86B3-2EE683D7672B}" destId="{9024D64E-F1A2-4E7E-92AF-99C849F2BE0E}" srcOrd="14" destOrd="0" presId="urn:microsoft.com/office/officeart/2005/8/layout/cycle2"/>
    <dgm:cxn modelId="{4587E3FF-1D4F-4D6C-A59E-92935AC81595}" type="presParOf" srcId="{60351EC1-7B5D-4D6E-86B3-2EE683D7672B}" destId="{4B01FC01-1845-414F-8F12-4BE58D81316D}" srcOrd="15" destOrd="0" presId="urn:microsoft.com/office/officeart/2005/8/layout/cycle2"/>
    <dgm:cxn modelId="{718D89D9-9411-4EC4-A375-674A12C97A7B}" type="presParOf" srcId="{4B01FC01-1845-414F-8F12-4BE58D81316D}" destId="{E6C4BF8A-D811-4A25-BDC1-A9E44472363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448A4DAC-DBF5-4FF2-AF08-251AC1011B03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D8B1B671-6E67-4E3B-B975-199DE39EAF47}">
      <dgm:prSet phldrT="[テキスト]"/>
      <dgm:spPr/>
      <dgm:t>
        <a:bodyPr/>
        <a:lstStyle/>
        <a:p>
          <a:r>
            <a:rPr kumimoji="1" lang="en-US" altLang="ja-JP" dirty="0" smtClean="0"/>
            <a:t>Release build</a:t>
          </a:r>
          <a:endParaRPr kumimoji="1" lang="ja-JP" altLang="en-US" dirty="0"/>
        </a:p>
      </dgm:t>
    </dgm:pt>
    <dgm:pt modelId="{975A284B-1091-4931-A1E6-0690D598F861}" type="parTrans" cxnId="{377150A7-DB26-4DDA-BECB-C87AD4698F48}">
      <dgm:prSet/>
      <dgm:spPr/>
      <dgm:t>
        <a:bodyPr/>
        <a:lstStyle/>
        <a:p>
          <a:endParaRPr kumimoji="1" lang="ja-JP" altLang="en-US"/>
        </a:p>
      </dgm:t>
    </dgm:pt>
    <dgm:pt modelId="{8E989BC7-9D7B-4F6D-83A0-346341EC3FD4}" type="sibTrans" cxnId="{377150A7-DB26-4DDA-BECB-C87AD4698F48}">
      <dgm:prSet/>
      <dgm:spPr/>
      <dgm:t>
        <a:bodyPr/>
        <a:lstStyle/>
        <a:p>
          <a:endParaRPr kumimoji="1" lang="ja-JP" altLang="en-US"/>
        </a:p>
      </dgm:t>
    </dgm:pt>
    <dgm:pt modelId="{3F89004F-947B-4214-B5CD-EE31CB71D022}">
      <dgm:prSet phldrT="[テキスト]"/>
      <dgm:spPr/>
      <dgm:t>
        <a:bodyPr/>
        <a:lstStyle/>
        <a:p>
          <a:r>
            <a:rPr kumimoji="1" lang="en-US" altLang="ja-JP" dirty="0" smtClean="0"/>
            <a:t>Milestone build</a:t>
          </a:r>
          <a:endParaRPr kumimoji="1" lang="ja-JP" altLang="en-US" dirty="0"/>
        </a:p>
      </dgm:t>
    </dgm:pt>
    <dgm:pt modelId="{96E641AB-64F9-4C82-B549-7E4AA57F79A2}" type="parTrans" cxnId="{B9DF7B9D-2A2A-4DF8-822C-992B96E579B6}">
      <dgm:prSet/>
      <dgm:spPr/>
      <dgm:t>
        <a:bodyPr/>
        <a:lstStyle/>
        <a:p>
          <a:endParaRPr kumimoji="1" lang="ja-JP" altLang="en-US"/>
        </a:p>
      </dgm:t>
    </dgm:pt>
    <dgm:pt modelId="{FDC367F6-472F-4C50-B725-81372EE0CC5B}" type="sibTrans" cxnId="{B9DF7B9D-2A2A-4DF8-822C-992B96E579B6}">
      <dgm:prSet/>
      <dgm:spPr/>
      <dgm:t>
        <a:bodyPr/>
        <a:lstStyle/>
        <a:p>
          <a:endParaRPr kumimoji="1" lang="ja-JP" altLang="en-US"/>
        </a:p>
      </dgm:t>
    </dgm:pt>
    <dgm:pt modelId="{885AB0BB-DEAF-4904-B22B-ACFA68921A70}">
      <dgm:prSet phldrT="[テキスト]"/>
      <dgm:spPr/>
      <dgm:t>
        <a:bodyPr/>
        <a:lstStyle/>
        <a:p>
          <a:r>
            <a:rPr kumimoji="1" lang="en-US" altLang="ja-JP" dirty="0" smtClean="0"/>
            <a:t>Weekly build</a:t>
          </a:r>
          <a:endParaRPr kumimoji="1" lang="ja-JP" altLang="en-US" dirty="0"/>
        </a:p>
      </dgm:t>
    </dgm:pt>
    <dgm:pt modelId="{2B0AAD86-928C-46EF-BED0-464326DB2725}" type="parTrans" cxnId="{FDE19094-C526-4115-BB17-77CAFB108A0B}">
      <dgm:prSet/>
      <dgm:spPr/>
      <dgm:t>
        <a:bodyPr/>
        <a:lstStyle/>
        <a:p>
          <a:endParaRPr kumimoji="1" lang="ja-JP" altLang="en-US"/>
        </a:p>
      </dgm:t>
    </dgm:pt>
    <dgm:pt modelId="{B9907827-AA6A-418D-9D38-588990244216}" type="sibTrans" cxnId="{FDE19094-C526-4115-BB17-77CAFB108A0B}">
      <dgm:prSet/>
      <dgm:spPr/>
      <dgm:t>
        <a:bodyPr/>
        <a:lstStyle/>
        <a:p>
          <a:endParaRPr kumimoji="1" lang="ja-JP" altLang="en-US"/>
        </a:p>
      </dgm:t>
    </dgm:pt>
    <dgm:pt modelId="{1DD9AEB8-FABF-4088-9F94-B57EC67C68C0}">
      <dgm:prSet phldrT="[テキスト]"/>
      <dgm:spPr/>
      <dgm:t>
        <a:bodyPr/>
        <a:lstStyle/>
        <a:p>
          <a:r>
            <a:rPr kumimoji="1" lang="en-US" altLang="ja-JP" dirty="0" smtClean="0"/>
            <a:t>…</a:t>
          </a:r>
          <a:endParaRPr kumimoji="1" lang="ja-JP" altLang="en-US" dirty="0"/>
        </a:p>
      </dgm:t>
    </dgm:pt>
    <dgm:pt modelId="{4652A9FF-65AB-4C19-B871-0531E4EF3829}" type="parTrans" cxnId="{5694F30E-373D-4D0A-80FD-312138FB5A07}">
      <dgm:prSet/>
      <dgm:spPr/>
      <dgm:t>
        <a:bodyPr/>
        <a:lstStyle/>
        <a:p>
          <a:endParaRPr kumimoji="1" lang="ja-JP" altLang="en-US"/>
        </a:p>
      </dgm:t>
    </dgm:pt>
    <dgm:pt modelId="{D59C91AE-42D4-42AD-BBE3-62D2B0A8D1C1}" type="sibTrans" cxnId="{5694F30E-373D-4D0A-80FD-312138FB5A07}">
      <dgm:prSet/>
      <dgm:spPr/>
      <dgm:t>
        <a:bodyPr/>
        <a:lstStyle/>
        <a:p>
          <a:endParaRPr kumimoji="1" lang="ja-JP" altLang="en-US"/>
        </a:p>
      </dgm:t>
    </dgm:pt>
    <dgm:pt modelId="{12E20655-12B7-4858-BDFB-C812D4FB0A92}">
      <dgm:prSet phldrT="[テキスト]"/>
      <dgm:spPr/>
      <dgm:t>
        <a:bodyPr/>
        <a:lstStyle/>
        <a:p>
          <a:r>
            <a:rPr kumimoji="1" lang="en-US" altLang="ja-JP" dirty="0" smtClean="0"/>
            <a:t>…</a:t>
          </a:r>
          <a:endParaRPr kumimoji="1" lang="ja-JP" altLang="en-US" dirty="0"/>
        </a:p>
      </dgm:t>
    </dgm:pt>
    <dgm:pt modelId="{BE3959AE-4E88-418B-AA30-121BC2789628}" type="parTrans" cxnId="{1D09BBD5-56DF-4F70-B9AB-1D2116104625}">
      <dgm:prSet/>
      <dgm:spPr/>
      <dgm:t>
        <a:bodyPr/>
        <a:lstStyle/>
        <a:p>
          <a:endParaRPr kumimoji="1" lang="ja-JP" altLang="en-US"/>
        </a:p>
      </dgm:t>
    </dgm:pt>
    <dgm:pt modelId="{F87AA878-D910-43D8-B995-9783174C68DF}" type="sibTrans" cxnId="{1D09BBD5-56DF-4F70-B9AB-1D2116104625}">
      <dgm:prSet/>
      <dgm:spPr/>
      <dgm:t>
        <a:bodyPr/>
        <a:lstStyle/>
        <a:p>
          <a:endParaRPr kumimoji="1" lang="ja-JP" altLang="en-US"/>
        </a:p>
      </dgm:t>
    </dgm:pt>
    <dgm:pt modelId="{3D8619CF-4B0B-443F-9097-8570FC916B95}">
      <dgm:prSet phldrT="[テキスト]"/>
      <dgm:spPr/>
      <dgm:t>
        <a:bodyPr/>
        <a:lstStyle/>
        <a:p>
          <a:r>
            <a:rPr kumimoji="1" lang="ja-JP" altLang="en-US" dirty="0" smtClean="0"/>
            <a:t>完成！</a:t>
          </a:r>
          <a:endParaRPr kumimoji="1" lang="ja-JP" altLang="en-US" dirty="0"/>
        </a:p>
      </dgm:t>
    </dgm:pt>
    <dgm:pt modelId="{F7C43508-BF83-4FDE-918A-053AB89D94E3}" type="parTrans" cxnId="{B81C9EC0-04B6-490A-AA95-AD2CA24A67F7}">
      <dgm:prSet/>
      <dgm:spPr/>
      <dgm:t>
        <a:bodyPr/>
        <a:lstStyle/>
        <a:p>
          <a:endParaRPr kumimoji="1" lang="ja-JP" altLang="en-US"/>
        </a:p>
      </dgm:t>
    </dgm:pt>
    <dgm:pt modelId="{7A6CAD34-DE85-47E2-952C-DF7B86893565}" type="sibTrans" cxnId="{B81C9EC0-04B6-490A-AA95-AD2CA24A67F7}">
      <dgm:prSet/>
      <dgm:spPr/>
      <dgm:t>
        <a:bodyPr/>
        <a:lstStyle/>
        <a:p>
          <a:endParaRPr kumimoji="1" lang="ja-JP" altLang="en-US"/>
        </a:p>
      </dgm:t>
    </dgm:pt>
    <dgm:pt modelId="{16E8427E-71F4-4D05-B2E1-AACE3AB5F8EB}">
      <dgm:prSet phldrT="[テキスト]"/>
      <dgm:spPr/>
      <dgm:t>
        <a:bodyPr/>
        <a:lstStyle/>
        <a:p>
          <a:r>
            <a:rPr kumimoji="1" lang="en-US" altLang="ja-JP" dirty="0" smtClean="0"/>
            <a:t>Daily build</a:t>
          </a:r>
          <a:endParaRPr kumimoji="1" lang="ja-JP" altLang="en-US" dirty="0"/>
        </a:p>
      </dgm:t>
    </dgm:pt>
    <dgm:pt modelId="{901E3CE5-AC04-4602-ABCF-6322DCC7EEF2}" type="parTrans" cxnId="{766A3EA7-3FE0-4EE5-9C11-7C0D0AB9A8D9}">
      <dgm:prSet/>
      <dgm:spPr/>
      <dgm:t>
        <a:bodyPr/>
        <a:lstStyle/>
        <a:p>
          <a:endParaRPr kumimoji="1" lang="ja-JP" altLang="en-US"/>
        </a:p>
      </dgm:t>
    </dgm:pt>
    <dgm:pt modelId="{EADD08A6-0BAD-416D-AE32-D9E13FD71C6F}" type="sibTrans" cxnId="{766A3EA7-3FE0-4EE5-9C11-7C0D0AB9A8D9}">
      <dgm:prSet/>
      <dgm:spPr/>
      <dgm:t>
        <a:bodyPr/>
        <a:lstStyle/>
        <a:p>
          <a:endParaRPr kumimoji="1" lang="ja-JP" altLang="en-US"/>
        </a:p>
      </dgm:t>
    </dgm:pt>
    <dgm:pt modelId="{3885F6FE-6A88-4236-91FF-B7B2140F1FC4}">
      <dgm:prSet phldrT="[テキスト]"/>
      <dgm:spPr/>
      <dgm:t>
        <a:bodyPr/>
        <a:lstStyle/>
        <a:p>
          <a:r>
            <a:rPr kumimoji="1" lang="en-US" altLang="ja-JP" dirty="0" smtClean="0"/>
            <a:t>…</a:t>
          </a:r>
          <a:endParaRPr kumimoji="1" lang="ja-JP" altLang="en-US" dirty="0"/>
        </a:p>
      </dgm:t>
    </dgm:pt>
    <dgm:pt modelId="{690C0390-29AF-4096-A2BD-700BA3F0E6DD}" type="parTrans" cxnId="{EBA615D0-641C-414E-BAEE-E71157DD59AE}">
      <dgm:prSet/>
      <dgm:spPr/>
      <dgm:t>
        <a:bodyPr/>
        <a:lstStyle/>
        <a:p>
          <a:endParaRPr kumimoji="1" lang="ja-JP" altLang="en-US"/>
        </a:p>
      </dgm:t>
    </dgm:pt>
    <dgm:pt modelId="{6DA54981-6626-47C7-A997-62CD13676E16}" type="sibTrans" cxnId="{EBA615D0-641C-414E-BAEE-E71157DD59AE}">
      <dgm:prSet/>
      <dgm:spPr/>
      <dgm:t>
        <a:bodyPr/>
        <a:lstStyle/>
        <a:p>
          <a:endParaRPr kumimoji="1" lang="ja-JP" altLang="en-US"/>
        </a:p>
      </dgm:t>
    </dgm:pt>
    <dgm:pt modelId="{B4E7A0F4-795C-4EC4-AEDA-EF04F5C36721}">
      <dgm:prSet phldrT="[テキスト]"/>
      <dgm:spPr/>
      <dgm:t>
        <a:bodyPr/>
        <a:lstStyle/>
        <a:p>
          <a:r>
            <a:rPr kumimoji="1" lang="ja-JP" altLang="en-US" dirty="0" smtClean="0"/>
            <a:t>社外</a:t>
          </a:r>
          <a:endParaRPr kumimoji="1" lang="ja-JP" altLang="en-US" dirty="0"/>
        </a:p>
      </dgm:t>
    </dgm:pt>
    <dgm:pt modelId="{B50EFF92-592E-466D-BF50-6E6442390314}" type="parTrans" cxnId="{FEF8281F-1B97-4ECE-A884-108154520EC1}">
      <dgm:prSet/>
      <dgm:spPr/>
      <dgm:t>
        <a:bodyPr/>
        <a:lstStyle/>
        <a:p>
          <a:endParaRPr kumimoji="1" lang="ja-JP" altLang="en-US"/>
        </a:p>
      </dgm:t>
    </dgm:pt>
    <dgm:pt modelId="{AB48F9A3-8AFF-4A03-B3F8-A84A5999C331}" type="sibTrans" cxnId="{FEF8281F-1B97-4ECE-A884-108154520EC1}">
      <dgm:prSet/>
      <dgm:spPr/>
      <dgm:t>
        <a:bodyPr/>
        <a:lstStyle/>
        <a:p>
          <a:endParaRPr kumimoji="1" lang="ja-JP" altLang="en-US"/>
        </a:p>
      </dgm:t>
    </dgm:pt>
    <dgm:pt modelId="{2685C71C-1382-4240-8CBA-9602D0A3B281}">
      <dgm:prSet phldrT="[テキスト]"/>
      <dgm:spPr/>
      <dgm:t>
        <a:bodyPr/>
        <a:lstStyle/>
        <a:p>
          <a:r>
            <a:rPr kumimoji="1" lang="ja-JP" altLang="en-US" dirty="0" smtClean="0"/>
            <a:t>テストチーム</a:t>
          </a:r>
          <a:endParaRPr kumimoji="1" lang="ja-JP" altLang="en-US" dirty="0"/>
        </a:p>
      </dgm:t>
    </dgm:pt>
    <dgm:pt modelId="{D438A28B-5D3D-4E64-9753-D21CB76A299F}" type="parTrans" cxnId="{FB79808A-F5A8-4C98-99A9-A4DF91344699}">
      <dgm:prSet/>
      <dgm:spPr/>
      <dgm:t>
        <a:bodyPr/>
        <a:lstStyle/>
        <a:p>
          <a:endParaRPr kumimoji="1" lang="ja-JP" altLang="en-US"/>
        </a:p>
      </dgm:t>
    </dgm:pt>
    <dgm:pt modelId="{5D3BCEB0-B719-45A4-A254-A2BDC10C2C38}" type="sibTrans" cxnId="{FB79808A-F5A8-4C98-99A9-A4DF91344699}">
      <dgm:prSet/>
      <dgm:spPr/>
      <dgm:t>
        <a:bodyPr/>
        <a:lstStyle/>
        <a:p>
          <a:endParaRPr kumimoji="1" lang="ja-JP" altLang="en-US"/>
        </a:p>
      </dgm:t>
    </dgm:pt>
    <dgm:pt modelId="{6C2E9CBF-A1B8-47EA-A69E-BB67E98F6FB0}">
      <dgm:prSet phldrT="[テキスト]"/>
      <dgm:spPr/>
      <dgm:t>
        <a:bodyPr/>
        <a:lstStyle/>
        <a:p>
          <a:r>
            <a:rPr kumimoji="1" lang="ja-JP" altLang="en-US" dirty="0" smtClean="0"/>
            <a:t>開発チーム</a:t>
          </a:r>
          <a:endParaRPr kumimoji="1" lang="ja-JP" altLang="en-US" dirty="0"/>
        </a:p>
      </dgm:t>
    </dgm:pt>
    <dgm:pt modelId="{6CD6DEEE-8AF5-44F1-B873-773014EF4088}" type="parTrans" cxnId="{D5EC094F-C933-430B-A61C-A3FDFA684E7F}">
      <dgm:prSet/>
      <dgm:spPr/>
      <dgm:t>
        <a:bodyPr/>
        <a:lstStyle/>
        <a:p>
          <a:endParaRPr kumimoji="1" lang="ja-JP" altLang="en-US"/>
        </a:p>
      </dgm:t>
    </dgm:pt>
    <dgm:pt modelId="{A6578533-23E6-480C-BB09-B204D4D3206E}" type="sibTrans" cxnId="{D5EC094F-C933-430B-A61C-A3FDFA684E7F}">
      <dgm:prSet/>
      <dgm:spPr/>
      <dgm:t>
        <a:bodyPr/>
        <a:lstStyle/>
        <a:p>
          <a:endParaRPr kumimoji="1" lang="ja-JP" altLang="en-US"/>
        </a:p>
      </dgm:t>
    </dgm:pt>
    <dgm:pt modelId="{C0EFD805-5E81-4EE7-8DCF-0F956EA9F3AB}">
      <dgm:prSet phldrT="[テキスト]"/>
      <dgm:spPr/>
      <dgm:t>
        <a:bodyPr/>
        <a:lstStyle/>
        <a:p>
          <a:r>
            <a:rPr kumimoji="1" lang="ja-JP" altLang="en-US" dirty="0" smtClean="0"/>
            <a:t>開発者</a:t>
          </a:r>
          <a:endParaRPr kumimoji="1" lang="ja-JP" altLang="en-US" dirty="0"/>
        </a:p>
      </dgm:t>
    </dgm:pt>
    <dgm:pt modelId="{F514B018-AB9B-4942-8531-E424EA99B021}" type="parTrans" cxnId="{EDE2CD6C-48E9-4F9C-B1D5-81FBF6771607}">
      <dgm:prSet/>
      <dgm:spPr/>
      <dgm:t>
        <a:bodyPr/>
        <a:lstStyle/>
        <a:p>
          <a:endParaRPr kumimoji="1" lang="ja-JP" altLang="en-US"/>
        </a:p>
      </dgm:t>
    </dgm:pt>
    <dgm:pt modelId="{0FE2E713-9754-4B44-A3B8-B3513A1AB5BE}" type="sibTrans" cxnId="{EDE2CD6C-48E9-4F9C-B1D5-81FBF6771607}">
      <dgm:prSet/>
      <dgm:spPr/>
      <dgm:t>
        <a:bodyPr/>
        <a:lstStyle/>
        <a:p>
          <a:endParaRPr kumimoji="1" lang="ja-JP" altLang="en-US"/>
        </a:p>
      </dgm:t>
    </dgm:pt>
    <dgm:pt modelId="{B68A134B-3188-4E77-AB7A-E7B9238471D1}">
      <dgm:prSet phldrT="[テキスト]"/>
      <dgm:spPr/>
      <dgm:t>
        <a:bodyPr/>
        <a:lstStyle/>
        <a:p>
          <a:r>
            <a:rPr kumimoji="1" lang="en-US" altLang="ja-JP" dirty="0" smtClean="0"/>
            <a:t>Minutely build</a:t>
          </a:r>
          <a:endParaRPr kumimoji="1" lang="ja-JP" altLang="en-US" dirty="0"/>
        </a:p>
      </dgm:t>
    </dgm:pt>
    <dgm:pt modelId="{43AE0108-328A-4600-973F-369C2135372F}" type="parTrans" cxnId="{CF4A1738-E1AC-4ACB-A245-7313BCB18442}">
      <dgm:prSet/>
      <dgm:spPr/>
      <dgm:t>
        <a:bodyPr/>
        <a:lstStyle/>
        <a:p>
          <a:endParaRPr kumimoji="1" lang="ja-JP" altLang="en-US"/>
        </a:p>
      </dgm:t>
    </dgm:pt>
    <dgm:pt modelId="{9ECBE0F2-9BA9-4909-A3E9-F4B3F4BCDCD6}" type="sibTrans" cxnId="{CF4A1738-E1AC-4ACB-A245-7313BCB18442}">
      <dgm:prSet/>
      <dgm:spPr/>
      <dgm:t>
        <a:bodyPr/>
        <a:lstStyle/>
        <a:p>
          <a:endParaRPr kumimoji="1" lang="ja-JP" altLang="en-US"/>
        </a:p>
      </dgm:t>
    </dgm:pt>
    <dgm:pt modelId="{6E3EBB83-0945-4677-A7EE-B744C0C55B38}">
      <dgm:prSet phldrT="[テキスト]"/>
      <dgm:spPr/>
      <dgm:t>
        <a:bodyPr/>
        <a:lstStyle/>
        <a:p>
          <a:r>
            <a:rPr kumimoji="1" lang="en-US" altLang="ja-JP" dirty="0" smtClean="0"/>
            <a:t>…</a:t>
          </a:r>
          <a:endParaRPr kumimoji="1" lang="ja-JP" altLang="en-US" dirty="0"/>
        </a:p>
      </dgm:t>
    </dgm:pt>
    <dgm:pt modelId="{1E919F62-814F-412C-B188-C71C0C79664B}" type="parTrans" cxnId="{9D7504AA-D2BF-469C-86AA-B05801279116}">
      <dgm:prSet/>
      <dgm:spPr/>
      <dgm:t>
        <a:bodyPr/>
        <a:lstStyle/>
        <a:p>
          <a:endParaRPr kumimoji="1" lang="ja-JP" altLang="en-US"/>
        </a:p>
      </dgm:t>
    </dgm:pt>
    <dgm:pt modelId="{B6C6D22D-FAC9-474B-A4C6-A31D176AC4F9}" type="sibTrans" cxnId="{9D7504AA-D2BF-469C-86AA-B05801279116}">
      <dgm:prSet/>
      <dgm:spPr/>
      <dgm:t>
        <a:bodyPr/>
        <a:lstStyle/>
        <a:p>
          <a:endParaRPr kumimoji="1" lang="ja-JP" altLang="en-US"/>
        </a:p>
      </dgm:t>
    </dgm:pt>
    <dgm:pt modelId="{07564BD1-EF7F-4C43-B9D3-3D85783590A9}" type="pres">
      <dgm:prSet presAssocID="{448A4DAC-DBF5-4FF2-AF08-251AC1011B03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00BF9CA8-A668-424F-8174-0140C4BB15B2}" type="pres">
      <dgm:prSet presAssocID="{448A4DAC-DBF5-4FF2-AF08-251AC1011B03}" presName="hierFlow" presStyleCnt="0"/>
      <dgm:spPr/>
    </dgm:pt>
    <dgm:pt modelId="{414C4133-DE42-4534-9D0A-A0BF8B70B36E}" type="pres">
      <dgm:prSet presAssocID="{448A4DAC-DBF5-4FF2-AF08-251AC1011B03}" presName="firstBuf" presStyleCnt="0"/>
      <dgm:spPr/>
    </dgm:pt>
    <dgm:pt modelId="{FFCAD341-3F6B-44A1-9C05-46BFE38AD5B3}" type="pres">
      <dgm:prSet presAssocID="{448A4DAC-DBF5-4FF2-AF08-251AC1011B03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53035B7-5166-4009-8EC4-B508CA4606DE}" type="pres">
      <dgm:prSet presAssocID="{D8B1B671-6E67-4E3B-B975-199DE39EAF47}" presName="Name14" presStyleCnt="0"/>
      <dgm:spPr/>
    </dgm:pt>
    <dgm:pt modelId="{D621EC7E-1F97-4CBD-ABF0-1AAA060236ED}" type="pres">
      <dgm:prSet presAssocID="{D8B1B671-6E67-4E3B-B975-199DE39EAF47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B0974F87-EF38-4B51-AF81-78D4A0444EEB}" type="pres">
      <dgm:prSet presAssocID="{D8B1B671-6E67-4E3B-B975-199DE39EAF47}" presName="hierChild2" presStyleCnt="0"/>
      <dgm:spPr/>
    </dgm:pt>
    <dgm:pt modelId="{DE035E30-41B8-432F-9214-365E74A66C6C}" type="pres">
      <dgm:prSet presAssocID="{96E641AB-64F9-4C82-B549-7E4AA57F79A2}" presName="Name19" presStyleLbl="parChTrans1D2" presStyleIdx="0" presStyleCnt="2"/>
      <dgm:spPr/>
      <dgm:t>
        <a:bodyPr/>
        <a:lstStyle/>
        <a:p>
          <a:endParaRPr kumimoji="1" lang="ja-JP" altLang="en-US"/>
        </a:p>
      </dgm:t>
    </dgm:pt>
    <dgm:pt modelId="{6415926D-49C9-4F6A-B404-50F07CDC1F23}" type="pres">
      <dgm:prSet presAssocID="{3F89004F-947B-4214-B5CD-EE31CB71D022}" presName="Name21" presStyleCnt="0"/>
      <dgm:spPr/>
    </dgm:pt>
    <dgm:pt modelId="{0A712EF4-86F9-40BA-AC14-C341C8DC3CEA}" type="pres">
      <dgm:prSet presAssocID="{3F89004F-947B-4214-B5CD-EE31CB71D022}" presName="level2Shape" presStyleLbl="node2" presStyleIdx="0" presStyleCnt="2"/>
      <dgm:spPr/>
      <dgm:t>
        <a:bodyPr/>
        <a:lstStyle/>
        <a:p>
          <a:endParaRPr kumimoji="1" lang="ja-JP" altLang="en-US"/>
        </a:p>
      </dgm:t>
    </dgm:pt>
    <dgm:pt modelId="{FB48A948-5895-4378-89AC-EA20A4C6D95C}" type="pres">
      <dgm:prSet presAssocID="{3F89004F-947B-4214-B5CD-EE31CB71D022}" presName="hierChild3" presStyleCnt="0"/>
      <dgm:spPr/>
    </dgm:pt>
    <dgm:pt modelId="{7D65B637-AE6E-4EBE-BA32-D20A63AA3650}" type="pres">
      <dgm:prSet presAssocID="{2B0AAD86-928C-46EF-BED0-464326DB2725}" presName="Name19" presStyleLbl="parChTrans1D3" presStyleIdx="0" presStyleCnt="2"/>
      <dgm:spPr/>
      <dgm:t>
        <a:bodyPr/>
        <a:lstStyle/>
        <a:p>
          <a:endParaRPr kumimoji="1" lang="ja-JP" altLang="en-US"/>
        </a:p>
      </dgm:t>
    </dgm:pt>
    <dgm:pt modelId="{53BB1E07-41EF-4E7A-88C8-5E9CA3BBCA91}" type="pres">
      <dgm:prSet presAssocID="{885AB0BB-DEAF-4904-B22B-ACFA68921A70}" presName="Name21" presStyleCnt="0"/>
      <dgm:spPr/>
    </dgm:pt>
    <dgm:pt modelId="{DBFBFCC2-03A8-4B07-BE34-6DC94BA73328}" type="pres">
      <dgm:prSet presAssocID="{885AB0BB-DEAF-4904-B22B-ACFA68921A70}" presName="level2Shape" presStyleLbl="node3" presStyleIdx="0" presStyleCnt="2"/>
      <dgm:spPr/>
      <dgm:t>
        <a:bodyPr/>
        <a:lstStyle/>
        <a:p>
          <a:endParaRPr kumimoji="1" lang="ja-JP" altLang="en-US"/>
        </a:p>
      </dgm:t>
    </dgm:pt>
    <dgm:pt modelId="{D118C561-02A4-4270-9665-1DA9568B6C88}" type="pres">
      <dgm:prSet presAssocID="{885AB0BB-DEAF-4904-B22B-ACFA68921A70}" presName="hierChild3" presStyleCnt="0"/>
      <dgm:spPr/>
    </dgm:pt>
    <dgm:pt modelId="{EAB3F435-B59F-480D-A0D5-911798F550ED}" type="pres">
      <dgm:prSet presAssocID="{901E3CE5-AC04-4602-ABCF-6322DCC7EEF2}" presName="Name19" presStyleLbl="parChTrans1D4" presStyleIdx="0" presStyleCnt="4"/>
      <dgm:spPr/>
      <dgm:t>
        <a:bodyPr/>
        <a:lstStyle/>
        <a:p>
          <a:endParaRPr kumimoji="1" lang="ja-JP" altLang="en-US"/>
        </a:p>
      </dgm:t>
    </dgm:pt>
    <dgm:pt modelId="{ABD5998E-500A-4FA8-A9BD-BE47B6EA5B82}" type="pres">
      <dgm:prSet presAssocID="{16E8427E-71F4-4D05-B2E1-AACE3AB5F8EB}" presName="Name21" presStyleCnt="0"/>
      <dgm:spPr/>
    </dgm:pt>
    <dgm:pt modelId="{5F63268A-91E0-45F9-AB43-F41900B0ADC7}" type="pres">
      <dgm:prSet presAssocID="{16E8427E-71F4-4D05-B2E1-AACE3AB5F8EB}" presName="level2Shape" presStyleLbl="node4" presStyleIdx="0" presStyleCnt="4"/>
      <dgm:spPr/>
      <dgm:t>
        <a:bodyPr/>
        <a:lstStyle/>
        <a:p>
          <a:endParaRPr kumimoji="1" lang="ja-JP" altLang="en-US"/>
        </a:p>
      </dgm:t>
    </dgm:pt>
    <dgm:pt modelId="{0E22796A-69F3-47DD-AE73-242FF5749A55}" type="pres">
      <dgm:prSet presAssocID="{16E8427E-71F4-4D05-B2E1-AACE3AB5F8EB}" presName="hierChild3" presStyleCnt="0"/>
      <dgm:spPr/>
    </dgm:pt>
    <dgm:pt modelId="{733AE94E-147B-4481-9D3E-605896128A66}" type="pres">
      <dgm:prSet presAssocID="{43AE0108-328A-4600-973F-369C2135372F}" presName="Name19" presStyleLbl="parChTrans1D4" presStyleIdx="1" presStyleCnt="4"/>
      <dgm:spPr/>
      <dgm:t>
        <a:bodyPr/>
        <a:lstStyle/>
        <a:p>
          <a:endParaRPr kumimoji="1" lang="ja-JP" altLang="en-US"/>
        </a:p>
      </dgm:t>
    </dgm:pt>
    <dgm:pt modelId="{F28259E2-A849-4014-B17D-4CAA3CBCB9F1}" type="pres">
      <dgm:prSet presAssocID="{B68A134B-3188-4E77-AB7A-E7B9238471D1}" presName="Name21" presStyleCnt="0"/>
      <dgm:spPr/>
    </dgm:pt>
    <dgm:pt modelId="{BC780CCA-3CBC-4835-9C34-997E4DB2B8FA}" type="pres">
      <dgm:prSet presAssocID="{B68A134B-3188-4E77-AB7A-E7B9238471D1}" presName="level2Shape" presStyleLbl="node4" presStyleIdx="1" presStyleCnt="4"/>
      <dgm:spPr/>
      <dgm:t>
        <a:bodyPr/>
        <a:lstStyle/>
        <a:p>
          <a:endParaRPr kumimoji="1" lang="ja-JP" altLang="en-US"/>
        </a:p>
      </dgm:t>
    </dgm:pt>
    <dgm:pt modelId="{7D0DC4B7-7D61-44E2-AB4E-8AC00816AC14}" type="pres">
      <dgm:prSet presAssocID="{B68A134B-3188-4E77-AB7A-E7B9238471D1}" presName="hierChild3" presStyleCnt="0"/>
      <dgm:spPr/>
    </dgm:pt>
    <dgm:pt modelId="{912DF538-CC76-42E2-AF88-4352696826A2}" type="pres">
      <dgm:prSet presAssocID="{1E919F62-814F-412C-B188-C71C0C79664B}" presName="Name19" presStyleLbl="parChTrans1D4" presStyleIdx="2" presStyleCnt="4"/>
      <dgm:spPr/>
      <dgm:t>
        <a:bodyPr/>
        <a:lstStyle/>
        <a:p>
          <a:endParaRPr kumimoji="1" lang="ja-JP" altLang="en-US"/>
        </a:p>
      </dgm:t>
    </dgm:pt>
    <dgm:pt modelId="{F12CCFD8-C5A1-4C61-B1BC-A2C147B319C1}" type="pres">
      <dgm:prSet presAssocID="{6E3EBB83-0945-4677-A7EE-B744C0C55B38}" presName="Name21" presStyleCnt="0"/>
      <dgm:spPr/>
    </dgm:pt>
    <dgm:pt modelId="{DF4C9BB9-0440-434F-99B6-291F794B4C0A}" type="pres">
      <dgm:prSet presAssocID="{6E3EBB83-0945-4677-A7EE-B744C0C55B38}" presName="level2Shape" presStyleLbl="node4" presStyleIdx="2" presStyleCnt="4"/>
      <dgm:spPr/>
      <dgm:t>
        <a:bodyPr/>
        <a:lstStyle/>
        <a:p>
          <a:endParaRPr kumimoji="1" lang="ja-JP" altLang="en-US"/>
        </a:p>
      </dgm:t>
    </dgm:pt>
    <dgm:pt modelId="{1F863766-56F5-4074-A8E6-5986C88A57F3}" type="pres">
      <dgm:prSet presAssocID="{6E3EBB83-0945-4677-A7EE-B744C0C55B38}" presName="hierChild3" presStyleCnt="0"/>
      <dgm:spPr/>
    </dgm:pt>
    <dgm:pt modelId="{D67B525F-24C5-42CD-AD0B-B5E566B0FB4D}" type="pres">
      <dgm:prSet presAssocID="{690C0390-29AF-4096-A2BD-700BA3F0E6DD}" presName="Name19" presStyleLbl="parChTrans1D4" presStyleIdx="3" presStyleCnt="4"/>
      <dgm:spPr/>
      <dgm:t>
        <a:bodyPr/>
        <a:lstStyle/>
        <a:p>
          <a:endParaRPr kumimoji="1" lang="ja-JP" altLang="en-US"/>
        </a:p>
      </dgm:t>
    </dgm:pt>
    <dgm:pt modelId="{7FFE40AB-E271-4786-BABE-22D5ACB52622}" type="pres">
      <dgm:prSet presAssocID="{3885F6FE-6A88-4236-91FF-B7B2140F1FC4}" presName="Name21" presStyleCnt="0"/>
      <dgm:spPr/>
    </dgm:pt>
    <dgm:pt modelId="{14C2DAC2-518C-4E11-B4D6-E3A40EA0D4AC}" type="pres">
      <dgm:prSet presAssocID="{3885F6FE-6A88-4236-91FF-B7B2140F1FC4}" presName="level2Shape" presStyleLbl="node4" presStyleIdx="3" presStyleCnt="4"/>
      <dgm:spPr/>
      <dgm:t>
        <a:bodyPr/>
        <a:lstStyle/>
        <a:p>
          <a:endParaRPr kumimoji="1" lang="ja-JP" altLang="en-US"/>
        </a:p>
      </dgm:t>
    </dgm:pt>
    <dgm:pt modelId="{92F29081-644E-4581-8DEC-149937BEE270}" type="pres">
      <dgm:prSet presAssocID="{3885F6FE-6A88-4236-91FF-B7B2140F1FC4}" presName="hierChild3" presStyleCnt="0"/>
      <dgm:spPr/>
    </dgm:pt>
    <dgm:pt modelId="{696E267A-5E43-4B49-8DFE-3CFE579422EB}" type="pres">
      <dgm:prSet presAssocID="{BE3959AE-4E88-418B-AA30-121BC2789628}" presName="Name19" presStyleLbl="parChTrans1D3" presStyleIdx="1" presStyleCnt="2"/>
      <dgm:spPr/>
      <dgm:t>
        <a:bodyPr/>
        <a:lstStyle/>
        <a:p>
          <a:endParaRPr kumimoji="1" lang="ja-JP" altLang="en-US"/>
        </a:p>
      </dgm:t>
    </dgm:pt>
    <dgm:pt modelId="{88B9B0C4-01AD-43B4-8408-633FFB284B15}" type="pres">
      <dgm:prSet presAssocID="{12E20655-12B7-4858-BDFB-C812D4FB0A92}" presName="Name21" presStyleCnt="0"/>
      <dgm:spPr/>
    </dgm:pt>
    <dgm:pt modelId="{CEFA36F5-FE52-4C9D-A34F-520A7EE544D5}" type="pres">
      <dgm:prSet presAssocID="{12E20655-12B7-4858-BDFB-C812D4FB0A92}" presName="level2Shape" presStyleLbl="node3" presStyleIdx="1" presStyleCnt="2"/>
      <dgm:spPr/>
      <dgm:t>
        <a:bodyPr/>
        <a:lstStyle/>
        <a:p>
          <a:endParaRPr kumimoji="1" lang="ja-JP" altLang="en-US"/>
        </a:p>
      </dgm:t>
    </dgm:pt>
    <dgm:pt modelId="{5696E50C-916C-44F9-8BBF-E103C46456EB}" type="pres">
      <dgm:prSet presAssocID="{12E20655-12B7-4858-BDFB-C812D4FB0A92}" presName="hierChild3" presStyleCnt="0"/>
      <dgm:spPr/>
    </dgm:pt>
    <dgm:pt modelId="{AF34EF08-C6B5-41FA-A981-07CDFA332CB6}" type="pres">
      <dgm:prSet presAssocID="{4652A9FF-65AB-4C19-B871-0531E4EF3829}" presName="Name19" presStyleLbl="parChTrans1D2" presStyleIdx="1" presStyleCnt="2"/>
      <dgm:spPr/>
      <dgm:t>
        <a:bodyPr/>
        <a:lstStyle/>
        <a:p>
          <a:endParaRPr kumimoji="1" lang="ja-JP" altLang="en-US"/>
        </a:p>
      </dgm:t>
    </dgm:pt>
    <dgm:pt modelId="{4433ECD3-24E1-4DDD-A105-8EE8F230AB81}" type="pres">
      <dgm:prSet presAssocID="{1DD9AEB8-FABF-4088-9F94-B57EC67C68C0}" presName="Name21" presStyleCnt="0"/>
      <dgm:spPr/>
    </dgm:pt>
    <dgm:pt modelId="{EFEC5FD6-BBB8-467A-85E2-E4B08B39AFE3}" type="pres">
      <dgm:prSet presAssocID="{1DD9AEB8-FABF-4088-9F94-B57EC67C68C0}" presName="level2Shape" presStyleLbl="node2" presStyleIdx="1" presStyleCnt="2"/>
      <dgm:spPr/>
      <dgm:t>
        <a:bodyPr/>
        <a:lstStyle/>
        <a:p>
          <a:endParaRPr kumimoji="1" lang="ja-JP" altLang="en-US"/>
        </a:p>
      </dgm:t>
    </dgm:pt>
    <dgm:pt modelId="{74CFC234-EE41-446F-87C9-91241F0E408E}" type="pres">
      <dgm:prSet presAssocID="{1DD9AEB8-FABF-4088-9F94-B57EC67C68C0}" presName="hierChild3" presStyleCnt="0"/>
      <dgm:spPr/>
    </dgm:pt>
    <dgm:pt modelId="{121D132A-0409-4BE2-B0A7-DA3F4AA507CF}" type="pres">
      <dgm:prSet presAssocID="{448A4DAC-DBF5-4FF2-AF08-251AC1011B03}" presName="bgShapesFlow" presStyleCnt="0"/>
      <dgm:spPr/>
    </dgm:pt>
    <dgm:pt modelId="{DE61208B-4464-477F-BEE2-78D3ED558AC4}" type="pres">
      <dgm:prSet presAssocID="{3D8619CF-4B0B-443F-9097-8570FC916B95}" presName="rectComp" presStyleCnt="0"/>
      <dgm:spPr/>
    </dgm:pt>
    <dgm:pt modelId="{DD221A87-1785-4252-BC59-79C69008246A}" type="pres">
      <dgm:prSet presAssocID="{3D8619CF-4B0B-443F-9097-8570FC916B95}" presName="bgRect" presStyleLbl="bgShp" presStyleIdx="0" presStyleCnt="5" custLinFactNeighborX="388" custLinFactNeighborY="626"/>
      <dgm:spPr/>
      <dgm:t>
        <a:bodyPr/>
        <a:lstStyle/>
        <a:p>
          <a:endParaRPr kumimoji="1" lang="ja-JP" altLang="en-US"/>
        </a:p>
      </dgm:t>
    </dgm:pt>
    <dgm:pt modelId="{A2322E86-16E1-445A-841B-07A123884AF6}" type="pres">
      <dgm:prSet presAssocID="{3D8619CF-4B0B-443F-9097-8570FC916B95}" presName="bgRectTx" presStyleLbl="bgShp" presStyleIdx="0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FA2882B-54F3-4890-90A7-C914203297F6}" type="pres">
      <dgm:prSet presAssocID="{3D8619CF-4B0B-443F-9097-8570FC916B95}" presName="spComp" presStyleCnt="0"/>
      <dgm:spPr/>
    </dgm:pt>
    <dgm:pt modelId="{11CFD931-C0E7-4B65-A04A-B78B1BC04E36}" type="pres">
      <dgm:prSet presAssocID="{3D8619CF-4B0B-443F-9097-8570FC916B95}" presName="vSp" presStyleCnt="0"/>
      <dgm:spPr/>
    </dgm:pt>
    <dgm:pt modelId="{5B5A815D-6B87-4D7C-8B18-CD6967BE18F9}" type="pres">
      <dgm:prSet presAssocID="{B4E7A0F4-795C-4EC4-AEDA-EF04F5C36721}" presName="rectComp" presStyleCnt="0"/>
      <dgm:spPr/>
    </dgm:pt>
    <dgm:pt modelId="{AC0DB127-69DA-4FEA-A1FF-A0598CCDC5F9}" type="pres">
      <dgm:prSet presAssocID="{B4E7A0F4-795C-4EC4-AEDA-EF04F5C36721}" presName="bgRect" presStyleLbl="bgShp" presStyleIdx="1" presStyleCnt="5"/>
      <dgm:spPr/>
      <dgm:t>
        <a:bodyPr/>
        <a:lstStyle/>
        <a:p>
          <a:endParaRPr kumimoji="1" lang="ja-JP" altLang="en-US"/>
        </a:p>
      </dgm:t>
    </dgm:pt>
    <dgm:pt modelId="{8AE0BC72-73E6-413E-9848-0F61185852C5}" type="pres">
      <dgm:prSet presAssocID="{B4E7A0F4-795C-4EC4-AEDA-EF04F5C36721}" presName="bgRectTx" presStyleLbl="bgShp" presStyleIdx="1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AC50AE-8A47-4943-B5D7-247FC58BBAB0}" type="pres">
      <dgm:prSet presAssocID="{B4E7A0F4-795C-4EC4-AEDA-EF04F5C36721}" presName="spComp" presStyleCnt="0"/>
      <dgm:spPr/>
    </dgm:pt>
    <dgm:pt modelId="{51BBBF73-D553-4F04-B669-2D5C9E7697FE}" type="pres">
      <dgm:prSet presAssocID="{B4E7A0F4-795C-4EC4-AEDA-EF04F5C36721}" presName="vSp" presStyleCnt="0"/>
      <dgm:spPr/>
    </dgm:pt>
    <dgm:pt modelId="{F0FEDE98-7724-4626-97C2-B6677BF1C15B}" type="pres">
      <dgm:prSet presAssocID="{2685C71C-1382-4240-8CBA-9602D0A3B281}" presName="rectComp" presStyleCnt="0"/>
      <dgm:spPr/>
    </dgm:pt>
    <dgm:pt modelId="{EE890B37-C8DE-46BB-9222-1DF05AE3C016}" type="pres">
      <dgm:prSet presAssocID="{2685C71C-1382-4240-8CBA-9602D0A3B281}" presName="bgRect" presStyleLbl="bgShp" presStyleIdx="2" presStyleCnt="5"/>
      <dgm:spPr/>
      <dgm:t>
        <a:bodyPr/>
        <a:lstStyle/>
        <a:p>
          <a:endParaRPr kumimoji="1" lang="ja-JP" altLang="en-US"/>
        </a:p>
      </dgm:t>
    </dgm:pt>
    <dgm:pt modelId="{4E9EA8ED-15A0-4342-86D9-0C0720055B5F}" type="pres">
      <dgm:prSet presAssocID="{2685C71C-1382-4240-8CBA-9602D0A3B281}" presName="bgRectTx" presStyleLbl="bgShp" presStyleIdx="2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3433F80-DF5B-4495-A784-2B46285FAEB3}" type="pres">
      <dgm:prSet presAssocID="{2685C71C-1382-4240-8CBA-9602D0A3B281}" presName="spComp" presStyleCnt="0"/>
      <dgm:spPr/>
    </dgm:pt>
    <dgm:pt modelId="{06E363A2-5424-4244-A9B0-014814F50FC0}" type="pres">
      <dgm:prSet presAssocID="{2685C71C-1382-4240-8CBA-9602D0A3B281}" presName="vSp" presStyleCnt="0"/>
      <dgm:spPr/>
    </dgm:pt>
    <dgm:pt modelId="{0F0C39B9-EB85-4DA2-BDFB-AD3A38AFCD0F}" type="pres">
      <dgm:prSet presAssocID="{6C2E9CBF-A1B8-47EA-A69E-BB67E98F6FB0}" presName="rectComp" presStyleCnt="0"/>
      <dgm:spPr/>
    </dgm:pt>
    <dgm:pt modelId="{CDEBFEDD-406E-42FB-9DBA-A51C799FE4AB}" type="pres">
      <dgm:prSet presAssocID="{6C2E9CBF-A1B8-47EA-A69E-BB67E98F6FB0}" presName="bgRect" presStyleLbl="bgShp" presStyleIdx="3" presStyleCnt="5"/>
      <dgm:spPr/>
      <dgm:t>
        <a:bodyPr/>
        <a:lstStyle/>
        <a:p>
          <a:endParaRPr kumimoji="1" lang="ja-JP" altLang="en-US"/>
        </a:p>
      </dgm:t>
    </dgm:pt>
    <dgm:pt modelId="{3EBBD326-9B9B-42F6-9851-836BE4A84138}" type="pres">
      <dgm:prSet presAssocID="{6C2E9CBF-A1B8-47EA-A69E-BB67E98F6FB0}" presName="bgRectTx" presStyleLbl="bgShp" presStyleIdx="3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65E4C9D-B7DC-4856-B4ED-D6501E1535EF}" type="pres">
      <dgm:prSet presAssocID="{6C2E9CBF-A1B8-47EA-A69E-BB67E98F6FB0}" presName="spComp" presStyleCnt="0"/>
      <dgm:spPr/>
    </dgm:pt>
    <dgm:pt modelId="{03658A9B-2A7B-4EAA-B5B7-E41CE65B440C}" type="pres">
      <dgm:prSet presAssocID="{6C2E9CBF-A1B8-47EA-A69E-BB67E98F6FB0}" presName="vSp" presStyleCnt="0"/>
      <dgm:spPr/>
    </dgm:pt>
    <dgm:pt modelId="{67812311-61A4-4C2E-8023-8EEBD7A50474}" type="pres">
      <dgm:prSet presAssocID="{C0EFD805-5E81-4EE7-8DCF-0F956EA9F3AB}" presName="rectComp" presStyleCnt="0"/>
      <dgm:spPr/>
    </dgm:pt>
    <dgm:pt modelId="{EAAA1A0C-AF06-443C-AF85-93F47037FEDC}" type="pres">
      <dgm:prSet presAssocID="{C0EFD805-5E81-4EE7-8DCF-0F956EA9F3AB}" presName="bgRect" presStyleLbl="bgShp" presStyleIdx="4" presStyleCnt="5"/>
      <dgm:spPr/>
      <dgm:t>
        <a:bodyPr/>
        <a:lstStyle/>
        <a:p>
          <a:endParaRPr kumimoji="1" lang="ja-JP" altLang="en-US"/>
        </a:p>
      </dgm:t>
    </dgm:pt>
    <dgm:pt modelId="{74B142B8-469F-420D-9E74-E845C7F0FBD1}" type="pres">
      <dgm:prSet presAssocID="{C0EFD805-5E81-4EE7-8DCF-0F956EA9F3AB}" presName="bgRectTx" presStyleLbl="bgShp" presStyleIdx="4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7488D535-8452-4D57-A9CF-154C0C412E6A}" type="presOf" srcId="{12E20655-12B7-4858-BDFB-C812D4FB0A92}" destId="{CEFA36F5-FE52-4C9D-A34F-520A7EE544D5}" srcOrd="0" destOrd="0" presId="urn:microsoft.com/office/officeart/2005/8/layout/hierarchy6"/>
    <dgm:cxn modelId="{4075AAE3-D75F-46C0-A1CD-EA06C0692F88}" type="presOf" srcId="{B4E7A0F4-795C-4EC4-AEDA-EF04F5C36721}" destId="{AC0DB127-69DA-4FEA-A1FF-A0598CCDC5F9}" srcOrd="0" destOrd="0" presId="urn:microsoft.com/office/officeart/2005/8/layout/hierarchy6"/>
    <dgm:cxn modelId="{5694F30E-373D-4D0A-80FD-312138FB5A07}" srcId="{D8B1B671-6E67-4E3B-B975-199DE39EAF47}" destId="{1DD9AEB8-FABF-4088-9F94-B57EC67C68C0}" srcOrd="1" destOrd="0" parTransId="{4652A9FF-65AB-4C19-B871-0531E4EF3829}" sibTransId="{D59C91AE-42D4-42AD-BBE3-62D2B0A8D1C1}"/>
    <dgm:cxn modelId="{D6414A01-BCAF-452A-B2B8-1E310381C7FD}" type="presOf" srcId="{4652A9FF-65AB-4C19-B871-0531E4EF3829}" destId="{AF34EF08-C6B5-41FA-A981-07CDFA332CB6}" srcOrd="0" destOrd="0" presId="urn:microsoft.com/office/officeart/2005/8/layout/hierarchy6"/>
    <dgm:cxn modelId="{80E45229-2DB5-4E30-8343-2C1E907C273F}" type="presOf" srcId="{6E3EBB83-0945-4677-A7EE-B744C0C55B38}" destId="{DF4C9BB9-0440-434F-99B6-291F794B4C0A}" srcOrd="0" destOrd="0" presId="urn:microsoft.com/office/officeart/2005/8/layout/hierarchy6"/>
    <dgm:cxn modelId="{C17AB3D6-0063-4693-9D97-64D60FD8E025}" type="presOf" srcId="{C0EFD805-5E81-4EE7-8DCF-0F956EA9F3AB}" destId="{EAAA1A0C-AF06-443C-AF85-93F47037FEDC}" srcOrd="0" destOrd="0" presId="urn:microsoft.com/office/officeart/2005/8/layout/hierarchy6"/>
    <dgm:cxn modelId="{CF4A1738-E1AC-4ACB-A245-7313BCB18442}" srcId="{16E8427E-71F4-4D05-B2E1-AACE3AB5F8EB}" destId="{B68A134B-3188-4E77-AB7A-E7B9238471D1}" srcOrd="0" destOrd="0" parTransId="{43AE0108-328A-4600-973F-369C2135372F}" sibTransId="{9ECBE0F2-9BA9-4909-A3E9-F4B3F4BCDCD6}"/>
    <dgm:cxn modelId="{D622012C-2ED9-4CCB-B1D9-C9698246EB8D}" type="presOf" srcId="{16E8427E-71F4-4D05-B2E1-AACE3AB5F8EB}" destId="{5F63268A-91E0-45F9-AB43-F41900B0ADC7}" srcOrd="0" destOrd="0" presId="urn:microsoft.com/office/officeart/2005/8/layout/hierarchy6"/>
    <dgm:cxn modelId="{B81C9EC0-04B6-490A-AA95-AD2CA24A67F7}" srcId="{448A4DAC-DBF5-4FF2-AF08-251AC1011B03}" destId="{3D8619CF-4B0B-443F-9097-8570FC916B95}" srcOrd="1" destOrd="0" parTransId="{F7C43508-BF83-4FDE-918A-053AB89D94E3}" sibTransId="{7A6CAD34-DE85-47E2-952C-DF7B86893565}"/>
    <dgm:cxn modelId="{377150A7-DB26-4DDA-BECB-C87AD4698F48}" srcId="{448A4DAC-DBF5-4FF2-AF08-251AC1011B03}" destId="{D8B1B671-6E67-4E3B-B975-199DE39EAF47}" srcOrd="0" destOrd="0" parTransId="{975A284B-1091-4931-A1E6-0690D598F861}" sibTransId="{8E989BC7-9D7B-4F6D-83A0-346341EC3FD4}"/>
    <dgm:cxn modelId="{CD4E6B2F-60E6-4D5D-8050-1151121F849E}" type="presOf" srcId="{D8B1B671-6E67-4E3B-B975-199DE39EAF47}" destId="{D621EC7E-1F97-4CBD-ABF0-1AAA060236ED}" srcOrd="0" destOrd="0" presId="urn:microsoft.com/office/officeart/2005/8/layout/hierarchy6"/>
    <dgm:cxn modelId="{FB79808A-F5A8-4C98-99A9-A4DF91344699}" srcId="{448A4DAC-DBF5-4FF2-AF08-251AC1011B03}" destId="{2685C71C-1382-4240-8CBA-9602D0A3B281}" srcOrd="3" destOrd="0" parTransId="{D438A28B-5D3D-4E64-9753-D21CB76A299F}" sibTransId="{5D3BCEB0-B719-45A4-A254-A2BDC10C2C38}"/>
    <dgm:cxn modelId="{FEF8281F-1B97-4ECE-A884-108154520EC1}" srcId="{448A4DAC-DBF5-4FF2-AF08-251AC1011B03}" destId="{B4E7A0F4-795C-4EC4-AEDA-EF04F5C36721}" srcOrd="2" destOrd="0" parTransId="{B50EFF92-592E-466D-BF50-6E6442390314}" sibTransId="{AB48F9A3-8AFF-4A03-B3F8-A84A5999C331}"/>
    <dgm:cxn modelId="{4943F03F-C071-48D7-AB38-5B8BA4180DF4}" type="presOf" srcId="{3D8619CF-4B0B-443F-9097-8570FC916B95}" destId="{A2322E86-16E1-445A-841B-07A123884AF6}" srcOrd="1" destOrd="0" presId="urn:microsoft.com/office/officeart/2005/8/layout/hierarchy6"/>
    <dgm:cxn modelId="{1D09BBD5-56DF-4F70-B9AB-1D2116104625}" srcId="{3F89004F-947B-4214-B5CD-EE31CB71D022}" destId="{12E20655-12B7-4858-BDFB-C812D4FB0A92}" srcOrd="1" destOrd="0" parTransId="{BE3959AE-4E88-418B-AA30-121BC2789628}" sibTransId="{F87AA878-D910-43D8-B995-9783174C68DF}"/>
    <dgm:cxn modelId="{D8B1EA76-7A17-41B0-9D4E-BB72AD8EAD75}" type="presOf" srcId="{43AE0108-328A-4600-973F-369C2135372F}" destId="{733AE94E-147B-4481-9D3E-605896128A66}" srcOrd="0" destOrd="0" presId="urn:microsoft.com/office/officeart/2005/8/layout/hierarchy6"/>
    <dgm:cxn modelId="{D5EC094F-C933-430B-A61C-A3FDFA684E7F}" srcId="{448A4DAC-DBF5-4FF2-AF08-251AC1011B03}" destId="{6C2E9CBF-A1B8-47EA-A69E-BB67E98F6FB0}" srcOrd="4" destOrd="0" parTransId="{6CD6DEEE-8AF5-44F1-B873-773014EF4088}" sibTransId="{A6578533-23E6-480C-BB09-B204D4D3206E}"/>
    <dgm:cxn modelId="{35415D34-D349-48D6-A59A-A6FE89A68E77}" type="presOf" srcId="{2685C71C-1382-4240-8CBA-9602D0A3B281}" destId="{4E9EA8ED-15A0-4342-86D9-0C0720055B5F}" srcOrd="1" destOrd="0" presId="urn:microsoft.com/office/officeart/2005/8/layout/hierarchy6"/>
    <dgm:cxn modelId="{5F8BD1D9-48E6-4872-AADF-F2AB3FED2AE8}" type="presOf" srcId="{1E919F62-814F-412C-B188-C71C0C79664B}" destId="{912DF538-CC76-42E2-AF88-4352696826A2}" srcOrd="0" destOrd="0" presId="urn:microsoft.com/office/officeart/2005/8/layout/hierarchy6"/>
    <dgm:cxn modelId="{529AC6B2-CDFF-4FB7-ABAB-719FCC17B7D3}" type="presOf" srcId="{885AB0BB-DEAF-4904-B22B-ACFA68921A70}" destId="{DBFBFCC2-03A8-4B07-BE34-6DC94BA73328}" srcOrd="0" destOrd="0" presId="urn:microsoft.com/office/officeart/2005/8/layout/hierarchy6"/>
    <dgm:cxn modelId="{19110CB5-8CE8-4C11-8812-B9ADAABE2831}" type="presOf" srcId="{901E3CE5-AC04-4602-ABCF-6322DCC7EEF2}" destId="{EAB3F435-B59F-480D-A0D5-911798F550ED}" srcOrd="0" destOrd="0" presId="urn:microsoft.com/office/officeart/2005/8/layout/hierarchy6"/>
    <dgm:cxn modelId="{A4FE492F-5083-4317-9B27-AF1EE36600DA}" type="presOf" srcId="{6C2E9CBF-A1B8-47EA-A69E-BB67E98F6FB0}" destId="{3EBBD326-9B9B-42F6-9851-836BE4A84138}" srcOrd="1" destOrd="0" presId="urn:microsoft.com/office/officeart/2005/8/layout/hierarchy6"/>
    <dgm:cxn modelId="{2AC988FF-6B6B-41EB-9975-24B3F5F07CAE}" type="presOf" srcId="{96E641AB-64F9-4C82-B549-7E4AA57F79A2}" destId="{DE035E30-41B8-432F-9214-365E74A66C6C}" srcOrd="0" destOrd="0" presId="urn:microsoft.com/office/officeart/2005/8/layout/hierarchy6"/>
    <dgm:cxn modelId="{E466F12E-19B5-47C2-9592-FDAFAB35ECFB}" type="presOf" srcId="{448A4DAC-DBF5-4FF2-AF08-251AC1011B03}" destId="{07564BD1-EF7F-4C43-B9D3-3D85783590A9}" srcOrd="0" destOrd="0" presId="urn:microsoft.com/office/officeart/2005/8/layout/hierarchy6"/>
    <dgm:cxn modelId="{42C2DCF9-1B1F-4889-BD1C-F9191D92CC82}" type="presOf" srcId="{B68A134B-3188-4E77-AB7A-E7B9238471D1}" destId="{BC780CCA-3CBC-4835-9C34-997E4DB2B8FA}" srcOrd="0" destOrd="0" presId="urn:microsoft.com/office/officeart/2005/8/layout/hierarchy6"/>
    <dgm:cxn modelId="{B9DF7B9D-2A2A-4DF8-822C-992B96E579B6}" srcId="{D8B1B671-6E67-4E3B-B975-199DE39EAF47}" destId="{3F89004F-947B-4214-B5CD-EE31CB71D022}" srcOrd="0" destOrd="0" parTransId="{96E641AB-64F9-4C82-B549-7E4AA57F79A2}" sibTransId="{FDC367F6-472F-4C50-B725-81372EE0CC5B}"/>
    <dgm:cxn modelId="{EDE2CD6C-48E9-4F9C-B1D5-81FBF6771607}" srcId="{448A4DAC-DBF5-4FF2-AF08-251AC1011B03}" destId="{C0EFD805-5E81-4EE7-8DCF-0F956EA9F3AB}" srcOrd="5" destOrd="0" parTransId="{F514B018-AB9B-4942-8531-E424EA99B021}" sibTransId="{0FE2E713-9754-4B44-A3B8-B3513A1AB5BE}"/>
    <dgm:cxn modelId="{9D7504AA-D2BF-469C-86AA-B05801279116}" srcId="{16E8427E-71F4-4D05-B2E1-AACE3AB5F8EB}" destId="{6E3EBB83-0945-4677-A7EE-B744C0C55B38}" srcOrd="1" destOrd="0" parTransId="{1E919F62-814F-412C-B188-C71C0C79664B}" sibTransId="{B6C6D22D-FAC9-474B-A4C6-A31D176AC4F9}"/>
    <dgm:cxn modelId="{493447FF-F72F-4B5A-AE5A-53F62E52302D}" type="presOf" srcId="{3885F6FE-6A88-4236-91FF-B7B2140F1FC4}" destId="{14C2DAC2-518C-4E11-B4D6-E3A40EA0D4AC}" srcOrd="0" destOrd="0" presId="urn:microsoft.com/office/officeart/2005/8/layout/hierarchy6"/>
    <dgm:cxn modelId="{9C70A5B3-70F9-4A42-B186-62B9657D29F3}" type="presOf" srcId="{C0EFD805-5E81-4EE7-8DCF-0F956EA9F3AB}" destId="{74B142B8-469F-420D-9E74-E845C7F0FBD1}" srcOrd="1" destOrd="0" presId="urn:microsoft.com/office/officeart/2005/8/layout/hierarchy6"/>
    <dgm:cxn modelId="{30AED8B4-03B2-4CA7-8946-CEF55FA3ABD6}" type="presOf" srcId="{1DD9AEB8-FABF-4088-9F94-B57EC67C68C0}" destId="{EFEC5FD6-BBB8-467A-85E2-E4B08B39AFE3}" srcOrd="0" destOrd="0" presId="urn:microsoft.com/office/officeart/2005/8/layout/hierarchy6"/>
    <dgm:cxn modelId="{9A0860F3-27FA-4C1D-AEFC-35067EDE4AD7}" type="presOf" srcId="{3D8619CF-4B0B-443F-9097-8570FC916B95}" destId="{DD221A87-1785-4252-BC59-79C69008246A}" srcOrd="0" destOrd="0" presId="urn:microsoft.com/office/officeart/2005/8/layout/hierarchy6"/>
    <dgm:cxn modelId="{3972FE6C-E785-42E6-A0A8-194D5F8C8C61}" type="presOf" srcId="{BE3959AE-4E88-418B-AA30-121BC2789628}" destId="{696E267A-5E43-4B49-8DFE-3CFE579422EB}" srcOrd="0" destOrd="0" presId="urn:microsoft.com/office/officeart/2005/8/layout/hierarchy6"/>
    <dgm:cxn modelId="{DB5F6A45-B1A9-4B59-806C-1F08DB412CF1}" type="presOf" srcId="{B4E7A0F4-795C-4EC4-AEDA-EF04F5C36721}" destId="{8AE0BC72-73E6-413E-9848-0F61185852C5}" srcOrd="1" destOrd="0" presId="urn:microsoft.com/office/officeart/2005/8/layout/hierarchy6"/>
    <dgm:cxn modelId="{F38586E4-54B6-46D0-BBD9-3F1C12F8534B}" type="presOf" srcId="{6C2E9CBF-A1B8-47EA-A69E-BB67E98F6FB0}" destId="{CDEBFEDD-406E-42FB-9DBA-A51C799FE4AB}" srcOrd="0" destOrd="0" presId="urn:microsoft.com/office/officeart/2005/8/layout/hierarchy6"/>
    <dgm:cxn modelId="{54910643-C8D3-41C8-A282-32CC7959B9DC}" type="presOf" srcId="{2685C71C-1382-4240-8CBA-9602D0A3B281}" destId="{EE890B37-C8DE-46BB-9222-1DF05AE3C016}" srcOrd="0" destOrd="0" presId="urn:microsoft.com/office/officeart/2005/8/layout/hierarchy6"/>
    <dgm:cxn modelId="{A85368B5-E927-44AC-8BF6-D5CF0FED2941}" type="presOf" srcId="{3F89004F-947B-4214-B5CD-EE31CB71D022}" destId="{0A712EF4-86F9-40BA-AC14-C341C8DC3CEA}" srcOrd="0" destOrd="0" presId="urn:microsoft.com/office/officeart/2005/8/layout/hierarchy6"/>
    <dgm:cxn modelId="{63FCE5F1-82A0-43C9-BED7-5A7D31B205FD}" type="presOf" srcId="{690C0390-29AF-4096-A2BD-700BA3F0E6DD}" destId="{D67B525F-24C5-42CD-AD0B-B5E566B0FB4D}" srcOrd="0" destOrd="0" presId="urn:microsoft.com/office/officeart/2005/8/layout/hierarchy6"/>
    <dgm:cxn modelId="{766A3EA7-3FE0-4EE5-9C11-7C0D0AB9A8D9}" srcId="{885AB0BB-DEAF-4904-B22B-ACFA68921A70}" destId="{16E8427E-71F4-4D05-B2E1-AACE3AB5F8EB}" srcOrd="0" destOrd="0" parTransId="{901E3CE5-AC04-4602-ABCF-6322DCC7EEF2}" sibTransId="{EADD08A6-0BAD-416D-AE32-D9E13FD71C6F}"/>
    <dgm:cxn modelId="{FDE19094-C526-4115-BB17-77CAFB108A0B}" srcId="{3F89004F-947B-4214-B5CD-EE31CB71D022}" destId="{885AB0BB-DEAF-4904-B22B-ACFA68921A70}" srcOrd="0" destOrd="0" parTransId="{2B0AAD86-928C-46EF-BED0-464326DB2725}" sibTransId="{B9907827-AA6A-418D-9D38-588990244216}"/>
    <dgm:cxn modelId="{09F6DCCA-A89C-43A1-9543-8F6D0D718F3C}" type="presOf" srcId="{2B0AAD86-928C-46EF-BED0-464326DB2725}" destId="{7D65B637-AE6E-4EBE-BA32-D20A63AA3650}" srcOrd="0" destOrd="0" presId="urn:microsoft.com/office/officeart/2005/8/layout/hierarchy6"/>
    <dgm:cxn modelId="{EBA615D0-641C-414E-BAEE-E71157DD59AE}" srcId="{885AB0BB-DEAF-4904-B22B-ACFA68921A70}" destId="{3885F6FE-6A88-4236-91FF-B7B2140F1FC4}" srcOrd="1" destOrd="0" parTransId="{690C0390-29AF-4096-A2BD-700BA3F0E6DD}" sibTransId="{6DA54981-6626-47C7-A997-62CD13676E16}"/>
    <dgm:cxn modelId="{FBBD8921-EB98-44B4-9B01-37D33AE0946C}" type="presParOf" srcId="{07564BD1-EF7F-4C43-B9D3-3D85783590A9}" destId="{00BF9CA8-A668-424F-8174-0140C4BB15B2}" srcOrd="0" destOrd="0" presId="urn:microsoft.com/office/officeart/2005/8/layout/hierarchy6"/>
    <dgm:cxn modelId="{F20657AD-7FDB-4A1E-A3CB-B8E27233E482}" type="presParOf" srcId="{00BF9CA8-A668-424F-8174-0140C4BB15B2}" destId="{414C4133-DE42-4534-9D0A-A0BF8B70B36E}" srcOrd="0" destOrd="0" presId="urn:microsoft.com/office/officeart/2005/8/layout/hierarchy6"/>
    <dgm:cxn modelId="{13EAC7B4-7F99-4508-8915-9F55BB376964}" type="presParOf" srcId="{00BF9CA8-A668-424F-8174-0140C4BB15B2}" destId="{FFCAD341-3F6B-44A1-9C05-46BFE38AD5B3}" srcOrd="1" destOrd="0" presId="urn:microsoft.com/office/officeart/2005/8/layout/hierarchy6"/>
    <dgm:cxn modelId="{E126FAD4-D02C-4777-9296-7FF9E70A1C7A}" type="presParOf" srcId="{FFCAD341-3F6B-44A1-9C05-46BFE38AD5B3}" destId="{853035B7-5166-4009-8EC4-B508CA4606DE}" srcOrd="0" destOrd="0" presId="urn:microsoft.com/office/officeart/2005/8/layout/hierarchy6"/>
    <dgm:cxn modelId="{ACCBD6DE-6C6F-4E1B-9CE4-1BD228EE96A3}" type="presParOf" srcId="{853035B7-5166-4009-8EC4-B508CA4606DE}" destId="{D621EC7E-1F97-4CBD-ABF0-1AAA060236ED}" srcOrd="0" destOrd="0" presId="urn:microsoft.com/office/officeart/2005/8/layout/hierarchy6"/>
    <dgm:cxn modelId="{85ACF377-F5E5-4B87-BA1E-1CC37B1A205B}" type="presParOf" srcId="{853035B7-5166-4009-8EC4-B508CA4606DE}" destId="{B0974F87-EF38-4B51-AF81-78D4A0444EEB}" srcOrd="1" destOrd="0" presId="urn:microsoft.com/office/officeart/2005/8/layout/hierarchy6"/>
    <dgm:cxn modelId="{D3B78811-827D-43C9-90BF-391B4FC22E55}" type="presParOf" srcId="{B0974F87-EF38-4B51-AF81-78D4A0444EEB}" destId="{DE035E30-41B8-432F-9214-365E74A66C6C}" srcOrd="0" destOrd="0" presId="urn:microsoft.com/office/officeart/2005/8/layout/hierarchy6"/>
    <dgm:cxn modelId="{BBBAC7FC-4607-469F-BEFC-788ACA2214E5}" type="presParOf" srcId="{B0974F87-EF38-4B51-AF81-78D4A0444EEB}" destId="{6415926D-49C9-4F6A-B404-50F07CDC1F23}" srcOrd="1" destOrd="0" presId="urn:microsoft.com/office/officeart/2005/8/layout/hierarchy6"/>
    <dgm:cxn modelId="{D382736B-29AD-4A52-9750-203647B42731}" type="presParOf" srcId="{6415926D-49C9-4F6A-B404-50F07CDC1F23}" destId="{0A712EF4-86F9-40BA-AC14-C341C8DC3CEA}" srcOrd="0" destOrd="0" presId="urn:microsoft.com/office/officeart/2005/8/layout/hierarchy6"/>
    <dgm:cxn modelId="{006FC82C-4FCF-40E4-ACDC-F6D487ABD375}" type="presParOf" srcId="{6415926D-49C9-4F6A-B404-50F07CDC1F23}" destId="{FB48A948-5895-4378-89AC-EA20A4C6D95C}" srcOrd="1" destOrd="0" presId="urn:microsoft.com/office/officeart/2005/8/layout/hierarchy6"/>
    <dgm:cxn modelId="{BA82142B-41CE-4D79-A573-73A7DBCC0BC2}" type="presParOf" srcId="{FB48A948-5895-4378-89AC-EA20A4C6D95C}" destId="{7D65B637-AE6E-4EBE-BA32-D20A63AA3650}" srcOrd="0" destOrd="0" presId="urn:microsoft.com/office/officeart/2005/8/layout/hierarchy6"/>
    <dgm:cxn modelId="{F8F2E30F-8F20-4221-A173-04116A80387A}" type="presParOf" srcId="{FB48A948-5895-4378-89AC-EA20A4C6D95C}" destId="{53BB1E07-41EF-4E7A-88C8-5E9CA3BBCA91}" srcOrd="1" destOrd="0" presId="urn:microsoft.com/office/officeart/2005/8/layout/hierarchy6"/>
    <dgm:cxn modelId="{A4E7DCEC-C5CD-4FDB-B2CF-0DFF56907CEC}" type="presParOf" srcId="{53BB1E07-41EF-4E7A-88C8-5E9CA3BBCA91}" destId="{DBFBFCC2-03A8-4B07-BE34-6DC94BA73328}" srcOrd="0" destOrd="0" presId="urn:microsoft.com/office/officeart/2005/8/layout/hierarchy6"/>
    <dgm:cxn modelId="{D97D9389-4FA4-4348-AAE6-0FB4A16D86C5}" type="presParOf" srcId="{53BB1E07-41EF-4E7A-88C8-5E9CA3BBCA91}" destId="{D118C561-02A4-4270-9665-1DA9568B6C88}" srcOrd="1" destOrd="0" presId="urn:microsoft.com/office/officeart/2005/8/layout/hierarchy6"/>
    <dgm:cxn modelId="{42899492-EE1D-4716-AD7E-09EBD3758439}" type="presParOf" srcId="{D118C561-02A4-4270-9665-1DA9568B6C88}" destId="{EAB3F435-B59F-480D-A0D5-911798F550ED}" srcOrd="0" destOrd="0" presId="urn:microsoft.com/office/officeart/2005/8/layout/hierarchy6"/>
    <dgm:cxn modelId="{9FB21267-0709-4C8D-8F41-EE50FC42C4A4}" type="presParOf" srcId="{D118C561-02A4-4270-9665-1DA9568B6C88}" destId="{ABD5998E-500A-4FA8-A9BD-BE47B6EA5B82}" srcOrd="1" destOrd="0" presId="urn:microsoft.com/office/officeart/2005/8/layout/hierarchy6"/>
    <dgm:cxn modelId="{E96A2129-F22E-49F3-B04A-23CCED51A273}" type="presParOf" srcId="{ABD5998E-500A-4FA8-A9BD-BE47B6EA5B82}" destId="{5F63268A-91E0-45F9-AB43-F41900B0ADC7}" srcOrd="0" destOrd="0" presId="urn:microsoft.com/office/officeart/2005/8/layout/hierarchy6"/>
    <dgm:cxn modelId="{F9FD9CA6-4F40-4B3B-BD23-C2ECBD08CF92}" type="presParOf" srcId="{ABD5998E-500A-4FA8-A9BD-BE47B6EA5B82}" destId="{0E22796A-69F3-47DD-AE73-242FF5749A55}" srcOrd="1" destOrd="0" presId="urn:microsoft.com/office/officeart/2005/8/layout/hierarchy6"/>
    <dgm:cxn modelId="{E53719D9-2940-4C3C-ACFC-6050D5D342CC}" type="presParOf" srcId="{0E22796A-69F3-47DD-AE73-242FF5749A55}" destId="{733AE94E-147B-4481-9D3E-605896128A66}" srcOrd="0" destOrd="0" presId="urn:microsoft.com/office/officeart/2005/8/layout/hierarchy6"/>
    <dgm:cxn modelId="{2301A495-F81C-4048-88D9-87CEAC65D4C2}" type="presParOf" srcId="{0E22796A-69F3-47DD-AE73-242FF5749A55}" destId="{F28259E2-A849-4014-B17D-4CAA3CBCB9F1}" srcOrd="1" destOrd="0" presId="urn:microsoft.com/office/officeart/2005/8/layout/hierarchy6"/>
    <dgm:cxn modelId="{9E7364C3-086F-4482-805A-370179F1D38E}" type="presParOf" srcId="{F28259E2-A849-4014-B17D-4CAA3CBCB9F1}" destId="{BC780CCA-3CBC-4835-9C34-997E4DB2B8FA}" srcOrd="0" destOrd="0" presId="urn:microsoft.com/office/officeart/2005/8/layout/hierarchy6"/>
    <dgm:cxn modelId="{EBC2C90C-A7BF-4EDC-B6A1-1E61F8562CAB}" type="presParOf" srcId="{F28259E2-A849-4014-B17D-4CAA3CBCB9F1}" destId="{7D0DC4B7-7D61-44E2-AB4E-8AC00816AC14}" srcOrd="1" destOrd="0" presId="urn:microsoft.com/office/officeart/2005/8/layout/hierarchy6"/>
    <dgm:cxn modelId="{CA6AF5F7-E0FC-4BDD-A807-BA3114BF910A}" type="presParOf" srcId="{0E22796A-69F3-47DD-AE73-242FF5749A55}" destId="{912DF538-CC76-42E2-AF88-4352696826A2}" srcOrd="2" destOrd="0" presId="urn:microsoft.com/office/officeart/2005/8/layout/hierarchy6"/>
    <dgm:cxn modelId="{E2FFC3EA-70BD-487A-AEE5-312C52249313}" type="presParOf" srcId="{0E22796A-69F3-47DD-AE73-242FF5749A55}" destId="{F12CCFD8-C5A1-4C61-B1BC-A2C147B319C1}" srcOrd="3" destOrd="0" presId="urn:microsoft.com/office/officeart/2005/8/layout/hierarchy6"/>
    <dgm:cxn modelId="{63B6FD88-F43C-4550-A931-74B18ADF68AC}" type="presParOf" srcId="{F12CCFD8-C5A1-4C61-B1BC-A2C147B319C1}" destId="{DF4C9BB9-0440-434F-99B6-291F794B4C0A}" srcOrd="0" destOrd="0" presId="urn:microsoft.com/office/officeart/2005/8/layout/hierarchy6"/>
    <dgm:cxn modelId="{A2462C96-3992-49F8-93FA-6A7533BA099F}" type="presParOf" srcId="{F12CCFD8-C5A1-4C61-B1BC-A2C147B319C1}" destId="{1F863766-56F5-4074-A8E6-5986C88A57F3}" srcOrd="1" destOrd="0" presId="urn:microsoft.com/office/officeart/2005/8/layout/hierarchy6"/>
    <dgm:cxn modelId="{325E78E2-31BA-4BB5-B764-81C22B0ECBAF}" type="presParOf" srcId="{D118C561-02A4-4270-9665-1DA9568B6C88}" destId="{D67B525F-24C5-42CD-AD0B-B5E566B0FB4D}" srcOrd="2" destOrd="0" presId="urn:microsoft.com/office/officeart/2005/8/layout/hierarchy6"/>
    <dgm:cxn modelId="{B6BBBD06-A9A8-4CE0-8C2B-8CEF46A081D3}" type="presParOf" srcId="{D118C561-02A4-4270-9665-1DA9568B6C88}" destId="{7FFE40AB-E271-4786-BABE-22D5ACB52622}" srcOrd="3" destOrd="0" presId="urn:microsoft.com/office/officeart/2005/8/layout/hierarchy6"/>
    <dgm:cxn modelId="{6EDCAA3D-38B3-47E7-A6D2-B7FDA1E25FFD}" type="presParOf" srcId="{7FFE40AB-E271-4786-BABE-22D5ACB52622}" destId="{14C2DAC2-518C-4E11-B4D6-E3A40EA0D4AC}" srcOrd="0" destOrd="0" presId="urn:microsoft.com/office/officeart/2005/8/layout/hierarchy6"/>
    <dgm:cxn modelId="{881062D7-AA10-4878-BABA-F724ACD94F7B}" type="presParOf" srcId="{7FFE40AB-E271-4786-BABE-22D5ACB52622}" destId="{92F29081-644E-4581-8DEC-149937BEE270}" srcOrd="1" destOrd="0" presId="urn:microsoft.com/office/officeart/2005/8/layout/hierarchy6"/>
    <dgm:cxn modelId="{2105A933-DF7F-457B-A7DB-B34EBB6EB49D}" type="presParOf" srcId="{FB48A948-5895-4378-89AC-EA20A4C6D95C}" destId="{696E267A-5E43-4B49-8DFE-3CFE579422EB}" srcOrd="2" destOrd="0" presId="urn:microsoft.com/office/officeart/2005/8/layout/hierarchy6"/>
    <dgm:cxn modelId="{C8A5292A-A6AA-4092-A5F3-37829910D877}" type="presParOf" srcId="{FB48A948-5895-4378-89AC-EA20A4C6D95C}" destId="{88B9B0C4-01AD-43B4-8408-633FFB284B15}" srcOrd="3" destOrd="0" presId="urn:microsoft.com/office/officeart/2005/8/layout/hierarchy6"/>
    <dgm:cxn modelId="{9ADB6826-8C0D-4C81-8BD1-4C8F9B2C6B8B}" type="presParOf" srcId="{88B9B0C4-01AD-43B4-8408-633FFB284B15}" destId="{CEFA36F5-FE52-4C9D-A34F-520A7EE544D5}" srcOrd="0" destOrd="0" presId="urn:microsoft.com/office/officeart/2005/8/layout/hierarchy6"/>
    <dgm:cxn modelId="{FA8C1C9B-6C1D-4045-A0B4-9A2D491B5ED2}" type="presParOf" srcId="{88B9B0C4-01AD-43B4-8408-633FFB284B15}" destId="{5696E50C-916C-44F9-8BBF-E103C46456EB}" srcOrd="1" destOrd="0" presId="urn:microsoft.com/office/officeart/2005/8/layout/hierarchy6"/>
    <dgm:cxn modelId="{C3E8C9E3-7A81-4CFE-BA35-3B5DF7D659C6}" type="presParOf" srcId="{B0974F87-EF38-4B51-AF81-78D4A0444EEB}" destId="{AF34EF08-C6B5-41FA-A981-07CDFA332CB6}" srcOrd="2" destOrd="0" presId="urn:microsoft.com/office/officeart/2005/8/layout/hierarchy6"/>
    <dgm:cxn modelId="{A2BA156E-156A-486F-BDB3-070C54AF928B}" type="presParOf" srcId="{B0974F87-EF38-4B51-AF81-78D4A0444EEB}" destId="{4433ECD3-24E1-4DDD-A105-8EE8F230AB81}" srcOrd="3" destOrd="0" presId="urn:microsoft.com/office/officeart/2005/8/layout/hierarchy6"/>
    <dgm:cxn modelId="{61900969-7763-4207-92F1-6D58E13A887E}" type="presParOf" srcId="{4433ECD3-24E1-4DDD-A105-8EE8F230AB81}" destId="{EFEC5FD6-BBB8-467A-85E2-E4B08B39AFE3}" srcOrd="0" destOrd="0" presId="urn:microsoft.com/office/officeart/2005/8/layout/hierarchy6"/>
    <dgm:cxn modelId="{52BBC50A-3969-4F54-A58B-18958E88772C}" type="presParOf" srcId="{4433ECD3-24E1-4DDD-A105-8EE8F230AB81}" destId="{74CFC234-EE41-446F-87C9-91241F0E408E}" srcOrd="1" destOrd="0" presId="urn:microsoft.com/office/officeart/2005/8/layout/hierarchy6"/>
    <dgm:cxn modelId="{AC3EF22A-E377-4563-B09C-4C6A60FCBE3E}" type="presParOf" srcId="{07564BD1-EF7F-4C43-B9D3-3D85783590A9}" destId="{121D132A-0409-4BE2-B0A7-DA3F4AA507CF}" srcOrd="1" destOrd="0" presId="urn:microsoft.com/office/officeart/2005/8/layout/hierarchy6"/>
    <dgm:cxn modelId="{D3786260-CCD7-43C4-802F-A991B15C5CD5}" type="presParOf" srcId="{121D132A-0409-4BE2-B0A7-DA3F4AA507CF}" destId="{DE61208B-4464-477F-BEE2-78D3ED558AC4}" srcOrd="0" destOrd="0" presId="urn:microsoft.com/office/officeart/2005/8/layout/hierarchy6"/>
    <dgm:cxn modelId="{E9BCD147-6774-4C9E-89EE-70E934F5BCB1}" type="presParOf" srcId="{DE61208B-4464-477F-BEE2-78D3ED558AC4}" destId="{DD221A87-1785-4252-BC59-79C69008246A}" srcOrd="0" destOrd="0" presId="urn:microsoft.com/office/officeart/2005/8/layout/hierarchy6"/>
    <dgm:cxn modelId="{4F34AB28-1A7D-48E7-A95E-DB80B539E526}" type="presParOf" srcId="{DE61208B-4464-477F-BEE2-78D3ED558AC4}" destId="{A2322E86-16E1-445A-841B-07A123884AF6}" srcOrd="1" destOrd="0" presId="urn:microsoft.com/office/officeart/2005/8/layout/hierarchy6"/>
    <dgm:cxn modelId="{28EC0321-445A-469C-A0FE-75D21AA61C16}" type="presParOf" srcId="{121D132A-0409-4BE2-B0A7-DA3F4AA507CF}" destId="{CFA2882B-54F3-4890-90A7-C914203297F6}" srcOrd="1" destOrd="0" presId="urn:microsoft.com/office/officeart/2005/8/layout/hierarchy6"/>
    <dgm:cxn modelId="{37CA1817-7CB3-45B0-8CDE-FF1375EA70C5}" type="presParOf" srcId="{CFA2882B-54F3-4890-90A7-C914203297F6}" destId="{11CFD931-C0E7-4B65-A04A-B78B1BC04E36}" srcOrd="0" destOrd="0" presId="urn:microsoft.com/office/officeart/2005/8/layout/hierarchy6"/>
    <dgm:cxn modelId="{D55EBFCC-5D38-45E2-BBB7-82429A325F70}" type="presParOf" srcId="{121D132A-0409-4BE2-B0A7-DA3F4AA507CF}" destId="{5B5A815D-6B87-4D7C-8B18-CD6967BE18F9}" srcOrd="2" destOrd="0" presId="urn:microsoft.com/office/officeart/2005/8/layout/hierarchy6"/>
    <dgm:cxn modelId="{3DC66466-28AC-4F21-975A-963D8026DDC3}" type="presParOf" srcId="{5B5A815D-6B87-4D7C-8B18-CD6967BE18F9}" destId="{AC0DB127-69DA-4FEA-A1FF-A0598CCDC5F9}" srcOrd="0" destOrd="0" presId="urn:microsoft.com/office/officeart/2005/8/layout/hierarchy6"/>
    <dgm:cxn modelId="{1D5B50A9-86A2-4681-977C-B4D311344BA6}" type="presParOf" srcId="{5B5A815D-6B87-4D7C-8B18-CD6967BE18F9}" destId="{8AE0BC72-73E6-413E-9848-0F61185852C5}" srcOrd="1" destOrd="0" presId="urn:microsoft.com/office/officeart/2005/8/layout/hierarchy6"/>
    <dgm:cxn modelId="{F31F1643-CCF8-4F78-B069-74457C136BDA}" type="presParOf" srcId="{121D132A-0409-4BE2-B0A7-DA3F4AA507CF}" destId="{88AC50AE-8A47-4943-B5D7-247FC58BBAB0}" srcOrd="3" destOrd="0" presId="urn:microsoft.com/office/officeart/2005/8/layout/hierarchy6"/>
    <dgm:cxn modelId="{938055F0-A715-4D9E-A42D-D2EF6636366F}" type="presParOf" srcId="{88AC50AE-8A47-4943-B5D7-247FC58BBAB0}" destId="{51BBBF73-D553-4F04-B669-2D5C9E7697FE}" srcOrd="0" destOrd="0" presId="urn:microsoft.com/office/officeart/2005/8/layout/hierarchy6"/>
    <dgm:cxn modelId="{164DD5E2-1FFF-4794-A1DA-669AD10991BF}" type="presParOf" srcId="{121D132A-0409-4BE2-B0A7-DA3F4AA507CF}" destId="{F0FEDE98-7724-4626-97C2-B6677BF1C15B}" srcOrd="4" destOrd="0" presId="urn:microsoft.com/office/officeart/2005/8/layout/hierarchy6"/>
    <dgm:cxn modelId="{88E7D6FC-AC9B-4F42-BA2A-B5F50E4EE1ED}" type="presParOf" srcId="{F0FEDE98-7724-4626-97C2-B6677BF1C15B}" destId="{EE890B37-C8DE-46BB-9222-1DF05AE3C016}" srcOrd="0" destOrd="0" presId="urn:microsoft.com/office/officeart/2005/8/layout/hierarchy6"/>
    <dgm:cxn modelId="{5EB7F092-27F5-4CD8-863C-43B623DB6390}" type="presParOf" srcId="{F0FEDE98-7724-4626-97C2-B6677BF1C15B}" destId="{4E9EA8ED-15A0-4342-86D9-0C0720055B5F}" srcOrd="1" destOrd="0" presId="urn:microsoft.com/office/officeart/2005/8/layout/hierarchy6"/>
    <dgm:cxn modelId="{A912E86D-32F5-4064-ABE6-6F8910AB052D}" type="presParOf" srcId="{121D132A-0409-4BE2-B0A7-DA3F4AA507CF}" destId="{33433F80-DF5B-4495-A784-2B46285FAEB3}" srcOrd="5" destOrd="0" presId="urn:microsoft.com/office/officeart/2005/8/layout/hierarchy6"/>
    <dgm:cxn modelId="{DFEB3069-58E2-41C7-8728-5E1735D046FC}" type="presParOf" srcId="{33433F80-DF5B-4495-A784-2B46285FAEB3}" destId="{06E363A2-5424-4244-A9B0-014814F50FC0}" srcOrd="0" destOrd="0" presId="urn:microsoft.com/office/officeart/2005/8/layout/hierarchy6"/>
    <dgm:cxn modelId="{1F502625-05DF-4BA7-898D-1965E3A1F43A}" type="presParOf" srcId="{121D132A-0409-4BE2-B0A7-DA3F4AA507CF}" destId="{0F0C39B9-EB85-4DA2-BDFB-AD3A38AFCD0F}" srcOrd="6" destOrd="0" presId="urn:microsoft.com/office/officeart/2005/8/layout/hierarchy6"/>
    <dgm:cxn modelId="{530D4DE6-6301-4683-B46D-1604F296BF71}" type="presParOf" srcId="{0F0C39B9-EB85-4DA2-BDFB-AD3A38AFCD0F}" destId="{CDEBFEDD-406E-42FB-9DBA-A51C799FE4AB}" srcOrd="0" destOrd="0" presId="urn:microsoft.com/office/officeart/2005/8/layout/hierarchy6"/>
    <dgm:cxn modelId="{C4BADD10-EC41-42ED-98F9-A47220429F9A}" type="presParOf" srcId="{0F0C39B9-EB85-4DA2-BDFB-AD3A38AFCD0F}" destId="{3EBBD326-9B9B-42F6-9851-836BE4A84138}" srcOrd="1" destOrd="0" presId="urn:microsoft.com/office/officeart/2005/8/layout/hierarchy6"/>
    <dgm:cxn modelId="{72155822-FBBC-43DA-A0E5-987FDCDF532E}" type="presParOf" srcId="{121D132A-0409-4BE2-B0A7-DA3F4AA507CF}" destId="{365E4C9D-B7DC-4856-B4ED-D6501E1535EF}" srcOrd="7" destOrd="0" presId="urn:microsoft.com/office/officeart/2005/8/layout/hierarchy6"/>
    <dgm:cxn modelId="{27994AF3-2E1C-474C-A335-47B537427A5C}" type="presParOf" srcId="{365E4C9D-B7DC-4856-B4ED-D6501E1535EF}" destId="{03658A9B-2A7B-4EAA-B5B7-E41CE65B440C}" srcOrd="0" destOrd="0" presId="urn:microsoft.com/office/officeart/2005/8/layout/hierarchy6"/>
    <dgm:cxn modelId="{47BCD65D-96F3-4880-ACD3-12779661883E}" type="presParOf" srcId="{121D132A-0409-4BE2-B0A7-DA3F4AA507CF}" destId="{67812311-61A4-4C2E-8023-8EEBD7A50474}" srcOrd="8" destOrd="0" presId="urn:microsoft.com/office/officeart/2005/8/layout/hierarchy6"/>
    <dgm:cxn modelId="{B053653D-E42F-4431-B45E-F94A31D6E25D}" type="presParOf" srcId="{67812311-61A4-4C2E-8023-8EEBD7A50474}" destId="{EAAA1A0C-AF06-443C-AF85-93F47037FEDC}" srcOrd="0" destOrd="0" presId="urn:microsoft.com/office/officeart/2005/8/layout/hierarchy6"/>
    <dgm:cxn modelId="{DEB40554-B0F6-46F7-9CDF-D3CC76AF637C}" type="presParOf" srcId="{67812311-61A4-4C2E-8023-8EEBD7A50474}" destId="{74B142B8-469F-420D-9E74-E845C7F0FBD1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A480C672-C6CA-4B02-A03E-ACC62E120BE7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kumimoji="1" lang="ja-JP" altLang="en-US"/>
        </a:p>
      </dgm:t>
    </dgm:pt>
    <dgm:pt modelId="{2BDA4F32-B15D-4DB5-81F4-CCC3C9802DE3}">
      <dgm:prSet phldrT="[テキスト]"/>
      <dgm:spPr/>
      <dgm:t>
        <a:bodyPr/>
        <a:lstStyle/>
        <a:p>
          <a:r>
            <a:rPr kumimoji="1" lang="ja-JP" altLang="en-US" dirty="0" smtClean="0"/>
            <a:t>修正済み</a:t>
          </a:r>
          <a:endParaRPr kumimoji="1" lang="ja-JP" altLang="en-US" dirty="0"/>
        </a:p>
      </dgm:t>
    </dgm:pt>
    <dgm:pt modelId="{F3827764-3527-49DE-8953-EC6255E3E183}" type="parTrans" cxnId="{C0C195D8-BF08-4DC6-ABA9-15A0F7D34ACE}">
      <dgm:prSet/>
      <dgm:spPr/>
      <dgm:t>
        <a:bodyPr/>
        <a:lstStyle/>
        <a:p>
          <a:endParaRPr kumimoji="1" lang="ja-JP" altLang="en-US"/>
        </a:p>
      </dgm:t>
    </dgm:pt>
    <dgm:pt modelId="{A6FF4E36-E6F9-4686-9714-C9B531B6959E}" type="sibTrans" cxnId="{C0C195D8-BF08-4DC6-ABA9-15A0F7D34ACE}">
      <dgm:prSet/>
      <dgm:spPr/>
      <dgm:t>
        <a:bodyPr/>
        <a:lstStyle/>
        <a:p>
          <a:endParaRPr kumimoji="1" lang="ja-JP" altLang="en-US"/>
        </a:p>
      </dgm:t>
    </dgm:pt>
    <dgm:pt modelId="{843BBB0A-5D6D-4304-BD99-F4FE394EF68E}">
      <dgm:prSet phldrT="[テキスト]"/>
      <dgm:spPr/>
      <dgm:t>
        <a:bodyPr/>
        <a:lstStyle/>
        <a:p>
          <a:r>
            <a:rPr kumimoji="1" lang="ja-JP" altLang="en-US" dirty="0" smtClean="0"/>
            <a:t>再現しない</a:t>
          </a:r>
          <a:endParaRPr kumimoji="1" lang="ja-JP" altLang="en-US" dirty="0"/>
        </a:p>
      </dgm:t>
    </dgm:pt>
    <dgm:pt modelId="{45D3D719-7CFA-49EC-8E16-1585F4E7348B}" type="parTrans" cxnId="{F443AED3-29D1-4C9B-87C1-13A9DA8597D4}">
      <dgm:prSet/>
      <dgm:spPr/>
      <dgm:t>
        <a:bodyPr/>
        <a:lstStyle/>
        <a:p>
          <a:endParaRPr kumimoji="1" lang="ja-JP" altLang="en-US"/>
        </a:p>
      </dgm:t>
    </dgm:pt>
    <dgm:pt modelId="{7EDB8BB1-3429-4267-8A0C-4D3F728BE5CD}" type="sibTrans" cxnId="{F443AED3-29D1-4C9B-87C1-13A9DA8597D4}">
      <dgm:prSet/>
      <dgm:spPr/>
      <dgm:t>
        <a:bodyPr/>
        <a:lstStyle/>
        <a:p>
          <a:endParaRPr kumimoji="1" lang="ja-JP" altLang="en-US"/>
        </a:p>
      </dgm:t>
    </dgm:pt>
    <dgm:pt modelId="{E0BE35A3-E138-4CB2-A872-D476FFDCFD8B}">
      <dgm:prSet phldrT="[テキスト]"/>
      <dgm:spPr/>
      <dgm:t>
        <a:bodyPr/>
        <a:lstStyle/>
        <a:p>
          <a:r>
            <a:rPr kumimoji="1" lang="ja-JP" altLang="en-US" dirty="0" smtClean="0"/>
            <a:t>重複</a:t>
          </a:r>
          <a:endParaRPr kumimoji="1" lang="ja-JP" altLang="en-US" dirty="0"/>
        </a:p>
      </dgm:t>
    </dgm:pt>
    <dgm:pt modelId="{4224C4AE-B803-4864-B263-FF8AB0BA3B00}" type="parTrans" cxnId="{B374B0CA-A122-4477-B049-BA1DF9F3E2A3}">
      <dgm:prSet/>
      <dgm:spPr/>
      <dgm:t>
        <a:bodyPr/>
        <a:lstStyle/>
        <a:p>
          <a:endParaRPr kumimoji="1" lang="ja-JP" altLang="en-US"/>
        </a:p>
      </dgm:t>
    </dgm:pt>
    <dgm:pt modelId="{1AF0292F-DA3E-4946-9416-8870DFD09682}" type="sibTrans" cxnId="{B374B0CA-A122-4477-B049-BA1DF9F3E2A3}">
      <dgm:prSet/>
      <dgm:spPr/>
      <dgm:t>
        <a:bodyPr/>
        <a:lstStyle/>
        <a:p>
          <a:endParaRPr kumimoji="1" lang="ja-JP" altLang="en-US"/>
        </a:p>
      </dgm:t>
    </dgm:pt>
    <dgm:pt modelId="{C12C2C52-AB44-4358-974B-90B16DBDCA67}">
      <dgm:prSet phldrT="[テキスト]"/>
      <dgm:spPr/>
      <dgm:t>
        <a:bodyPr/>
        <a:lstStyle/>
        <a:p>
          <a:r>
            <a:rPr kumimoji="1" lang="ja-JP" altLang="en-US" dirty="0" smtClean="0"/>
            <a:t>不具合ではない</a:t>
          </a:r>
          <a:endParaRPr kumimoji="1" lang="ja-JP" altLang="en-US" dirty="0"/>
        </a:p>
      </dgm:t>
    </dgm:pt>
    <dgm:pt modelId="{C4B0B94A-F162-4A15-BDAD-3B1A8BB56B24}" type="parTrans" cxnId="{DF393EC9-1492-4649-9BE7-4D9B6861390E}">
      <dgm:prSet/>
      <dgm:spPr/>
      <dgm:t>
        <a:bodyPr/>
        <a:lstStyle/>
        <a:p>
          <a:endParaRPr kumimoji="1" lang="ja-JP" altLang="en-US"/>
        </a:p>
      </dgm:t>
    </dgm:pt>
    <dgm:pt modelId="{F77D796E-B41A-440F-8197-512531A1AF87}" type="sibTrans" cxnId="{DF393EC9-1492-4649-9BE7-4D9B6861390E}">
      <dgm:prSet/>
      <dgm:spPr/>
      <dgm:t>
        <a:bodyPr/>
        <a:lstStyle/>
        <a:p>
          <a:endParaRPr kumimoji="1" lang="ja-JP" altLang="en-US"/>
        </a:p>
      </dgm:t>
    </dgm:pt>
    <dgm:pt modelId="{7F46D3E2-143E-42A0-958A-DBB9D4587D3C}">
      <dgm:prSet phldrT="[テキスト]"/>
      <dgm:spPr/>
      <dgm:t>
        <a:bodyPr/>
        <a:lstStyle/>
        <a:p>
          <a:r>
            <a:rPr kumimoji="1" lang="ja-JP" altLang="en-US" dirty="0" smtClean="0"/>
            <a:t>制限事項</a:t>
          </a:r>
          <a:endParaRPr kumimoji="1" lang="ja-JP" altLang="en-US" dirty="0"/>
        </a:p>
      </dgm:t>
    </dgm:pt>
    <dgm:pt modelId="{F13E9FB0-05A1-4764-8BA4-16FD6903B91E}" type="parTrans" cxnId="{A2BFCF65-9A0B-4F88-8159-359B59E8BC79}">
      <dgm:prSet/>
      <dgm:spPr/>
      <dgm:t>
        <a:bodyPr/>
        <a:lstStyle/>
        <a:p>
          <a:endParaRPr kumimoji="1" lang="ja-JP" altLang="en-US"/>
        </a:p>
      </dgm:t>
    </dgm:pt>
    <dgm:pt modelId="{F6D28C0F-285E-462B-996C-FBE3C162FC37}" type="sibTrans" cxnId="{A2BFCF65-9A0B-4F88-8159-359B59E8BC79}">
      <dgm:prSet/>
      <dgm:spPr/>
      <dgm:t>
        <a:bodyPr/>
        <a:lstStyle/>
        <a:p>
          <a:endParaRPr kumimoji="1" lang="ja-JP" altLang="en-US"/>
        </a:p>
      </dgm:t>
    </dgm:pt>
    <dgm:pt modelId="{174358DB-E541-4154-AD33-E05D02BDF4E1}">
      <dgm:prSet phldrT="[テキスト]"/>
      <dgm:spPr/>
      <dgm:t>
        <a:bodyPr/>
        <a:lstStyle/>
        <a:p>
          <a:r>
            <a:rPr kumimoji="1" lang="en-US" altLang="ja-JP" dirty="0" smtClean="0"/>
            <a:t>Fixed</a:t>
          </a:r>
          <a:endParaRPr kumimoji="1" lang="ja-JP" altLang="en-US" dirty="0"/>
        </a:p>
      </dgm:t>
    </dgm:pt>
    <dgm:pt modelId="{CCBE4BEA-D0DF-4AB4-8247-17A3ED302790}" type="parTrans" cxnId="{CC838389-49FB-4692-B481-26F3A5BA3792}">
      <dgm:prSet/>
      <dgm:spPr/>
      <dgm:t>
        <a:bodyPr/>
        <a:lstStyle/>
        <a:p>
          <a:endParaRPr kumimoji="1" lang="ja-JP" altLang="en-US"/>
        </a:p>
      </dgm:t>
    </dgm:pt>
    <dgm:pt modelId="{E6C57B19-0691-47BE-84FB-317C67949FA3}" type="sibTrans" cxnId="{CC838389-49FB-4692-B481-26F3A5BA3792}">
      <dgm:prSet/>
      <dgm:spPr/>
      <dgm:t>
        <a:bodyPr/>
        <a:lstStyle/>
        <a:p>
          <a:endParaRPr kumimoji="1" lang="ja-JP" altLang="en-US"/>
        </a:p>
      </dgm:t>
    </dgm:pt>
    <dgm:pt modelId="{E1CE4516-8904-48B0-B2D0-1641A57FD8AC}">
      <dgm:prSet phldrT="[テキスト]"/>
      <dgm:spPr/>
      <dgm:t>
        <a:bodyPr/>
        <a:lstStyle/>
        <a:p>
          <a:r>
            <a:rPr kumimoji="1" lang="en-US" altLang="ja-JP" dirty="0" smtClean="0"/>
            <a:t>Works for me</a:t>
          </a:r>
          <a:endParaRPr kumimoji="1" lang="ja-JP" altLang="en-US" dirty="0"/>
        </a:p>
      </dgm:t>
    </dgm:pt>
    <dgm:pt modelId="{C486A7F7-5431-44C7-8E30-C379C65CAA03}" type="parTrans" cxnId="{9E2A1CF4-596B-43A5-8965-BCFEE60B070C}">
      <dgm:prSet/>
      <dgm:spPr/>
      <dgm:t>
        <a:bodyPr/>
        <a:lstStyle/>
        <a:p>
          <a:endParaRPr kumimoji="1" lang="ja-JP" altLang="en-US"/>
        </a:p>
      </dgm:t>
    </dgm:pt>
    <dgm:pt modelId="{7CBCFD6A-BDC3-42E9-A64C-D56B506EC566}" type="sibTrans" cxnId="{9E2A1CF4-596B-43A5-8965-BCFEE60B070C}">
      <dgm:prSet/>
      <dgm:spPr/>
      <dgm:t>
        <a:bodyPr/>
        <a:lstStyle/>
        <a:p>
          <a:endParaRPr kumimoji="1" lang="ja-JP" altLang="en-US"/>
        </a:p>
      </dgm:t>
    </dgm:pt>
    <dgm:pt modelId="{462F85A7-6A04-4D07-85F2-3BAE7B4AC9AF}">
      <dgm:prSet phldrT="[テキスト]"/>
      <dgm:spPr/>
      <dgm:t>
        <a:bodyPr/>
        <a:lstStyle/>
        <a:p>
          <a:r>
            <a:rPr kumimoji="1" lang="en-US" altLang="en-US" dirty="0" smtClean="0"/>
            <a:t>Not reproduced</a:t>
          </a:r>
          <a:endParaRPr kumimoji="1" lang="ja-JP" altLang="en-US" dirty="0"/>
        </a:p>
      </dgm:t>
    </dgm:pt>
    <dgm:pt modelId="{2D38C9CC-D1C8-4D34-9B24-413D5E911F20}" type="parTrans" cxnId="{3BEAA7AB-682F-40B8-9C88-72EA2C92E146}">
      <dgm:prSet/>
      <dgm:spPr/>
      <dgm:t>
        <a:bodyPr/>
        <a:lstStyle/>
        <a:p>
          <a:endParaRPr kumimoji="1" lang="ja-JP" altLang="en-US"/>
        </a:p>
      </dgm:t>
    </dgm:pt>
    <dgm:pt modelId="{66665827-B2F0-44B3-8790-5F9614B59EA5}" type="sibTrans" cxnId="{3BEAA7AB-682F-40B8-9C88-72EA2C92E146}">
      <dgm:prSet/>
      <dgm:spPr/>
      <dgm:t>
        <a:bodyPr/>
        <a:lstStyle/>
        <a:p>
          <a:endParaRPr kumimoji="1" lang="ja-JP" altLang="en-US"/>
        </a:p>
      </dgm:t>
    </dgm:pt>
    <dgm:pt modelId="{35DD6344-358A-4598-A453-62F032FF77CF}">
      <dgm:prSet phldrT="[テキスト]"/>
      <dgm:spPr/>
      <dgm:t>
        <a:bodyPr/>
        <a:lstStyle/>
        <a:p>
          <a:r>
            <a:rPr kumimoji="1" lang="en-US" altLang="en-US" dirty="0" smtClean="0"/>
            <a:t>Duplicate</a:t>
          </a:r>
          <a:endParaRPr kumimoji="1" lang="ja-JP" altLang="en-US" dirty="0"/>
        </a:p>
      </dgm:t>
    </dgm:pt>
    <dgm:pt modelId="{CAD34E55-F233-486F-A859-953427007406}" type="parTrans" cxnId="{D043F526-C380-48B3-A06A-3B4835BF8762}">
      <dgm:prSet/>
      <dgm:spPr/>
      <dgm:t>
        <a:bodyPr/>
        <a:lstStyle/>
        <a:p>
          <a:endParaRPr kumimoji="1" lang="ja-JP" altLang="en-US"/>
        </a:p>
      </dgm:t>
    </dgm:pt>
    <dgm:pt modelId="{782131F6-7133-46E0-B8FE-8B63A6077EEF}" type="sibTrans" cxnId="{D043F526-C380-48B3-A06A-3B4835BF8762}">
      <dgm:prSet/>
      <dgm:spPr/>
      <dgm:t>
        <a:bodyPr/>
        <a:lstStyle/>
        <a:p>
          <a:endParaRPr kumimoji="1" lang="ja-JP" altLang="en-US"/>
        </a:p>
      </dgm:t>
    </dgm:pt>
    <dgm:pt modelId="{3F8A4DD3-E2FC-47BB-BB12-C03565F2F589}">
      <dgm:prSet phldrT="[テキスト]"/>
      <dgm:spPr/>
      <dgm:t>
        <a:bodyPr/>
        <a:lstStyle/>
        <a:p>
          <a:r>
            <a:rPr kumimoji="1" lang="en-US" altLang="en-US" dirty="0" smtClean="0"/>
            <a:t>Not a bug</a:t>
          </a:r>
          <a:endParaRPr kumimoji="1" lang="ja-JP" altLang="en-US" dirty="0"/>
        </a:p>
      </dgm:t>
    </dgm:pt>
    <dgm:pt modelId="{262957A6-AFDC-408B-BD46-6A6E412E49F6}" type="parTrans" cxnId="{3BE2B2F6-F55C-452A-BE11-3A0BCE7D490E}">
      <dgm:prSet/>
      <dgm:spPr/>
      <dgm:t>
        <a:bodyPr/>
        <a:lstStyle/>
        <a:p>
          <a:endParaRPr kumimoji="1" lang="ja-JP" altLang="en-US"/>
        </a:p>
      </dgm:t>
    </dgm:pt>
    <dgm:pt modelId="{68B64C7E-07C9-4B96-9A9B-BF85F2E416A2}" type="sibTrans" cxnId="{3BE2B2F6-F55C-452A-BE11-3A0BCE7D490E}">
      <dgm:prSet/>
      <dgm:spPr/>
      <dgm:t>
        <a:bodyPr/>
        <a:lstStyle/>
        <a:p>
          <a:endParaRPr kumimoji="1" lang="ja-JP" altLang="en-US"/>
        </a:p>
      </dgm:t>
    </dgm:pt>
    <dgm:pt modelId="{84635E9A-72F6-4351-92BD-532F5E69C902}">
      <dgm:prSet phldrT="[テキスト]"/>
      <dgm:spPr/>
      <dgm:t>
        <a:bodyPr/>
        <a:lstStyle/>
        <a:p>
          <a:r>
            <a:rPr kumimoji="1" lang="en-US" altLang="en-US" dirty="0" smtClean="0"/>
            <a:t>By design</a:t>
          </a:r>
          <a:endParaRPr kumimoji="1" lang="ja-JP" altLang="en-US" dirty="0"/>
        </a:p>
      </dgm:t>
    </dgm:pt>
    <dgm:pt modelId="{4B8AD6EE-3537-42AD-953C-F9B58B3CB66D}" type="parTrans" cxnId="{9FC389C4-BFBF-4CD3-81FD-F348CC798351}">
      <dgm:prSet/>
      <dgm:spPr/>
      <dgm:t>
        <a:bodyPr/>
        <a:lstStyle/>
        <a:p>
          <a:endParaRPr kumimoji="1" lang="ja-JP" altLang="en-US"/>
        </a:p>
      </dgm:t>
    </dgm:pt>
    <dgm:pt modelId="{E7F07472-731F-47A8-8B42-634E626CF113}" type="sibTrans" cxnId="{9FC389C4-BFBF-4CD3-81FD-F348CC798351}">
      <dgm:prSet/>
      <dgm:spPr/>
      <dgm:t>
        <a:bodyPr/>
        <a:lstStyle/>
        <a:p>
          <a:endParaRPr kumimoji="1" lang="ja-JP" altLang="en-US"/>
        </a:p>
      </dgm:t>
    </dgm:pt>
    <dgm:pt modelId="{8B61692B-BC57-474D-8801-380C106FC27E}">
      <dgm:prSet phldrT="[テキスト]"/>
      <dgm:spPr/>
      <dgm:t>
        <a:bodyPr/>
        <a:lstStyle/>
        <a:p>
          <a:r>
            <a:rPr kumimoji="1" lang="en-US" altLang="en-US" dirty="0" smtClean="0"/>
            <a:t>Limitation</a:t>
          </a:r>
          <a:endParaRPr kumimoji="1" lang="ja-JP" altLang="en-US" dirty="0"/>
        </a:p>
      </dgm:t>
    </dgm:pt>
    <dgm:pt modelId="{1CDA381A-7B1E-4073-A4B7-FD55ED5CC87B}" type="parTrans" cxnId="{C82BA551-37DA-4F2B-B148-D277D3BCC600}">
      <dgm:prSet/>
      <dgm:spPr/>
      <dgm:t>
        <a:bodyPr/>
        <a:lstStyle/>
        <a:p>
          <a:endParaRPr kumimoji="1" lang="ja-JP" altLang="en-US"/>
        </a:p>
      </dgm:t>
    </dgm:pt>
    <dgm:pt modelId="{A51970AE-CEE0-4EF1-9192-18DA9FF2F006}" type="sibTrans" cxnId="{C82BA551-37DA-4F2B-B148-D277D3BCC600}">
      <dgm:prSet/>
      <dgm:spPr/>
      <dgm:t>
        <a:bodyPr/>
        <a:lstStyle/>
        <a:p>
          <a:endParaRPr kumimoji="1" lang="ja-JP" altLang="en-US"/>
        </a:p>
      </dgm:t>
    </dgm:pt>
    <dgm:pt modelId="{64C7F8CE-8D15-496A-B9D9-1935C7F49FFD}">
      <dgm:prSet phldrT="[テキスト]"/>
      <dgm:spPr/>
      <dgm:t>
        <a:bodyPr/>
        <a:lstStyle/>
        <a:p>
          <a:r>
            <a:rPr kumimoji="1" lang="ja-JP" altLang="en-US" dirty="0" smtClean="0"/>
            <a:t>第三者のソフトウェアの不具合</a:t>
          </a:r>
          <a:endParaRPr kumimoji="1" lang="ja-JP" altLang="en-US" dirty="0"/>
        </a:p>
      </dgm:t>
    </dgm:pt>
    <dgm:pt modelId="{9A49B02F-C5E5-4C81-A7FE-A0D0082B7F0F}" type="parTrans" cxnId="{8A0BABB8-263B-4026-B0D5-F01B894E333E}">
      <dgm:prSet/>
      <dgm:spPr/>
      <dgm:t>
        <a:bodyPr/>
        <a:lstStyle/>
        <a:p>
          <a:endParaRPr kumimoji="1" lang="ja-JP" altLang="en-US"/>
        </a:p>
      </dgm:t>
    </dgm:pt>
    <dgm:pt modelId="{75AD3B62-0A17-4BE8-95C4-ADA6081A7FDA}" type="sibTrans" cxnId="{8A0BABB8-263B-4026-B0D5-F01B894E333E}">
      <dgm:prSet/>
      <dgm:spPr/>
      <dgm:t>
        <a:bodyPr/>
        <a:lstStyle/>
        <a:p>
          <a:endParaRPr kumimoji="1" lang="ja-JP" altLang="en-US"/>
        </a:p>
      </dgm:t>
    </dgm:pt>
    <dgm:pt modelId="{4249600D-0980-4789-B0F9-BCEF95FC8BB1}">
      <dgm:prSet phldrT="[テキスト]"/>
      <dgm:spPr/>
      <dgm:t>
        <a:bodyPr/>
        <a:lstStyle/>
        <a:p>
          <a:r>
            <a:rPr kumimoji="1" lang="en-US" altLang="en-US" dirty="0" smtClean="0"/>
            <a:t>Third party software bug</a:t>
          </a:r>
          <a:endParaRPr kumimoji="1" lang="ja-JP" altLang="en-US" dirty="0"/>
        </a:p>
      </dgm:t>
    </dgm:pt>
    <dgm:pt modelId="{76773977-67F3-4785-8301-707E42878C31}" type="parTrans" cxnId="{497ABD70-2F34-428D-82B7-F0D9C36FB1A5}">
      <dgm:prSet/>
      <dgm:spPr/>
      <dgm:t>
        <a:bodyPr/>
        <a:lstStyle/>
        <a:p>
          <a:endParaRPr kumimoji="1" lang="ja-JP" altLang="en-US"/>
        </a:p>
      </dgm:t>
    </dgm:pt>
    <dgm:pt modelId="{82E0B183-53B0-42BF-8A0F-48974B6C1564}" type="sibTrans" cxnId="{497ABD70-2F34-428D-82B7-F0D9C36FB1A5}">
      <dgm:prSet/>
      <dgm:spPr/>
      <dgm:t>
        <a:bodyPr/>
        <a:lstStyle/>
        <a:p>
          <a:endParaRPr kumimoji="1" lang="ja-JP" altLang="en-US"/>
        </a:p>
      </dgm:t>
    </dgm:pt>
    <dgm:pt modelId="{8C5963F0-F4DD-4E0C-8D5F-44DF02E25D26}">
      <dgm:prSet phldrT="[テキスト]"/>
      <dgm:spPr/>
      <dgm:t>
        <a:bodyPr/>
        <a:lstStyle/>
        <a:p>
          <a:r>
            <a:rPr kumimoji="1" lang="en-US" altLang="en-US" dirty="0" smtClean="0"/>
            <a:t>External</a:t>
          </a:r>
          <a:endParaRPr kumimoji="1" lang="ja-JP" altLang="en-US" dirty="0"/>
        </a:p>
      </dgm:t>
    </dgm:pt>
    <dgm:pt modelId="{24B74EB7-F5C8-451C-B3CA-0BFB84C00875}" type="parTrans" cxnId="{C290D9CF-077C-4E66-831C-2AC9C7567A9A}">
      <dgm:prSet/>
      <dgm:spPr/>
      <dgm:t>
        <a:bodyPr/>
        <a:lstStyle/>
        <a:p>
          <a:endParaRPr kumimoji="1" lang="ja-JP" altLang="en-US"/>
        </a:p>
      </dgm:t>
    </dgm:pt>
    <dgm:pt modelId="{3815BAD4-4B76-4309-A09F-E9DC6D96C02F}" type="sibTrans" cxnId="{C290D9CF-077C-4E66-831C-2AC9C7567A9A}">
      <dgm:prSet/>
      <dgm:spPr/>
      <dgm:t>
        <a:bodyPr/>
        <a:lstStyle/>
        <a:p>
          <a:endParaRPr kumimoji="1" lang="ja-JP" altLang="en-US"/>
        </a:p>
      </dgm:t>
    </dgm:pt>
    <dgm:pt modelId="{93F6067D-F4B3-42B9-AC5B-B33D31C03E6D}">
      <dgm:prSet phldrT="[テキスト]"/>
      <dgm:spPr/>
      <dgm:t>
        <a:bodyPr/>
        <a:lstStyle/>
        <a:p>
          <a:r>
            <a:rPr kumimoji="1" lang="ja-JP" altLang="en-US" dirty="0" smtClean="0"/>
            <a:t>このバージョンでは修正しない</a:t>
          </a:r>
          <a:endParaRPr kumimoji="1" lang="ja-JP" altLang="en-US" dirty="0"/>
        </a:p>
      </dgm:t>
    </dgm:pt>
    <dgm:pt modelId="{59BD9DF9-5503-4607-B71D-FDF2A06C310A}" type="parTrans" cxnId="{E285F167-0A84-4598-A704-29DC7DC6CE91}">
      <dgm:prSet/>
      <dgm:spPr/>
      <dgm:t>
        <a:bodyPr/>
        <a:lstStyle/>
        <a:p>
          <a:endParaRPr kumimoji="1" lang="ja-JP" altLang="en-US"/>
        </a:p>
      </dgm:t>
    </dgm:pt>
    <dgm:pt modelId="{646C81CA-6C16-4929-8178-5DC8CF647E0D}" type="sibTrans" cxnId="{E285F167-0A84-4598-A704-29DC7DC6CE91}">
      <dgm:prSet/>
      <dgm:spPr/>
      <dgm:t>
        <a:bodyPr/>
        <a:lstStyle/>
        <a:p>
          <a:endParaRPr kumimoji="1" lang="ja-JP" altLang="en-US"/>
        </a:p>
      </dgm:t>
    </dgm:pt>
    <dgm:pt modelId="{6559E0CE-94F5-4DE8-B5C6-04979673BF9C}">
      <dgm:prSet phldrT="[テキスト]"/>
      <dgm:spPr/>
      <dgm:t>
        <a:bodyPr/>
        <a:lstStyle/>
        <a:p>
          <a:r>
            <a:rPr kumimoji="1" lang="en-US" altLang="en-US" dirty="0" smtClean="0"/>
            <a:t>Defer</a:t>
          </a:r>
          <a:endParaRPr kumimoji="1" lang="ja-JP" altLang="en-US" dirty="0"/>
        </a:p>
      </dgm:t>
    </dgm:pt>
    <dgm:pt modelId="{AB46A417-7094-48E1-88F0-C8E2F276496B}" type="parTrans" cxnId="{8CEE69EF-31A8-41B6-9DBE-6DA0D7F5EE1D}">
      <dgm:prSet/>
      <dgm:spPr/>
      <dgm:t>
        <a:bodyPr/>
        <a:lstStyle/>
        <a:p>
          <a:endParaRPr kumimoji="1" lang="ja-JP" altLang="en-US"/>
        </a:p>
      </dgm:t>
    </dgm:pt>
    <dgm:pt modelId="{F3CA03EC-3A2B-451B-A5AD-17D737BE292D}" type="sibTrans" cxnId="{8CEE69EF-31A8-41B6-9DBE-6DA0D7F5EE1D}">
      <dgm:prSet/>
      <dgm:spPr/>
      <dgm:t>
        <a:bodyPr/>
        <a:lstStyle/>
        <a:p>
          <a:endParaRPr kumimoji="1" lang="ja-JP" altLang="en-US"/>
        </a:p>
      </dgm:t>
    </dgm:pt>
    <dgm:pt modelId="{45BAC4E3-3877-41A5-ACB3-2C170F32F571}">
      <dgm:prSet phldrT="[テキスト]"/>
      <dgm:spPr/>
      <dgm:t>
        <a:bodyPr/>
        <a:lstStyle/>
        <a:p>
          <a:r>
            <a:rPr kumimoji="1" lang="en-US" altLang="en-US" dirty="0" smtClean="0"/>
            <a:t>Postpone</a:t>
          </a:r>
          <a:endParaRPr kumimoji="1" lang="ja-JP" altLang="en-US" dirty="0"/>
        </a:p>
      </dgm:t>
    </dgm:pt>
    <dgm:pt modelId="{6CEB28D3-B0B4-4CD8-BFE4-403BBD5D29E5}" type="parTrans" cxnId="{1F811571-F69B-47D2-98B5-E2C5516D8E7F}">
      <dgm:prSet/>
      <dgm:spPr/>
      <dgm:t>
        <a:bodyPr/>
        <a:lstStyle/>
        <a:p>
          <a:endParaRPr kumimoji="1" lang="ja-JP" altLang="en-US"/>
        </a:p>
      </dgm:t>
    </dgm:pt>
    <dgm:pt modelId="{BF6F0EA3-F023-489F-99AC-A51CC77285FF}" type="sibTrans" cxnId="{1F811571-F69B-47D2-98B5-E2C5516D8E7F}">
      <dgm:prSet/>
      <dgm:spPr/>
      <dgm:t>
        <a:bodyPr/>
        <a:lstStyle/>
        <a:p>
          <a:endParaRPr kumimoji="1" lang="ja-JP" altLang="en-US"/>
        </a:p>
      </dgm:t>
    </dgm:pt>
    <dgm:pt modelId="{A9DDEE79-508B-42F6-BA00-A857FA10D2B7}">
      <dgm:prSet phldrT="[テキスト]"/>
      <dgm:spPr/>
      <dgm:t>
        <a:bodyPr/>
        <a:lstStyle/>
        <a:p>
          <a:r>
            <a:rPr kumimoji="1" lang="ja-JP" altLang="en-US" dirty="0" smtClean="0"/>
            <a:t>修正しない</a:t>
          </a:r>
          <a:endParaRPr kumimoji="1" lang="ja-JP" altLang="en-US" dirty="0"/>
        </a:p>
      </dgm:t>
    </dgm:pt>
    <dgm:pt modelId="{AC938BD3-9CAE-4617-B368-49ED0E3F06FF}" type="parTrans" cxnId="{0C3C2A8D-82EF-4CDB-94AE-62479179FC4B}">
      <dgm:prSet/>
      <dgm:spPr/>
      <dgm:t>
        <a:bodyPr/>
        <a:lstStyle/>
        <a:p>
          <a:endParaRPr kumimoji="1" lang="ja-JP" altLang="en-US"/>
        </a:p>
      </dgm:t>
    </dgm:pt>
    <dgm:pt modelId="{3EC5783E-B931-4AD9-917B-2429F511B82F}" type="sibTrans" cxnId="{0C3C2A8D-82EF-4CDB-94AE-62479179FC4B}">
      <dgm:prSet/>
      <dgm:spPr/>
      <dgm:t>
        <a:bodyPr/>
        <a:lstStyle/>
        <a:p>
          <a:endParaRPr kumimoji="1" lang="ja-JP" altLang="en-US"/>
        </a:p>
      </dgm:t>
    </dgm:pt>
    <dgm:pt modelId="{55757D80-418E-4C29-B681-D7D1FBCF259A}">
      <dgm:prSet/>
      <dgm:spPr/>
      <dgm:t>
        <a:bodyPr/>
        <a:lstStyle/>
        <a:p>
          <a:r>
            <a:rPr kumimoji="1" lang="en-US" altLang="en-US" dirty="0" smtClean="0"/>
            <a:t>Won't fix</a:t>
          </a:r>
          <a:endParaRPr kumimoji="1" lang="ja-JP" altLang="en-US" dirty="0"/>
        </a:p>
      </dgm:t>
    </dgm:pt>
    <dgm:pt modelId="{E57BD13D-FA50-4228-8D84-8348CB7183A6}" type="parTrans" cxnId="{824CA0FE-D9C0-4E3A-8F65-FED6E8576081}">
      <dgm:prSet/>
      <dgm:spPr/>
      <dgm:t>
        <a:bodyPr/>
        <a:lstStyle/>
        <a:p>
          <a:endParaRPr kumimoji="1" lang="ja-JP" altLang="en-US"/>
        </a:p>
      </dgm:t>
    </dgm:pt>
    <dgm:pt modelId="{0446C6DB-0C63-4E12-BABF-60533780B6A2}" type="sibTrans" cxnId="{824CA0FE-D9C0-4E3A-8F65-FED6E8576081}">
      <dgm:prSet/>
      <dgm:spPr/>
      <dgm:t>
        <a:bodyPr/>
        <a:lstStyle/>
        <a:p>
          <a:endParaRPr kumimoji="1" lang="ja-JP" altLang="en-US"/>
        </a:p>
      </dgm:t>
    </dgm:pt>
    <dgm:pt modelId="{74E2C31D-B19A-4072-A132-8AC4A6289A3E}">
      <dgm:prSet/>
      <dgm:spPr/>
      <dgm:t>
        <a:bodyPr/>
        <a:lstStyle/>
        <a:p>
          <a:r>
            <a:rPr kumimoji="1" lang="en-US" altLang="ja-JP" dirty="0" smtClean="0"/>
            <a:t>NPTF; No plans to fix</a:t>
          </a:r>
          <a:endParaRPr kumimoji="1" lang="ja-JP" altLang="en-US" dirty="0"/>
        </a:p>
      </dgm:t>
    </dgm:pt>
    <dgm:pt modelId="{1BDA4CB1-EC18-40F1-B9FC-F9627757E8AE}" type="parTrans" cxnId="{4A9270F6-CB4B-41F7-931C-067BE1DD9CE5}">
      <dgm:prSet/>
      <dgm:spPr/>
      <dgm:t>
        <a:bodyPr/>
        <a:lstStyle/>
        <a:p>
          <a:endParaRPr kumimoji="1" lang="ja-JP" altLang="en-US"/>
        </a:p>
      </dgm:t>
    </dgm:pt>
    <dgm:pt modelId="{AF3D663A-B169-49CB-BDA6-8017358FB1B3}" type="sibTrans" cxnId="{4A9270F6-CB4B-41F7-931C-067BE1DD9CE5}">
      <dgm:prSet/>
      <dgm:spPr/>
      <dgm:t>
        <a:bodyPr/>
        <a:lstStyle/>
        <a:p>
          <a:endParaRPr kumimoji="1" lang="ja-JP" altLang="en-US"/>
        </a:p>
      </dgm:t>
    </dgm:pt>
    <dgm:pt modelId="{AA278599-5EF5-4F27-8C0B-41AB03F788F0}">
      <dgm:prSet/>
      <dgm:spPr/>
      <dgm:t>
        <a:bodyPr/>
        <a:lstStyle/>
        <a:p>
          <a:r>
            <a:rPr kumimoji="1" lang="ja-JP" altLang="en-US" dirty="0" smtClean="0"/>
            <a:t>お蔵入り</a:t>
          </a:r>
          <a:endParaRPr kumimoji="1" lang="ja-JP" altLang="en-US" dirty="0"/>
        </a:p>
      </dgm:t>
    </dgm:pt>
    <dgm:pt modelId="{BEC74A10-EE9A-4319-B885-33E274E8131C}" type="parTrans" cxnId="{4E2C1F97-4076-4684-AE85-D7AFB26ADF1B}">
      <dgm:prSet/>
      <dgm:spPr/>
      <dgm:t>
        <a:bodyPr/>
        <a:lstStyle/>
        <a:p>
          <a:endParaRPr kumimoji="1" lang="ja-JP" altLang="en-US"/>
        </a:p>
      </dgm:t>
    </dgm:pt>
    <dgm:pt modelId="{A401B1B5-A393-4890-A180-CA502F465A6C}" type="sibTrans" cxnId="{4E2C1F97-4076-4684-AE85-D7AFB26ADF1B}">
      <dgm:prSet/>
      <dgm:spPr/>
      <dgm:t>
        <a:bodyPr/>
        <a:lstStyle/>
        <a:p>
          <a:endParaRPr kumimoji="1" lang="ja-JP" altLang="en-US"/>
        </a:p>
      </dgm:t>
    </dgm:pt>
    <dgm:pt modelId="{ACAB789F-6ACE-4316-9D9F-0DC215FDA670}">
      <dgm:prSet/>
      <dgm:spPr/>
      <dgm:t>
        <a:bodyPr/>
        <a:lstStyle/>
        <a:p>
          <a:r>
            <a:rPr kumimoji="1" lang="en-US" altLang="en-US" dirty="0" smtClean="0"/>
            <a:t>Obsolete</a:t>
          </a:r>
          <a:endParaRPr kumimoji="1" lang="ja-JP" altLang="en-US" dirty="0"/>
        </a:p>
      </dgm:t>
    </dgm:pt>
    <dgm:pt modelId="{153D55F1-FC42-414A-A22E-2F18FC751525}" type="parTrans" cxnId="{73DDA592-E797-4603-A610-8049A8B0CD5D}">
      <dgm:prSet/>
      <dgm:spPr/>
      <dgm:t>
        <a:bodyPr/>
        <a:lstStyle/>
        <a:p>
          <a:endParaRPr kumimoji="1" lang="ja-JP" altLang="en-US"/>
        </a:p>
      </dgm:t>
    </dgm:pt>
    <dgm:pt modelId="{AFB7F981-0F7D-4215-8F5C-B5FB3301D629}" type="sibTrans" cxnId="{73DDA592-E797-4603-A610-8049A8B0CD5D}">
      <dgm:prSet/>
      <dgm:spPr/>
      <dgm:t>
        <a:bodyPr/>
        <a:lstStyle/>
        <a:p>
          <a:endParaRPr kumimoji="1" lang="ja-JP" altLang="en-US"/>
        </a:p>
      </dgm:t>
    </dgm:pt>
    <dgm:pt modelId="{691434DF-EF6D-4AFF-94F9-1D80A26C42EF}">
      <dgm:prSet/>
      <dgm:spPr/>
      <dgm:t>
        <a:bodyPr/>
        <a:lstStyle/>
        <a:p>
          <a:r>
            <a:rPr kumimoji="1" lang="ja-JP" altLang="en-US" dirty="0" smtClean="0"/>
            <a:t>情報不足</a:t>
          </a:r>
          <a:endParaRPr kumimoji="1" lang="ja-JP" altLang="en-US" dirty="0"/>
        </a:p>
      </dgm:t>
    </dgm:pt>
    <dgm:pt modelId="{2EE368DA-9BF1-4DED-AD47-446854AE0803}" type="parTrans" cxnId="{6673336E-3612-40E7-8E50-1B3997C6B075}">
      <dgm:prSet/>
      <dgm:spPr/>
      <dgm:t>
        <a:bodyPr/>
        <a:lstStyle/>
        <a:p>
          <a:endParaRPr kumimoji="1" lang="ja-JP" altLang="en-US"/>
        </a:p>
      </dgm:t>
    </dgm:pt>
    <dgm:pt modelId="{668C06B4-9207-4B98-AAD2-61DA3BFEBED0}" type="sibTrans" cxnId="{6673336E-3612-40E7-8E50-1B3997C6B075}">
      <dgm:prSet/>
      <dgm:spPr/>
      <dgm:t>
        <a:bodyPr/>
        <a:lstStyle/>
        <a:p>
          <a:endParaRPr kumimoji="1" lang="ja-JP" altLang="en-US"/>
        </a:p>
      </dgm:t>
    </dgm:pt>
    <dgm:pt modelId="{DF34E91B-A860-4D0B-8454-70AB5DB3F47E}">
      <dgm:prSet/>
      <dgm:spPr/>
      <dgm:t>
        <a:bodyPr/>
        <a:lstStyle/>
        <a:p>
          <a:r>
            <a:rPr kumimoji="1" lang="en-US" altLang="en-US" dirty="0" smtClean="0"/>
            <a:t>Need more information</a:t>
          </a:r>
          <a:endParaRPr kumimoji="1" lang="ja-JP" altLang="en-US" dirty="0"/>
        </a:p>
      </dgm:t>
    </dgm:pt>
    <dgm:pt modelId="{D001FE6F-8F48-49D5-A8AA-DAAB32A4B601}" type="parTrans" cxnId="{8CAC106B-A6E2-47D0-BFAB-C86BFD9A3735}">
      <dgm:prSet/>
      <dgm:spPr/>
      <dgm:t>
        <a:bodyPr/>
        <a:lstStyle/>
        <a:p>
          <a:endParaRPr kumimoji="1" lang="ja-JP" altLang="en-US"/>
        </a:p>
      </dgm:t>
    </dgm:pt>
    <dgm:pt modelId="{C87EAA3A-D2A7-44FA-94E3-65A686F7C052}" type="sibTrans" cxnId="{8CAC106B-A6E2-47D0-BFAB-C86BFD9A3735}">
      <dgm:prSet/>
      <dgm:spPr/>
      <dgm:t>
        <a:bodyPr/>
        <a:lstStyle/>
        <a:p>
          <a:endParaRPr kumimoji="1" lang="ja-JP" altLang="en-US"/>
        </a:p>
      </dgm:t>
    </dgm:pt>
    <dgm:pt modelId="{93F74615-ECA6-48BA-B52D-ACB3CC65FAD8}">
      <dgm:prSet phldrT="[テキスト]"/>
      <dgm:spPr/>
      <dgm:t>
        <a:bodyPr/>
        <a:lstStyle/>
        <a:p>
          <a:r>
            <a:rPr kumimoji="1" lang="ja-JP" altLang="en-US" dirty="0" smtClean="0"/>
            <a:t>間接的に修正</a:t>
          </a:r>
          <a:endParaRPr kumimoji="1" lang="ja-JP" altLang="en-US" dirty="0"/>
        </a:p>
      </dgm:t>
    </dgm:pt>
    <dgm:pt modelId="{1E3CA8BE-A898-40A9-B128-92D24128F9D0}" type="parTrans" cxnId="{1F59C061-DDBE-433D-9CF6-81FE61490EBF}">
      <dgm:prSet/>
      <dgm:spPr/>
      <dgm:t>
        <a:bodyPr/>
        <a:lstStyle/>
        <a:p>
          <a:endParaRPr kumimoji="1" lang="ja-JP" altLang="en-US"/>
        </a:p>
      </dgm:t>
    </dgm:pt>
    <dgm:pt modelId="{8022B6D1-49CB-4D37-9930-F35FCC1A67ED}" type="sibTrans" cxnId="{1F59C061-DDBE-433D-9CF6-81FE61490EBF}">
      <dgm:prSet/>
      <dgm:spPr/>
      <dgm:t>
        <a:bodyPr/>
        <a:lstStyle/>
        <a:p>
          <a:endParaRPr kumimoji="1" lang="ja-JP" altLang="en-US"/>
        </a:p>
      </dgm:t>
    </dgm:pt>
    <dgm:pt modelId="{E92DBE1F-A8D1-4D6F-A5BE-CDDF091B045A}">
      <dgm:prSet phldrT="[テキスト]"/>
      <dgm:spPr/>
      <dgm:t>
        <a:bodyPr/>
        <a:lstStyle/>
        <a:p>
          <a:r>
            <a:rPr kumimoji="1" lang="en-US" altLang="en-US" dirty="0" smtClean="0"/>
            <a:t>Indirectly fixed</a:t>
          </a:r>
          <a:endParaRPr kumimoji="1" lang="ja-JP" altLang="en-US" dirty="0"/>
        </a:p>
      </dgm:t>
    </dgm:pt>
    <dgm:pt modelId="{23A1AFFB-1D74-446E-B778-150A884A76CD}" type="parTrans" cxnId="{2210A26B-DEDD-4734-9767-79E5D261634A}">
      <dgm:prSet/>
      <dgm:spPr/>
      <dgm:t>
        <a:bodyPr/>
        <a:lstStyle/>
        <a:p>
          <a:endParaRPr kumimoji="1" lang="ja-JP" altLang="en-US"/>
        </a:p>
      </dgm:t>
    </dgm:pt>
    <dgm:pt modelId="{6532FD20-97AB-482C-A72F-36441209A87F}" type="sibTrans" cxnId="{2210A26B-DEDD-4734-9767-79E5D261634A}">
      <dgm:prSet/>
      <dgm:spPr/>
      <dgm:t>
        <a:bodyPr/>
        <a:lstStyle/>
        <a:p>
          <a:endParaRPr kumimoji="1" lang="ja-JP" altLang="en-US"/>
        </a:p>
      </dgm:t>
    </dgm:pt>
    <dgm:pt modelId="{701EFCF3-3FF3-469E-BCDE-0E9EF40B205F}" type="pres">
      <dgm:prSet presAssocID="{A480C672-C6CA-4B02-A03E-ACC62E120BE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73E9FB80-7FF9-48C7-9ABC-E2D0EB1F4CBB}" type="pres">
      <dgm:prSet presAssocID="{2BDA4F32-B15D-4DB5-81F4-CCC3C9802DE3}" presName="node" presStyleLbl="node1" presStyleIdx="0" presStyleCnt="11" custLinFactNeighborX="-2626" custLinFactNeighborY="-488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1A3126D-3943-43B3-BD2E-273FE4D9E8F5}" type="pres">
      <dgm:prSet presAssocID="{A6FF4E36-E6F9-4686-9714-C9B531B6959E}" presName="sibTrans" presStyleCnt="0"/>
      <dgm:spPr/>
      <dgm:t>
        <a:bodyPr/>
        <a:lstStyle/>
        <a:p>
          <a:endParaRPr lang="en-US"/>
        </a:p>
      </dgm:t>
    </dgm:pt>
    <dgm:pt modelId="{5696EB7F-5B32-4352-B9A1-F54E83E667F1}" type="pres">
      <dgm:prSet presAssocID="{843BBB0A-5D6D-4304-BD99-F4FE394EF68E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C45B177-DD8D-4DB1-9A3C-18A07A70FC9A}" type="pres">
      <dgm:prSet presAssocID="{7EDB8BB1-3429-4267-8A0C-4D3F728BE5CD}" presName="sibTrans" presStyleCnt="0"/>
      <dgm:spPr/>
      <dgm:t>
        <a:bodyPr/>
        <a:lstStyle/>
        <a:p>
          <a:endParaRPr lang="en-US"/>
        </a:p>
      </dgm:t>
    </dgm:pt>
    <dgm:pt modelId="{9D4DAC8E-CF7E-40FC-8CCF-52B76B8D9BD6}" type="pres">
      <dgm:prSet presAssocID="{E0BE35A3-E138-4CB2-A872-D476FFDCFD8B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A6FE825-8632-4B37-869F-8B1773E6AC64}" type="pres">
      <dgm:prSet presAssocID="{1AF0292F-DA3E-4946-9416-8870DFD09682}" presName="sibTrans" presStyleCnt="0"/>
      <dgm:spPr/>
      <dgm:t>
        <a:bodyPr/>
        <a:lstStyle/>
        <a:p>
          <a:endParaRPr lang="en-US"/>
        </a:p>
      </dgm:t>
    </dgm:pt>
    <dgm:pt modelId="{0178F8C2-AA6C-4DDC-9AAB-D75540B63409}" type="pres">
      <dgm:prSet presAssocID="{C12C2C52-AB44-4358-974B-90B16DBDCA67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6E3B3F8-C813-4D67-B6F6-D40FFDC45BA2}" type="pres">
      <dgm:prSet presAssocID="{F77D796E-B41A-440F-8197-512531A1AF87}" presName="sibTrans" presStyleCnt="0"/>
      <dgm:spPr/>
      <dgm:t>
        <a:bodyPr/>
        <a:lstStyle/>
        <a:p>
          <a:endParaRPr lang="en-US"/>
        </a:p>
      </dgm:t>
    </dgm:pt>
    <dgm:pt modelId="{0DC878E7-5FD1-4AFC-89FE-E93F2DB4FB9F}" type="pres">
      <dgm:prSet presAssocID="{7F46D3E2-143E-42A0-958A-DBB9D4587D3C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D589F49-0DB8-4E2E-85A4-67A874B5F448}" type="pres">
      <dgm:prSet presAssocID="{F6D28C0F-285E-462B-996C-FBE3C162FC37}" presName="sibTrans" presStyleCnt="0"/>
      <dgm:spPr/>
      <dgm:t>
        <a:bodyPr/>
        <a:lstStyle/>
        <a:p>
          <a:endParaRPr lang="en-US"/>
        </a:p>
      </dgm:t>
    </dgm:pt>
    <dgm:pt modelId="{100DF7DC-C6B3-4554-BFCE-D150872969A0}" type="pres">
      <dgm:prSet presAssocID="{64C7F8CE-8D15-496A-B9D9-1935C7F49FFD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828A2D3-FFA2-445B-A6F1-6F5BFFAF83C4}" type="pres">
      <dgm:prSet presAssocID="{75AD3B62-0A17-4BE8-95C4-ADA6081A7FDA}" presName="sibTrans" presStyleCnt="0"/>
      <dgm:spPr/>
      <dgm:t>
        <a:bodyPr/>
        <a:lstStyle/>
        <a:p>
          <a:endParaRPr lang="en-US"/>
        </a:p>
      </dgm:t>
    </dgm:pt>
    <dgm:pt modelId="{7E26ED11-3740-4CD7-86A7-24585D301058}" type="pres">
      <dgm:prSet presAssocID="{93F74615-ECA6-48BA-B52D-ACB3CC65FAD8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899FDDE-EDF2-4CCA-922D-79D64D71DE9D}" type="pres">
      <dgm:prSet presAssocID="{8022B6D1-49CB-4D37-9930-F35FCC1A67ED}" presName="sibTrans" presStyleCnt="0"/>
      <dgm:spPr/>
      <dgm:t>
        <a:bodyPr/>
        <a:lstStyle/>
        <a:p>
          <a:endParaRPr lang="en-US"/>
        </a:p>
      </dgm:t>
    </dgm:pt>
    <dgm:pt modelId="{5BCA9C4B-2A61-4DE3-BF89-CC9354549E2E}" type="pres">
      <dgm:prSet presAssocID="{93F6067D-F4B3-42B9-AC5B-B33D31C03E6D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1AD940E-904E-469A-8119-961A23A1BB61}" type="pres">
      <dgm:prSet presAssocID="{646C81CA-6C16-4929-8178-5DC8CF647E0D}" presName="sibTrans" presStyleCnt="0"/>
      <dgm:spPr/>
      <dgm:t>
        <a:bodyPr/>
        <a:lstStyle/>
        <a:p>
          <a:endParaRPr lang="en-US"/>
        </a:p>
      </dgm:t>
    </dgm:pt>
    <dgm:pt modelId="{87511794-590C-4CE7-AA51-05A892E75BEE}" type="pres">
      <dgm:prSet presAssocID="{A9DDEE79-508B-42F6-BA00-A857FA10D2B7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F159C63-6712-4FC1-80D8-F26A4A52FEDB}" type="pres">
      <dgm:prSet presAssocID="{3EC5783E-B931-4AD9-917B-2429F511B82F}" presName="sibTrans" presStyleCnt="0"/>
      <dgm:spPr/>
      <dgm:t>
        <a:bodyPr/>
        <a:lstStyle/>
        <a:p>
          <a:endParaRPr lang="en-US"/>
        </a:p>
      </dgm:t>
    </dgm:pt>
    <dgm:pt modelId="{4A7BFFB4-F889-4B65-8812-1F656BD53AC5}" type="pres">
      <dgm:prSet presAssocID="{AA278599-5EF5-4F27-8C0B-41AB03F788F0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D3B8F7D-51D7-4290-A380-F2508E9D379D}" type="pres">
      <dgm:prSet presAssocID="{A401B1B5-A393-4890-A180-CA502F465A6C}" presName="sibTrans" presStyleCnt="0"/>
      <dgm:spPr/>
      <dgm:t>
        <a:bodyPr/>
        <a:lstStyle/>
        <a:p>
          <a:endParaRPr lang="en-US"/>
        </a:p>
      </dgm:t>
    </dgm:pt>
    <dgm:pt modelId="{F0B8FDE7-C896-477B-B28D-9DD844EB22C5}" type="pres">
      <dgm:prSet presAssocID="{691434DF-EF6D-4AFF-94F9-1D80A26C42EF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A2BFCF65-9A0B-4F88-8159-359B59E8BC79}" srcId="{A480C672-C6CA-4B02-A03E-ACC62E120BE7}" destId="{7F46D3E2-143E-42A0-958A-DBB9D4587D3C}" srcOrd="4" destOrd="0" parTransId="{F13E9FB0-05A1-4764-8BA4-16FD6903B91E}" sibTransId="{F6D28C0F-285E-462B-996C-FBE3C162FC37}"/>
    <dgm:cxn modelId="{8A0BABB8-263B-4026-B0D5-F01B894E333E}" srcId="{A480C672-C6CA-4B02-A03E-ACC62E120BE7}" destId="{64C7F8CE-8D15-496A-B9D9-1935C7F49FFD}" srcOrd="5" destOrd="0" parTransId="{9A49B02F-C5E5-4C81-A7FE-A0D0082B7F0F}" sibTransId="{75AD3B62-0A17-4BE8-95C4-ADA6081A7FDA}"/>
    <dgm:cxn modelId="{1F811571-F69B-47D2-98B5-E2C5516D8E7F}" srcId="{93F6067D-F4B3-42B9-AC5B-B33D31C03E6D}" destId="{45BAC4E3-3877-41A5-ACB3-2C170F32F571}" srcOrd="1" destOrd="0" parTransId="{6CEB28D3-B0B4-4CD8-BFE4-403BBD5D29E5}" sibTransId="{BF6F0EA3-F023-489F-99AC-A51CC77285FF}"/>
    <dgm:cxn modelId="{65D69BCA-FFE5-4D0C-A790-05FD8D3937D6}" type="presOf" srcId="{ACAB789F-6ACE-4316-9D9F-0DC215FDA670}" destId="{4A7BFFB4-F889-4B65-8812-1F656BD53AC5}" srcOrd="0" destOrd="1" presId="urn:microsoft.com/office/officeart/2005/8/layout/default"/>
    <dgm:cxn modelId="{6673336E-3612-40E7-8E50-1B3997C6B075}" srcId="{A480C672-C6CA-4B02-A03E-ACC62E120BE7}" destId="{691434DF-EF6D-4AFF-94F9-1D80A26C42EF}" srcOrd="10" destOrd="0" parTransId="{2EE368DA-9BF1-4DED-AD47-446854AE0803}" sibTransId="{668C06B4-9207-4B98-AAD2-61DA3BFEBED0}"/>
    <dgm:cxn modelId="{D043F526-C380-48B3-A06A-3B4835BF8762}" srcId="{E0BE35A3-E138-4CB2-A872-D476FFDCFD8B}" destId="{35DD6344-358A-4598-A453-62F032FF77CF}" srcOrd="0" destOrd="0" parTransId="{CAD34E55-F233-486F-A859-953427007406}" sibTransId="{782131F6-7133-46E0-B8FE-8B63A6077EEF}"/>
    <dgm:cxn modelId="{383798F9-877D-41B1-836E-20C3814C0047}" type="presOf" srcId="{843BBB0A-5D6D-4304-BD99-F4FE394EF68E}" destId="{5696EB7F-5B32-4352-B9A1-F54E83E667F1}" srcOrd="0" destOrd="0" presId="urn:microsoft.com/office/officeart/2005/8/layout/default"/>
    <dgm:cxn modelId="{73DDA592-E797-4603-A610-8049A8B0CD5D}" srcId="{AA278599-5EF5-4F27-8C0B-41AB03F788F0}" destId="{ACAB789F-6ACE-4316-9D9F-0DC215FDA670}" srcOrd="0" destOrd="0" parTransId="{153D55F1-FC42-414A-A22E-2F18FC751525}" sibTransId="{AFB7F981-0F7D-4215-8F5C-B5FB3301D629}"/>
    <dgm:cxn modelId="{4A9270F6-CB4B-41F7-931C-067BE1DD9CE5}" srcId="{A9DDEE79-508B-42F6-BA00-A857FA10D2B7}" destId="{74E2C31D-B19A-4072-A132-8AC4A6289A3E}" srcOrd="1" destOrd="0" parTransId="{1BDA4CB1-EC18-40F1-B9FC-F9627757E8AE}" sibTransId="{AF3D663A-B169-49CB-BDA6-8017358FB1B3}"/>
    <dgm:cxn modelId="{A33F6072-80F5-45B1-91BC-344C83C6CF29}" type="presOf" srcId="{8C5963F0-F4DD-4E0C-8D5F-44DF02E25D26}" destId="{100DF7DC-C6B3-4554-BFCE-D150872969A0}" srcOrd="0" destOrd="2" presId="urn:microsoft.com/office/officeart/2005/8/layout/default"/>
    <dgm:cxn modelId="{4E2C1F97-4076-4684-AE85-D7AFB26ADF1B}" srcId="{A480C672-C6CA-4B02-A03E-ACC62E120BE7}" destId="{AA278599-5EF5-4F27-8C0B-41AB03F788F0}" srcOrd="9" destOrd="0" parTransId="{BEC74A10-EE9A-4319-B885-33E274E8131C}" sibTransId="{A401B1B5-A393-4890-A180-CA502F465A6C}"/>
    <dgm:cxn modelId="{E285F167-0A84-4598-A704-29DC7DC6CE91}" srcId="{A480C672-C6CA-4B02-A03E-ACC62E120BE7}" destId="{93F6067D-F4B3-42B9-AC5B-B33D31C03E6D}" srcOrd="7" destOrd="0" parTransId="{59BD9DF9-5503-4607-B71D-FDF2A06C310A}" sibTransId="{646C81CA-6C16-4929-8178-5DC8CF647E0D}"/>
    <dgm:cxn modelId="{4FF53BED-DA57-4E2F-AB02-A6875FA7807F}" type="presOf" srcId="{55757D80-418E-4C29-B681-D7D1FBCF259A}" destId="{87511794-590C-4CE7-AA51-05A892E75BEE}" srcOrd="0" destOrd="1" presId="urn:microsoft.com/office/officeart/2005/8/layout/default"/>
    <dgm:cxn modelId="{2210A26B-DEDD-4734-9767-79E5D261634A}" srcId="{93F74615-ECA6-48BA-B52D-ACB3CC65FAD8}" destId="{E92DBE1F-A8D1-4D6F-A5BE-CDDF091B045A}" srcOrd="0" destOrd="0" parTransId="{23A1AFFB-1D74-446E-B778-150A884A76CD}" sibTransId="{6532FD20-97AB-482C-A72F-36441209A87F}"/>
    <dgm:cxn modelId="{B0D384BA-69E2-4559-BA3F-01204352703C}" type="presOf" srcId="{2BDA4F32-B15D-4DB5-81F4-CCC3C9802DE3}" destId="{73E9FB80-7FF9-48C7-9ABC-E2D0EB1F4CBB}" srcOrd="0" destOrd="0" presId="urn:microsoft.com/office/officeart/2005/8/layout/default"/>
    <dgm:cxn modelId="{9E2A1CF4-596B-43A5-8965-BCFEE60B070C}" srcId="{843BBB0A-5D6D-4304-BD99-F4FE394EF68E}" destId="{E1CE4516-8904-48B0-B2D0-1641A57FD8AC}" srcOrd="0" destOrd="0" parTransId="{C486A7F7-5431-44C7-8E30-C379C65CAA03}" sibTransId="{7CBCFD6A-BDC3-42E9-A64C-D56B506EC566}"/>
    <dgm:cxn modelId="{B374B0CA-A122-4477-B049-BA1DF9F3E2A3}" srcId="{A480C672-C6CA-4B02-A03E-ACC62E120BE7}" destId="{E0BE35A3-E138-4CB2-A872-D476FFDCFD8B}" srcOrd="2" destOrd="0" parTransId="{4224C4AE-B803-4864-B263-FF8AB0BA3B00}" sibTransId="{1AF0292F-DA3E-4946-9416-8870DFD09682}"/>
    <dgm:cxn modelId="{497ABD70-2F34-428D-82B7-F0D9C36FB1A5}" srcId="{64C7F8CE-8D15-496A-B9D9-1935C7F49FFD}" destId="{4249600D-0980-4789-B0F9-BCEF95FC8BB1}" srcOrd="0" destOrd="0" parTransId="{76773977-67F3-4785-8301-707E42878C31}" sibTransId="{82E0B183-53B0-42BF-8A0F-48974B6C1564}"/>
    <dgm:cxn modelId="{C290D9CF-077C-4E66-831C-2AC9C7567A9A}" srcId="{64C7F8CE-8D15-496A-B9D9-1935C7F49FFD}" destId="{8C5963F0-F4DD-4E0C-8D5F-44DF02E25D26}" srcOrd="1" destOrd="0" parTransId="{24B74EB7-F5C8-451C-B3CA-0BFB84C00875}" sibTransId="{3815BAD4-4B76-4309-A09F-E9DC6D96C02F}"/>
    <dgm:cxn modelId="{92DE72DF-B101-4216-95AB-458600568DAD}" type="presOf" srcId="{93F6067D-F4B3-42B9-AC5B-B33D31C03E6D}" destId="{5BCA9C4B-2A61-4DE3-BF89-CC9354549E2E}" srcOrd="0" destOrd="0" presId="urn:microsoft.com/office/officeart/2005/8/layout/default"/>
    <dgm:cxn modelId="{9FC389C4-BFBF-4CD3-81FD-F348CC798351}" srcId="{C12C2C52-AB44-4358-974B-90B16DBDCA67}" destId="{84635E9A-72F6-4351-92BD-532F5E69C902}" srcOrd="1" destOrd="0" parTransId="{4B8AD6EE-3537-42AD-953C-F9B58B3CB66D}" sibTransId="{E7F07472-731F-47A8-8B42-634E626CF113}"/>
    <dgm:cxn modelId="{42A1EDFF-14E8-485F-BA26-875C9F6CAD4F}" type="presOf" srcId="{8B61692B-BC57-474D-8801-380C106FC27E}" destId="{0DC878E7-5FD1-4AFC-89FE-E93F2DB4FB9F}" srcOrd="0" destOrd="1" presId="urn:microsoft.com/office/officeart/2005/8/layout/default"/>
    <dgm:cxn modelId="{E50E1E0C-491A-4CDD-8280-2B31E0737546}" type="presOf" srcId="{7F46D3E2-143E-42A0-958A-DBB9D4587D3C}" destId="{0DC878E7-5FD1-4AFC-89FE-E93F2DB4FB9F}" srcOrd="0" destOrd="0" presId="urn:microsoft.com/office/officeart/2005/8/layout/default"/>
    <dgm:cxn modelId="{DF393EC9-1492-4649-9BE7-4D9B6861390E}" srcId="{A480C672-C6CA-4B02-A03E-ACC62E120BE7}" destId="{C12C2C52-AB44-4358-974B-90B16DBDCA67}" srcOrd="3" destOrd="0" parTransId="{C4B0B94A-F162-4A15-BDAD-3B1A8BB56B24}" sibTransId="{F77D796E-B41A-440F-8197-512531A1AF87}"/>
    <dgm:cxn modelId="{2BE3EFBC-03D0-40FC-A24B-5ECBBE8FF4DD}" type="presOf" srcId="{64C7F8CE-8D15-496A-B9D9-1935C7F49FFD}" destId="{100DF7DC-C6B3-4554-BFCE-D150872969A0}" srcOrd="0" destOrd="0" presId="urn:microsoft.com/office/officeart/2005/8/layout/default"/>
    <dgm:cxn modelId="{8CAC106B-A6E2-47D0-BFAB-C86BFD9A3735}" srcId="{691434DF-EF6D-4AFF-94F9-1D80A26C42EF}" destId="{DF34E91B-A860-4D0B-8454-70AB5DB3F47E}" srcOrd="0" destOrd="0" parTransId="{D001FE6F-8F48-49D5-A8AA-DAAB32A4B601}" sibTransId="{C87EAA3A-D2A7-44FA-94E3-65A686F7C052}"/>
    <dgm:cxn modelId="{44D95CDE-0F95-41BD-8FC3-0F511023DE1B}" type="presOf" srcId="{3F8A4DD3-E2FC-47BB-BB12-C03565F2F589}" destId="{0178F8C2-AA6C-4DDC-9AAB-D75540B63409}" srcOrd="0" destOrd="1" presId="urn:microsoft.com/office/officeart/2005/8/layout/default"/>
    <dgm:cxn modelId="{E66C2FEF-7B9C-4B53-A1FA-1E84EA9B08E6}" type="presOf" srcId="{AA278599-5EF5-4F27-8C0B-41AB03F788F0}" destId="{4A7BFFB4-F889-4B65-8812-1F656BD53AC5}" srcOrd="0" destOrd="0" presId="urn:microsoft.com/office/officeart/2005/8/layout/default"/>
    <dgm:cxn modelId="{0C3C2A8D-82EF-4CDB-94AE-62479179FC4B}" srcId="{A480C672-C6CA-4B02-A03E-ACC62E120BE7}" destId="{A9DDEE79-508B-42F6-BA00-A857FA10D2B7}" srcOrd="8" destOrd="0" parTransId="{AC938BD3-9CAE-4617-B368-49ED0E3F06FF}" sibTransId="{3EC5783E-B931-4AD9-917B-2429F511B82F}"/>
    <dgm:cxn modelId="{BC5D752F-9D74-458C-90FE-CE29EFC50C7C}" type="presOf" srcId="{C12C2C52-AB44-4358-974B-90B16DBDCA67}" destId="{0178F8C2-AA6C-4DDC-9AAB-D75540B63409}" srcOrd="0" destOrd="0" presId="urn:microsoft.com/office/officeart/2005/8/layout/default"/>
    <dgm:cxn modelId="{F443AED3-29D1-4C9B-87C1-13A9DA8597D4}" srcId="{A480C672-C6CA-4B02-A03E-ACC62E120BE7}" destId="{843BBB0A-5D6D-4304-BD99-F4FE394EF68E}" srcOrd="1" destOrd="0" parTransId="{45D3D719-7CFA-49EC-8E16-1585F4E7348B}" sibTransId="{7EDB8BB1-3429-4267-8A0C-4D3F728BE5CD}"/>
    <dgm:cxn modelId="{124C3D86-4104-42A7-B180-A4216D45F525}" type="presOf" srcId="{462F85A7-6A04-4D07-85F2-3BAE7B4AC9AF}" destId="{5696EB7F-5B32-4352-B9A1-F54E83E667F1}" srcOrd="0" destOrd="2" presId="urn:microsoft.com/office/officeart/2005/8/layout/default"/>
    <dgm:cxn modelId="{C82BA551-37DA-4F2B-B148-D277D3BCC600}" srcId="{7F46D3E2-143E-42A0-958A-DBB9D4587D3C}" destId="{8B61692B-BC57-474D-8801-380C106FC27E}" srcOrd="0" destOrd="0" parTransId="{1CDA381A-7B1E-4073-A4B7-FD55ED5CC87B}" sibTransId="{A51970AE-CEE0-4EF1-9192-18DA9FF2F006}"/>
    <dgm:cxn modelId="{34838EC9-B33E-47AF-8DF5-6AFEA4626C9F}" type="presOf" srcId="{A480C672-C6CA-4B02-A03E-ACC62E120BE7}" destId="{701EFCF3-3FF3-469E-BCDE-0E9EF40B205F}" srcOrd="0" destOrd="0" presId="urn:microsoft.com/office/officeart/2005/8/layout/default"/>
    <dgm:cxn modelId="{A5BB2A95-AC8E-4254-AD85-8E4124C6D633}" type="presOf" srcId="{84635E9A-72F6-4351-92BD-532F5E69C902}" destId="{0178F8C2-AA6C-4DDC-9AAB-D75540B63409}" srcOrd="0" destOrd="2" presId="urn:microsoft.com/office/officeart/2005/8/layout/default"/>
    <dgm:cxn modelId="{CAB46D41-A4B2-44B7-BB23-99406968E5B2}" type="presOf" srcId="{E0BE35A3-E138-4CB2-A872-D476FFDCFD8B}" destId="{9D4DAC8E-CF7E-40FC-8CCF-52B76B8D9BD6}" srcOrd="0" destOrd="0" presId="urn:microsoft.com/office/officeart/2005/8/layout/default"/>
    <dgm:cxn modelId="{2D48D36D-46B4-4974-9009-C9057703D6AA}" type="presOf" srcId="{45BAC4E3-3877-41A5-ACB3-2C170F32F571}" destId="{5BCA9C4B-2A61-4DE3-BF89-CC9354549E2E}" srcOrd="0" destOrd="2" presId="urn:microsoft.com/office/officeart/2005/8/layout/default"/>
    <dgm:cxn modelId="{273EC022-B278-41E9-AC10-67C6A7A3C4E2}" type="presOf" srcId="{E92DBE1F-A8D1-4D6F-A5BE-CDDF091B045A}" destId="{7E26ED11-3740-4CD7-86A7-24585D301058}" srcOrd="0" destOrd="1" presId="urn:microsoft.com/office/officeart/2005/8/layout/default"/>
    <dgm:cxn modelId="{FE7AC768-BC7C-407D-9AE6-208A94B2658C}" type="presOf" srcId="{4249600D-0980-4789-B0F9-BCEF95FC8BB1}" destId="{100DF7DC-C6B3-4554-BFCE-D150872969A0}" srcOrd="0" destOrd="1" presId="urn:microsoft.com/office/officeart/2005/8/layout/default"/>
    <dgm:cxn modelId="{CC838389-49FB-4692-B481-26F3A5BA3792}" srcId="{2BDA4F32-B15D-4DB5-81F4-CCC3C9802DE3}" destId="{174358DB-E541-4154-AD33-E05D02BDF4E1}" srcOrd="0" destOrd="0" parTransId="{CCBE4BEA-D0DF-4AB4-8247-17A3ED302790}" sibTransId="{E6C57B19-0691-47BE-84FB-317C67949FA3}"/>
    <dgm:cxn modelId="{E6FDC4D6-ED6B-4070-AA18-F90A0A322B7B}" type="presOf" srcId="{93F74615-ECA6-48BA-B52D-ACB3CC65FAD8}" destId="{7E26ED11-3740-4CD7-86A7-24585D301058}" srcOrd="0" destOrd="0" presId="urn:microsoft.com/office/officeart/2005/8/layout/default"/>
    <dgm:cxn modelId="{FA3F614E-5E31-47A3-9577-D39BFCEDC0AA}" type="presOf" srcId="{DF34E91B-A860-4D0B-8454-70AB5DB3F47E}" destId="{F0B8FDE7-C896-477B-B28D-9DD844EB22C5}" srcOrd="0" destOrd="1" presId="urn:microsoft.com/office/officeart/2005/8/layout/default"/>
    <dgm:cxn modelId="{C0C195D8-BF08-4DC6-ABA9-15A0F7D34ACE}" srcId="{A480C672-C6CA-4B02-A03E-ACC62E120BE7}" destId="{2BDA4F32-B15D-4DB5-81F4-CCC3C9802DE3}" srcOrd="0" destOrd="0" parTransId="{F3827764-3527-49DE-8953-EC6255E3E183}" sibTransId="{A6FF4E36-E6F9-4686-9714-C9B531B6959E}"/>
    <dgm:cxn modelId="{1F59C061-DDBE-433D-9CF6-81FE61490EBF}" srcId="{A480C672-C6CA-4B02-A03E-ACC62E120BE7}" destId="{93F74615-ECA6-48BA-B52D-ACB3CC65FAD8}" srcOrd="6" destOrd="0" parTransId="{1E3CA8BE-A898-40A9-B128-92D24128F9D0}" sibTransId="{8022B6D1-49CB-4D37-9930-F35FCC1A67ED}"/>
    <dgm:cxn modelId="{300D1A93-D698-4A9D-ABB6-EB9FEA5CBBD0}" type="presOf" srcId="{74E2C31D-B19A-4072-A132-8AC4A6289A3E}" destId="{87511794-590C-4CE7-AA51-05A892E75BEE}" srcOrd="0" destOrd="2" presId="urn:microsoft.com/office/officeart/2005/8/layout/default"/>
    <dgm:cxn modelId="{3BE2B2F6-F55C-452A-BE11-3A0BCE7D490E}" srcId="{C12C2C52-AB44-4358-974B-90B16DBDCA67}" destId="{3F8A4DD3-E2FC-47BB-BB12-C03565F2F589}" srcOrd="0" destOrd="0" parTransId="{262957A6-AFDC-408B-BD46-6A6E412E49F6}" sibTransId="{68B64C7E-07C9-4B96-9A9B-BF85F2E416A2}"/>
    <dgm:cxn modelId="{80701117-C9F9-438C-9359-D67926B22B63}" type="presOf" srcId="{6559E0CE-94F5-4DE8-B5C6-04979673BF9C}" destId="{5BCA9C4B-2A61-4DE3-BF89-CC9354549E2E}" srcOrd="0" destOrd="1" presId="urn:microsoft.com/office/officeart/2005/8/layout/default"/>
    <dgm:cxn modelId="{91273D05-5D7C-499D-9746-1E11D39ACA29}" type="presOf" srcId="{174358DB-E541-4154-AD33-E05D02BDF4E1}" destId="{73E9FB80-7FF9-48C7-9ABC-E2D0EB1F4CBB}" srcOrd="0" destOrd="1" presId="urn:microsoft.com/office/officeart/2005/8/layout/default"/>
    <dgm:cxn modelId="{80059D22-7DC0-4975-8CDE-557203D2C07A}" type="presOf" srcId="{691434DF-EF6D-4AFF-94F9-1D80A26C42EF}" destId="{F0B8FDE7-C896-477B-B28D-9DD844EB22C5}" srcOrd="0" destOrd="0" presId="urn:microsoft.com/office/officeart/2005/8/layout/default"/>
    <dgm:cxn modelId="{8CEE69EF-31A8-41B6-9DBE-6DA0D7F5EE1D}" srcId="{93F6067D-F4B3-42B9-AC5B-B33D31C03E6D}" destId="{6559E0CE-94F5-4DE8-B5C6-04979673BF9C}" srcOrd="0" destOrd="0" parTransId="{AB46A417-7094-48E1-88F0-C8E2F276496B}" sibTransId="{F3CA03EC-3A2B-451B-A5AD-17D737BE292D}"/>
    <dgm:cxn modelId="{3BEAA7AB-682F-40B8-9C88-72EA2C92E146}" srcId="{843BBB0A-5D6D-4304-BD99-F4FE394EF68E}" destId="{462F85A7-6A04-4D07-85F2-3BAE7B4AC9AF}" srcOrd="1" destOrd="0" parTransId="{2D38C9CC-D1C8-4D34-9B24-413D5E911F20}" sibTransId="{66665827-B2F0-44B3-8790-5F9614B59EA5}"/>
    <dgm:cxn modelId="{E2606C4A-E546-444C-BC17-3BA24C747CC6}" type="presOf" srcId="{35DD6344-358A-4598-A453-62F032FF77CF}" destId="{9D4DAC8E-CF7E-40FC-8CCF-52B76B8D9BD6}" srcOrd="0" destOrd="1" presId="urn:microsoft.com/office/officeart/2005/8/layout/default"/>
    <dgm:cxn modelId="{08895DB4-723E-43D3-A708-6D56E0ED36EB}" type="presOf" srcId="{A9DDEE79-508B-42F6-BA00-A857FA10D2B7}" destId="{87511794-590C-4CE7-AA51-05A892E75BEE}" srcOrd="0" destOrd="0" presId="urn:microsoft.com/office/officeart/2005/8/layout/default"/>
    <dgm:cxn modelId="{951E872D-43AB-413A-B287-E3CC64855F23}" type="presOf" srcId="{E1CE4516-8904-48B0-B2D0-1641A57FD8AC}" destId="{5696EB7F-5B32-4352-B9A1-F54E83E667F1}" srcOrd="0" destOrd="1" presId="urn:microsoft.com/office/officeart/2005/8/layout/default"/>
    <dgm:cxn modelId="{824CA0FE-D9C0-4E3A-8F65-FED6E8576081}" srcId="{A9DDEE79-508B-42F6-BA00-A857FA10D2B7}" destId="{55757D80-418E-4C29-B681-D7D1FBCF259A}" srcOrd="0" destOrd="0" parTransId="{E57BD13D-FA50-4228-8D84-8348CB7183A6}" sibTransId="{0446C6DB-0C63-4E12-BABF-60533780B6A2}"/>
    <dgm:cxn modelId="{309736B7-7171-4660-B6CE-3184FBA8F816}" type="presParOf" srcId="{701EFCF3-3FF3-469E-BCDE-0E9EF40B205F}" destId="{73E9FB80-7FF9-48C7-9ABC-E2D0EB1F4CBB}" srcOrd="0" destOrd="0" presId="urn:microsoft.com/office/officeart/2005/8/layout/default"/>
    <dgm:cxn modelId="{2FCC3B98-B544-4A42-B6E5-A9CD80ED5251}" type="presParOf" srcId="{701EFCF3-3FF3-469E-BCDE-0E9EF40B205F}" destId="{91A3126D-3943-43B3-BD2E-273FE4D9E8F5}" srcOrd="1" destOrd="0" presId="urn:microsoft.com/office/officeart/2005/8/layout/default"/>
    <dgm:cxn modelId="{246DB2E1-C0F7-465B-A259-A1327468C03E}" type="presParOf" srcId="{701EFCF3-3FF3-469E-BCDE-0E9EF40B205F}" destId="{5696EB7F-5B32-4352-B9A1-F54E83E667F1}" srcOrd="2" destOrd="0" presId="urn:microsoft.com/office/officeart/2005/8/layout/default"/>
    <dgm:cxn modelId="{64F2F565-7C4D-4E03-A45C-A2421B8D7F80}" type="presParOf" srcId="{701EFCF3-3FF3-469E-BCDE-0E9EF40B205F}" destId="{5C45B177-DD8D-4DB1-9A3C-18A07A70FC9A}" srcOrd="3" destOrd="0" presId="urn:microsoft.com/office/officeart/2005/8/layout/default"/>
    <dgm:cxn modelId="{49CB76AB-7742-401A-8700-852A757F2D38}" type="presParOf" srcId="{701EFCF3-3FF3-469E-BCDE-0E9EF40B205F}" destId="{9D4DAC8E-CF7E-40FC-8CCF-52B76B8D9BD6}" srcOrd="4" destOrd="0" presId="urn:microsoft.com/office/officeart/2005/8/layout/default"/>
    <dgm:cxn modelId="{617FFE1C-A7B1-496F-87CD-7DF5EA04A500}" type="presParOf" srcId="{701EFCF3-3FF3-469E-BCDE-0E9EF40B205F}" destId="{8A6FE825-8632-4B37-869F-8B1773E6AC64}" srcOrd="5" destOrd="0" presId="urn:microsoft.com/office/officeart/2005/8/layout/default"/>
    <dgm:cxn modelId="{0C377BE4-2BB4-485A-AAA0-BC087EAAEA30}" type="presParOf" srcId="{701EFCF3-3FF3-469E-BCDE-0E9EF40B205F}" destId="{0178F8C2-AA6C-4DDC-9AAB-D75540B63409}" srcOrd="6" destOrd="0" presId="urn:microsoft.com/office/officeart/2005/8/layout/default"/>
    <dgm:cxn modelId="{8BFFFB4F-89F1-46EC-86D8-5523BBCC44AE}" type="presParOf" srcId="{701EFCF3-3FF3-469E-BCDE-0E9EF40B205F}" destId="{56E3B3F8-C813-4D67-B6F6-D40FFDC45BA2}" srcOrd="7" destOrd="0" presId="urn:microsoft.com/office/officeart/2005/8/layout/default"/>
    <dgm:cxn modelId="{7E1DEBFD-E6BB-4B78-BE1A-1CDD5C317CA8}" type="presParOf" srcId="{701EFCF3-3FF3-469E-BCDE-0E9EF40B205F}" destId="{0DC878E7-5FD1-4AFC-89FE-E93F2DB4FB9F}" srcOrd="8" destOrd="0" presId="urn:microsoft.com/office/officeart/2005/8/layout/default"/>
    <dgm:cxn modelId="{45E4D686-96AB-431F-A644-3D7A9C828972}" type="presParOf" srcId="{701EFCF3-3FF3-469E-BCDE-0E9EF40B205F}" destId="{FD589F49-0DB8-4E2E-85A4-67A874B5F448}" srcOrd="9" destOrd="0" presId="urn:microsoft.com/office/officeart/2005/8/layout/default"/>
    <dgm:cxn modelId="{3B0C0FEA-21F8-4E0B-9D88-A11FE7FBA2EB}" type="presParOf" srcId="{701EFCF3-3FF3-469E-BCDE-0E9EF40B205F}" destId="{100DF7DC-C6B3-4554-BFCE-D150872969A0}" srcOrd="10" destOrd="0" presId="urn:microsoft.com/office/officeart/2005/8/layout/default"/>
    <dgm:cxn modelId="{1C80840E-3D80-4E1F-9A46-34CD63954995}" type="presParOf" srcId="{701EFCF3-3FF3-469E-BCDE-0E9EF40B205F}" destId="{D828A2D3-FFA2-445B-A6F1-6F5BFFAF83C4}" srcOrd="11" destOrd="0" presId="urn:microsoft.com/office/officeart/2005/8/layout/default"/>
    <dgm:cxn modelId="{1F044B84-777E-4B02-B847-7C3C288C5451}" type="presParOf" srcId="{701EFCF3-3FF3-469E-BCDE-0E9EF40B205F}" destId="{7E26ED11-3740-4CD7-86A7-24585D301058}" srcOrd="12" destOrd="0" presId="urn:microsoft.com/office/officeart/2005/8/layout/default"/>
    <dgm:cxn modelId="{92DA6B2E-EC04-44C5-81F2-CFBD1D7CACF0}" type="presParOf" srcId="{701EFCF3-3FF3-469E-BCDE-0E9EF40B205F}" destId="{1899FDDE-EDF2-4CCA-922D-79D64D71DE9D}" srcOrd="13" destOrd="0" presId="urn:microsoft.com/office/officeart/2005/8/layout/default"/>
    <dgm:cxn modelId="{23864FCA-E3B2-492D-B08B-2E749DD57F1D}" type="presParOf" srcId="{701EFCF3-3FF3-469E-BCDE-0E9EF40B205F}" destId="{5BCA9C4B-2A61-4DE3-BF89-CC9354549E2E}" srcOrd="14" destOrd="0" presId="urn:microsoft.com/office/officeart/2005/8/layout/default"/>
    <dgm:cxn modelId="{B29A2F43-ECFF-42EF-A845-D517D09B321D}" type="presParOf" srcId="{701EFCF3-3FF3-469E-BCDE-0E9EF40B205F}" destId="{81AD940E-904E-469A-8119-961A23A1BB61}" srcOrd="15" destOrd="0" presId="urn:microsoft.com/office/officeart/2005/8/layout/default"/>
    <dgm:cxn modelId="{BD99D6B9-ECEC-4853-A426-5719F9D29A99}" type="presParOf" srcId="{701EFCF3-3FF3-469E-BCDE-0E9EF40B205F}" destId="{87511794-590C-4CE7-AA51-05A892E75BEE}" srcOrd="16" destOrd="0" presId="urn:microsoft.com/office/officeart/2005/8/layout/default"/>
    <dgm:cxn modelId="{56FD2A23-0C69-45EF-B3FD-B591A0F33409}" type="presParOf" srcId="{701EFCF3-3FF3-469E-BCDE-0E9EF40B205F}" destId="{2F159C63-6712-4FC1-80D8-F26A4A52FEDB}" srcOrd="17" destOrd="0" presId="urn:microsoft.com/office/officeart/2005/8/layout/default"/>
    <dgm:cxn modelId="{769624FD-F532-4265-9B26-FD15DCCDABE0}" type="presParOf" srcId="{701EFCF3-3FF3-469E-BCDE-0E9EF40B205F}" destId="{4A7BFFB4-F889-4B65-8812-1F656BD53AC5}" srcOrd="18" destOrd="0" presId="urn:microsoft.com/office/officeart/2005/8/layout/default"/>
    <dgm:cxn modelId="{80819CF3-E2F5-4633-9F50-229C6342B97F}" type="presParOf" srcId="{701EFCF3-3FF3-469E-BCDE-0E9EF40B205F}" destId="{ED3B8F7D-51D7-4290-A380-F2508E9D379D}" srcOrd="19" destOrd="0" presId="urn:microsoft.com/office/officeart/2005/8/layout/default"/>
    <dgm:cxn modelId="{86920522-B48D-417A-BEA4-AD1EC22679EC}" type="presParOf" srcId="{701EFCF3-3FF3-469E-BCDE-0E9EF40B205F}" destId="{F0B8FDE7-C896-477B-B28D-9DD844EB22C5}" srcOrd="2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dirty="0" smtClean="0"/>
            <a:t>定義</a:t>
          </a:r>
          <a:endParaRPr kumimoji="1" lang="ja-JP" altLang="en-US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/>
        </a:p>
      </dgm:t>
    </dgm:pt>
    <dgm:pt modelId="{3CDF7D5C-F722-4124-8810-00D36DEB3AC9}" type="sibTrans" cxnId="{4DCBBE5B-725B-4F5E-A189-B9D0E20B36AD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3E121F97-ED4C-457F-8CD5-1E8012BD7BC6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dirty="0" smtClean="0"/>
            <a:t>開発</a:t>
          </a:r>
          <a:endParaRPr kumimoji="1" lang="ja-JP" altLang="en-US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/>
        </a:p>
      </dgm:t>
    </dgm:pt>
    <dgm:pt modelId="{1C39F51F-77F6-45A3-AA1F-5DAD1A29D995}" type="sibTrans" cxnId="{2F052A66-EF6F-4747-9FE2-9C8E793B34D1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56B70254-F7C1-40B6-9A82-AD9BF6F2D89A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dirty="0" smtClean="0"/>
            <a:t>安定化</a:t>
          </a:r>
          <a:endParaRPr kumimoji="1" lang="ja-JP" altLang="en-US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96021FBA-2260-4F1F-A437-574C1B692EA1}" type="presOf" srcId="{2507DC5F-BA52-4B5B-8DD9-EFEA4E34DB52}" destId="{BB09D191-F76E-43DA-997F-C5E5A14267C7}" srcOrd="0" destOrd="0" presId="urn:microsoft.com/office/officeart/2005/8/layout/process1"/>
    <dgm:cxn modelId="{1904FE9C-2882-4EC0-8FD2-0900AEF4474D}" type="presOf" srcId="{1C39F51F-77F6-45A3-AA1F-5DAD1A29D995}" destId="{B7D4F75B-3973-48E4-952F-EB67E625B63A}" srcOrd="1" destOrd="0" presId="urn:microsoft.com/office/officeart/2005/8/layout/process1"/>
    <dgm:cxn modelId="{5E00C6FA-D6CA-44E5-9FAC-184690C6EBF7}" type="presOf" srcId="{FAD2A0D2-BCEE-427B-80BB-26AD753957F7}" destId="{563F9B76-2A72-4709-9412-3EF0FFFF463E}" srcOrd="0" destOrd="0" presId="urn:microsoft.com/office/officeart/2005/8/layout/process1"/>
    <dgm:cxn modelId="{D1C5D19D-54A4-4261-856C-449D96D3B462}" type="presOf" srcId="{3E121F97-ED4C-457F-8CD5-1E8012BD7BC6}" destId="{FCECC6D8-6395-4BE9-B51F-775891818557}" srcOrd="0" destOrd="0" presId="urn:microsoft.com/office/officeart/2005/8/layout/process1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9687E98D-E39D-41E4-9802-519DE2C7D638}" type="presOf" srcId="{1C39F51F-77F6-45A3-AA1F-5DAD1A29D995}" destId="{DB8DBB26-715C-4FD6-B108-3C8BD4578377}" srcOrd="0" destOrd="0" presId="urn:microsoft.com/office/officeart/2005/8/layout/process1"/>
    <dgm:cxn modelId="{D414E035-A18E-480D-8CC3-AC9FE1C50076}" type="presOf" srcId="{56B70254-F7C1-40B6-9A82-AD9BF6F2D89A}" destId="{D0B81205-66DC-438F-A296-6550FC323879}" srcOrd="0" destOrd="0" presId="urn:microsoft.com/office/officeart/2005/8/layout/process1"/>
    <dgm:cxn modelId="{EC13CC34-C604-4E88-8129-44268C691805}" type="presOf" srcId="{3CDF7D5C-F722-4124-8810-00D36DEB3AC9}" destId="{C1D24580-E2EA-4AF9-ACDE-D759E9BDFF66}" srcOrd="1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05B6617C-58B4-4FA1-88A0-8A9BC5CE81CE}" type="presOf" srcId="{3CDF7D5C-F722-4124-8810-00D36DEB3AC9}" destId="{E1D9180D-2617-4F38-8015-D544BEA4DB83}" srcOrd="0" destOrd="0" presId="urn:microsoft.com/office/officeart/2005/8/layout/process1"/>
    <dgm:cxn modelId="{225DA40F-C15F-4A16-A12F-686590D63FEC}" type="presParOf" srcId="{BB09D191-F76E-43DA-997F-C5E5A14267C7}" destId="{563F9B76-2A72-4709-9412-3EF0FFFF463E}" srcOrd="0" destOrd="0" presId="urn:microsoft.com/office/officeart/2005/8/layout/process1"/>
    <dgm:cxn modelId="{69879068-4269-4BE0-96D9-9CE0E5AC922D}" type="presParOf" srcId="{BB09D191-F76E-43DA-997F-C5E5A14267C7}" destId="{E1D9180D-2617-4F38-8015-D544BEA4DB83}" srcOrd="1" destOrd="0" presId="urn:microsoft.com/office/officeart/2005/8/layout/process1"/>
    <dgm:cxn modelId="{EF507269-4D34-4D3F-AEC8-2B613C2E0D80}" type="presParOf" srcId="{E1D9180D-2617-4F38-8015-D544BEA4DB83}" destId="{C1D24580-E2EA-4AF9-ACDE-D759E9BDFF66}" srcOrd="0" destOrd="0" presId="urn:microsoft.com/office/officeart/2005/8/layout/process1"/>
    <dgm:cxn modelId="{9ACE8992-203D-4FC0-A522-6B021FACE5D4}" type="presParOf" srcId="{BB09D191-F76E-43DA-997F-C5E5A14267C7}" destId="{FCECC6D8-6395-4BE9-B51F-775891818557}" srcOrd="2" destOrd="0" presId="urn:microsoft.com/office/officeart/2005/8/layout/process1"/>
    <dgm:cxn modelId="{846F4B43-C02B-4C3E-9A05-76DFF294C650}" type="presParOf" srcId="{BB09D191-F76E-43DA-997F-C5E5A14267C7}" destId="{DB8DBB26-715C-4FD6-B108-3C8BD4578377}" srcOrd="3" destOrd="0" presId="urn:microsoft.com/office/officeart/2005/8/layout/process1"/>
    <dgm:cxn modelId="{B97C5F7E-427B-4C14-A0E3-EBE72EA313B5}" type="presParOf" srcId="{DB8DBB26-715C-4FD6-B108-3C8BD4578377}" destId="{B7D4F75B-3973-48E4-952F-EB67E625B63A}" srcOrd="0" destOrd="0" presId="urn:microsoft.com/office/officeart/2005/8/layout/process1"/>
    <dgm:cxn modelId="{24BD6C72-F196-4D7B-B467-5623851BF1B3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2" csCatId="colorful" phldr="1"/>
      <dgm:spPr/>
    </dgm:pt>
    <dgm:pt modelId="{FAD2A0D2-BCEE-427B-80BB-26AD753957F7}">
      <dgm:prSet phldrT="[テキスト]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dirty="0" smtClean="0"/>
            <a:t>定義</a:t>
          </a:r>
          <a:endParaRPr kumimoji="1" lang="ja-JP" altLang="en-US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/>
        </a:p>
      </dgm:t>
    </dgm:pt>
    <dgm:pt modelId="{3CDF7D5C-F722-4124-8810-00D36DEB3AC9}" type="sibTrans" cxnId="{4DCBBE5B-725B-4F5E-A189-B9D0E20B36AD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3E121F97-ED4C-457F-8CD5-1E8012BD7BC6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dirty="0" smtClean="0"/>
            <a:t>開発</a:t>
          </a:r>
          <a:endParaRPr kumimoji="1" lang="ja-JP" altLang="en-US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/>
        </a:p>
      </dgm:t>
    </dgm:pt>
    <dgm:pt modelId="{1C39F51F-77F6-45A3-AA1F-5DAD1A29D995}" type="sibTrans" cxnId="{2F052A66-EF6F-4747-9FE2-9C8E793B34D1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56B70254-F7C1-40B6-9A82-AD9BF6F2D89A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dirty="0" smtClean="0"/>
            <a:t>安定化</a:t>
          </a:r>
          <a:endParaRPr kumimoji="1" lang="ja-JP" altLang="en-US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92EAA7-947C-4F53-860E-5E76FD2CADFC}" type="presOf" srcId="{3CDF7D5C-F722-4124-8810-00D36DEB3AC9}" destId="{E1D9180D-2617-4F38-8015-D544BEA4DB83}" srcOrd="0" destOrd="0" presId="urn:microsoft.com/office/officeart/2005/8/layout/process1"/>
    <dgm:cxn modelId="{20179CDE-9D2D-4969-9453-6C1C3381421A}" type="presOf" srcId="{1C39F51F-77F6-45A3-AA1F-5DAD1A29D995}" destId="{DB8DBB26-715C-4FD6-B108-3C8BD4578377}" srcOrd="0" destOrd="0" presId="urn:microsoft.com/office/officeart/2005/8/layout/process1"/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1AA644D8-C775-4726-BC8D-DA6D1DAC53FA}" type="presOf" srcId="{1C39F51F-77F6-45A3-AA1F-5DAD1A29D995}" destId="{B7D4F75B-3973-48E4-952F-EB67E625B63A}" srcOrd="1" destOrd="0" presId="urn:microsoft.com/office/officeart/2005/8/layout/process1"/>
    <dgm:cxn modelId="{1218D1BE-7CBC-4D87-A6A2-98FDD4554BD8}" type="presOf" srcId="{FAD2A0D2-BCEE-427B-80BB-26AD753957F7}" destId="{563F9B76-2A72-4709-9412-3EF0FFFF463E}" srcOrd="0" destOrd="0" presId="urn:microsoft.com/office/officeart/2005/8/layout/process1"/>
    <dgm:cxn modelId="{D32F9FFD-456B-49B6-A4A7-2225F1740F92}" type="presOf" srcId="{56B70254-F7C1-40B6-9A82-AD9BF6F2D89A}" destId="{D0B81205-66DC-438F-A296-6550FC323879}" srcOrd="0" destOrd="0" presId="urn:microsoft.com/office/officeart/2005/8/layout/process1"/>
    <dgm:cxn modelId="{8A70182B-E2D4-4B00-A116-A52B3C81D1D8}" type="presOf" srcId="{3CDF7D5C-F722-4124-8810-00D36DEB3AC9}" destId="{C1D24580-E2EA-4AF9-ACDE-D759E9BDFF66}" srcOrd="1" destOrd="0" presId="urn:microsoft.com/office/officeart/2005/8/layout/process1"/>
    <dgm:cxn modelId="{BDBB8BD5-7AF0-48D2-85F8-547DAE5ACAE7}" type="presOf" srcId="{3E121F97-ED4C-457F-8CD5-1E8012BD7BC6}" destId="{FCECC6D8-6395-4BE9-B51F-775891818557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852AF431-65C9-4508-8D44-0A0596AE96A5}" type="presOf" srcId="{2507DC5F-BA52-4B5B-8DD9-EFEA4E34DB52}" destId="{BB09D191-F76E-43DA-997F-C5E5A14267C7}" srcOrd="0" destOrd="0" presId="urn:microsoft.com/office/officeart/2005/8/layout/process1"/>
    <dgm:cxn modelId="{BC6A21BD-EB26-4ED1-A1A2-D399870BAAEB}" type="presParOf" srcId="{BB09D191-F76E-43DA-997F-C5E5A14267C7}" destId="{563F9B76-2A72-4709-9412-3EF0FFFF463E}" srcOrd="0" destOrd="0" presId="urn:microsoft.com/office/officeart/2005/8/layout/process1"/>
    <dgm:cxn modelId="{3BC660C4-FDD8-4484-B49E-521998F76DD2}" type="presParOf" srcId="{BB09D191-F76E-43DA-997F-C5E5A14267C7}" destId="{E1D9180D-2617-4F38-8015-D544BEA4DB83}" srcOrd="1" destOrd="0" presId="urn:microsoft.com/office/officeart/2005/8/layout/process1"/>
    <dgm:cxn modelId="{3B745D05-EE14-4B6A-BD79-9BD94C005195}" type="presParOf" srcId="{E1D9180D-2617-4F38-8015-D544BEA4DB83}" destId="{C1D24580-E2EA-4AF9-ACDE-D759E9BDFF66}" srcOrd="0" destOrd="0" presId="urn:microsoft.com/office/officeart/2005/8/layout/process1"/>
    <dgm:cxn modelId="{FF4410E0-C05C-4895-ACE7-5698BF72A51E}" type="presParOf" srcId="{BB09D191-F76E-43DA-997F-C5E5A14267C7}" destId="{FCECC6D8-6395-4BE9-B51F-775891818557}" srcOrd="2" destOrd="0" presId="urn:microsoft.com/office/officeart/2005/8/layout/process1"/>
    <dgm:cxn modelId="{B1A62E5A-3ABD-402E-89CA-495E145F7A7F}" type="presParOf" srcId="{BB09D191-F76E-43DA-997F-C5E5A14267C7}" destId="{DB8DBB26-715C-4FD6-B108-3C8BD4578377}" srcOrd="3" destOrd="0" presId="urn:microsoft.com/office/officeart/2005/8/layout/process1"/>
    <dgm:cxn modelId="{6FF790FE-59F0-4514-BB0A-E08BA98D166B}" type="presParOf" srcId="{DB8DBB26-715C-4FD6-B108-3C8BD4578377}" destId="{B7D4F75B-3973-48E4-952F-EB67E625B63A}" srcOrd="0" destOrd="0" presId="urn:microsoft.com/office/officeart/2005/8/layout/process1"/>
    <dgm:cxn modelId="{84A156E6-D12E-4448-9DE0-916268E80FC4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3" csCatId="colorful" phldr="1"/>
      <dgm:spPr/>
    </dgm:pt>
    <dgm:pt modelId="{FAD2A0D2-BCEE-427B-80BB-26AD753957F7}">
      <dgm:prSet phldrT="[テキスト]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dirty="0" smtClean="0"/>
            <a:t>定義</a:t>
          </a:r>
          <a:endParaRPr kumimoji="1" lang="ja-JP" altLang="en-US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/>
        </a:p>
      </dgm:t>
    </dgm:pt>
    <dgm:pt modelId="{3CDF7D5C-F722-4124-8810-00D36DEB3AC9}" type="sibTrans" cxnId="{4DCBBE5B-725B-4F5E-A189-B9D0E20B36AD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3E121F97-ED4C-457F-8CD5-1E8012BD7BC6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dirty="0" smtClean="0"/>
            <a:t>開発</a:t>
          </a:r>
          <a:endParaRPr kumimoji="1" lang="ja-JP" altLang="en-US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/>
        </a:p>
      </dgm:t>
    </dgm:pt>
    <dgm:pt modelId="{1C39F51F-77F6-45A3-AA1F-5DAD1A29D995}" type="sibTrans" cxnId="{2F052A66-EF6F-4747-9FE2-9C8E793B34D1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56B70254-F7C1-40B6-9A82-AD9BF6F2D89A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dirty="0" smtClean="0"/>
            <a:t>安定化</a:t>
          </a:r>
          <a:endParaRPr kumimoji="1" lang="ja-JP" altLang="en-US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46FA96-17DF-4167-AD40-1FB7E119F747}" type="presOf" srcId="{3CDF7D5C-F722-4124-8810-00D36DEB3AC9}" destId="{C1D24580-E2EA-4AF9-ACDE-D759E9BDFF66}" srcOrd="1" destOrd="0" presId="urn:microsoft.com/office/officeart/2005/8/layout/process1"/>
    <dgm:cxn modelId="{A6F79074-AC1E-44D4-B56F-61AAA3B75D1C}" type="presOf" srcId="{1C39F51F-77F6-45A3-AA1F-5DAD1A29D995}" destId="{B7D4F75B-3973-48E4-952F-EB67E625B63A}" srcOrd="1" destOrd="0" presId="urn:microsoft.com/office/officeart/2005/8/layout/process1"/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D01913BE-57DF-4FFB-A996-A7088000EB88}" type="presOf" srcId="{56B70254-F7C1-40B6-9A82-AD9BF6F2D89A}" destId="{D0B81205-66DC-438F-A296-6550FC323879}" srcOrd="0" destOrd="0" presId="urn:microsoft.com/office/officeart/2005/8/layout/process1"/>
    <dgm:cxn modelId="{E6C89F20-8193-4AA1-B6C4-30E9661325F2}" type="presOf" srcId="{1C39F51F-77F6-45A3-AA1F-5DAD1A29D995}" destId="{DB8DBB26-715C-4FD6-B108-3C8BD4578377}" srcOrd="0" destOrd="0" presId="urn:microsoft.com/office/officeart/2005/8/layout/process1"/>
    <dgm:cxn modelId="{17661B3F-90EB-410C-9E0B-A8F93E5B24E1}" type="presOf" srcId="{FAD2A0D2-BCEE-427B-80BB-26AD753957F7}" destId="{563F9B76-2A72-4709-9412-3EF0FFFF463E}" srcOrd="0" destOrd="0" presId="urn:microsoft.com/office/officeart/2005/8/layout/process1"/>
    <dgm:cxn modelId="{4DD3EC09-85A8-4041-BEDB-492E1FFA38AD}" type="presOf" srcId="{3CDF7D5C-F722-4124-8810-00D36DEB3AC9}" destId="{E1D9180D-2617-4F38-8015-D544BEA4DB83}" srcOrd="0" destOrd="0" presId="urn:microsoft.com/office/officeart/2005/8/layout/process1"/>
    <dgm:cxn modelId="{B958DF8A-AD96-4D5C-B4F1-AAAA6CCC8ADE}" type="presOf" srcId="{3E121F97-ED4C-457F-8CD5-1E8012BD7BC6}" destId="{FCECC6D8-6395-4BE9-B51F-775891818557}" srcOrd="0" destOrd="0" presId="urn:microsoft.com/office/officeart/2005/8/layout/process1"/>
    <dgm:cxn modelId="{BB5AA0C1-1173-4169-9C17-CAFE7657EAB1}" type="presOf" srcId="{2507DC5F-BA52-4B5B-8DD9-EFEA4E34DB52}" destId="{BB09D191-F76E-43DA-997F-C5E5A14267C7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FA61AFE9-59DD-4F44-BEB3-313C88BDF9CD}" type="presParOf" srcId="{BB09D191-F76E-43DA-997F-C5E5A14267C7}" destId="{563F9B76-2A72-4709-9412-3EF0FFFF463E}" srcOrd="0" destOrd="0" presId="urn:microsoft.com/office/officeart/2005/8/layout/process1"/>
    <dgm:cxn modelId="{D563548F-A901-444F-B9AE-3B8615128F9E}" type="presParOf" srcId="{BB09D191-F76E-43DA-997F-C5E5A14267C7}" destId="{E1D9180D-2617-4F38-8015-D544BEA4DB83}" srcOrd="1" destOrd="0" presId="urn:microsoft.com/office/officeart/2005/8/layout/process1"/>
    <dgm:cxn modelId="{659790C4-940F-4239-B9E7-F5171DC28ACE}" type="presParOf" srcId="{E1D9180D-2617-4F38-8015-D544BEA4DB83}" destId="{C1D24580-E2EA-4AF9-ACDE-D759E9BDFF66}" srcOrd="0" destOrd="0" presId="urn:microsoft.com/office/officeart/2005/8/layout/process1"/>
    <dgm:cxn modelId="{556B6425-CF02-43DF-92C9-402625983625}" type="presParOf" srcId="{BB09D191-F76E-43DA-997F-C5E5A14267C7}" destId="{FCECC6D8-6395-4BE9-B51F-775891818557}" srcOrd="2" destOrd="0" presId="urn:microsoft.com/office/officeart/2005/8/layout/process1"/>
    <dgm:cxn modelId="{F604AB34-8481-4E1F-A06A-B1F93A3C9D22}" type="presParOf" srcId="{BB09D191-F76E-43DA-997F-C5E5A14267C7}" destId="{DB8DBB26-715C-4FD6-B108-3C8BD4578377}" srcOrd="3" destOrd="0" presId="urn:microsoft.com/office/officeart/2005/8/layout/process1"/>
    <dgm:cxn modelId="{4DFD4FF2-0A61-4887-BDCB-BCE054F4EBB8}" type="presParOf" srcId="{DB8DBB26-715C-4FD6-B108-3C8BD4578377}" destId="{B7D4F75B-3973-48E4-952F-EB67E625B63A}" srcOrd="0" destOrd="0" presId="urn:microsoft.com/office/officeart/2005/8/layout/process1"/>
    <dgm:cxn modelId="{EDF48CF4-182E-4DF2-A399-0DDF3CFC8894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dirty="0" smtClean="0"/>
            <a:t>定義</a:t>
          </a:r>
          <a:endParaRPr kumimoji="1" lang="ja-JP" altLang="en-US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/>
        </a:p>
      </dgm:t>
    </dgm:pt>
    <dgm:pt modelId="{3CDF7D5C-F722-4124-8810-00D36DEB3AC9}" type="sibTrans" cxnId="{4DCBBE5B-725B-4F5E-A189-B9D0E20B36AD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3E121F97-ED4C-457F-8CD5-1E8012BD7BC6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dirty="0" smtClean="0"/>
            <a:t>開発・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ja-JP" altLang="en-US" dirty="0" smtClean="0"/>
            <a:t>安定化</a:t>
          </a:r>
          <a:endParaRPr kumimoji="1" lang="ja-JP" altLang="en-US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/>
        </a:p>
      </dgm:t>
    </dgm:pt>
    <dgm:pt modelId="{1C39F51F-77F6-45A3-AA1F-5DAD1A29D995}" type="sibTrans" cxnId="{2F052A66-EF6F-4747-9FE2-9C8E793B34D1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56B70254-F7C1-40B6-9A82-AD9BF6F2D89A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dirty="0" smtClean="0"/>
            <a:t>検証</a:t>
          </a:r>
          <a:endParaRPr kumimoji="1" lang="ja-JP" altLang="en-US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BCFAE292-F47C-4F6A-94C9-D3E9D97B6D9C}" type="presOf" srcId="{3E121F97-ED4C-457F-8CD5-1E8012BD7BC6}" destId="{FCECC6D8-6395-4BE9-B51F-775891818557}" srcOrd="0" destOrd="0" presId="urn:microsoft.com/office/officeart/2005/8/layout/process1"/>
    <dgm:cxn modelId="{57697561-9951-4099-B1C2-1CAA725E0276}" type="presOf" srcId="{FAD2A0D2-BCEE-427B-80BB-26AD753957F7}" destId="{563F9B76-2A72-4709-9412-3EF0FFFF463E}" srcOrd="0" destOrd="0" presId="urn:microsoft.com/office/officeart/2005/8/layout/process1"/>
    <dgm:cxn modelId="{05792CB4-57C8-419B-92F6-0C500BD095D0}" type="presOf" srcId="{3CDF7D5C-F722-4124-8810-00D36DEB3AC9}" destId="{E1D9180D-2617-4F38-8015-D544BEA4DB83}" srcOrd="0" destOrd="0" presId="urn:microsoft.com/office/officeart/2005/8/layout/process1"/>
    <dgm:cxn modelId="{958F9BDF-3D9C-4BD9-9856-FE9F2007D158}" type="presOf" srcId="{1C39F51F-77F6-45A3-AA1F-5DAD1A29D995}" destId="{DB8DBB26-715C-4FD6-B108-3C8BD4578377}" srcOrd="0" destOrd="0" presId="urn:microsoft.com/office/officeart/2005/8/layout/process1"/>
    <dgm:cxn modelId="{AECA61A0-CEBE-410A-AD04-1707020B5723}" type="presOf" srcId="{56B70254-F7C1-40B6-9A82-AD9BF6F2D89A}" destId="{D0B81205-66DC-438F-A296-6550FC323879}" srcOrd="0" destOrd="0" presId="urn:microsoft.com/office/officeart/2005/8/layout/process1"/>
    <dgm:cxn modelId="{3D4857E8-CB50-4021-B960-093D8429DD9D}" type="presOf" srcId="{3CDF7D5C-F722-4124-8810-00D36DEB3AC9}" destId="{C1D24580-E2EA-4AF9-ACDE-D759E9BDFF66}" srcOrd="1" destOrd="0" presId="urn:microsoft.com/office/officeart/2005/8/layout/process1"/>
    <dgm:cxn modelId="{DD556C29-3EA9-45AD-8168-FE97D887B659}" type="presOf" srcId="{2507DC5F-BA52-4B5B-8DD9-EFEA4E34DB52}" destId="{BB09D191-F76E-43DA-997F-C5E5A14267C7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2692520A-130C-461D-9B82-08985C8382BB}" type="presOf" srcId="{1C39F51F-77F6-45A3-AA1F-5DAD1A29D995}" destId="{B7D4F75B-3973-48E4-952F-EB67E625B63A}" srcOrd="1" destOrd="0" presId="urn:microsoft.com/office/officeart/2005/8/layout/process1"/>
    <dgm:cxn modelId="{610047F7-6650-4CED-BF6B-87DAAA448599}" type="presParOf" srcId="{BB09D191-F76E-43DA-997F-C5E5A14267C7}" destId="{563F9B76-2A72-4709-9412-3EF0FFFF463E}" srcOrd="0" destOrd="0" presId="urn:microsoft.com/office/officeart/2005/8/layout/process1"/>
    <dgm:cxn modelId="{5966850E-5008-42D8-B67F-13273DF51BF4}" type="presParOf" srcId="{BB09D191-F76E-43DA-997F-C5E5A14267C7}" destId="{E1D9180D-2617-4F38-8015-D544BEA4DB83}" srcOrd="1" destOrd="0" presId="urn:microsoft.com/office/officeart/2005/8/layout/process1"/>
    <dgm:cxn modelId="{2A2509A0-3003-4236-829A-E47C27ED4273}" type="presParOf" srcId="{E1D9180D-2617-4F38-8015-D544BEA4DB83}" destId="{C1D24580-E2EA-4AF9-ACDE-D759E9BDFF66}" srcOrd="0" destOrd="0" presId="urn:microsoft.com/office/officeart/2005/8/layout/process1"/>
    <dgm:cxn modelId="{7FACED71-37C5-4076-8EB3-EF6A687FC1C9}" type="presParOf" srcId="{BB09D191-F76E-43DA-997F-C5E5A14267C7}" destId="{FCECC6D8-6395-4BE9-B51F-775891818557}" srcOrd="2" destOrd="0" presId="urn:microsoft.com/office/officeart/2005/8/layout/process1"/>
    <dgm:cxn modelId="{B4EA38FF-C746-45BB-90D8-8B48173E2BD0}" type="presParOf" srcId="{BB09D191-F76E-43DA-997F-C5E5A14267C7}" destId="{DB8DBB26-715C-4FD6-B108-3C8BD4578377}" srcOrd="3" destOrd="0" presId="urn:microsoft.com/office/officeart/2005/8/layout/process1"/>
    <dgm:cxn modelId="{1936EFCE-DAE5-43E5-837F-4E85757CFA71}" type="presParOf" srcId="{DB8DBB26-715C-4FD6-B108-3C8BD4578377}" destId="{B7D4F75B-3973-48E4-952F-EB67E625B63A}" srcOrd="0" destOrd="0" presId="urn:microsoft.com/office/officeart/2005/8/layout/process1"/>
    <dgm:cxn modelId="{6F7064F4-CCA6-49DC-AF43-A6FD9D515D36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2" csCatId="colorful" phldr="1"/>
      <dgm:spPr/>
    </dgm:pt>
    <dgm:pt modelId="{FAD2A0D2-BCEE-427B-80BB-26AD753957F7}">
      <dgm:prSet phldrT="[テキスト]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dirty="0" smtClean="0"/>
            <a:t>定義</a:t>
          </a:r>
          <a:endParaRPr kumimoji="1" lang="ja-JP" altLang="en-US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/>
        </a:p>
      </dgm:t>
    </dgm:pt>
    <dgm:pt modelId="{3CDF7D5C-F722-4124-8810-00D36DEB3AC9}" type="sibTrans" cxnId="{4DCBBE5B-725B-4F5E-A189-B9D0E20B36AD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3E121F97-ED4C-457F-8CD5-1E8012BD7BC6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dirty="0" smtClean="0"/>
            <a:t>開発・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ja-JP" altLang="en-US" dirty="0" smtClean="0"/>
            <a:t>安定化</a:t>
          </a:r>
          <a:endParaRPr kumimoji="1" lang="ja-JP" altLang="en-US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/>
        </a:p>
      </dgm:t>
    </dgm:pt>
    <dgm:pt modelId="{1C39F51F-77F6-45A3-AA1F-5DAD1A29D995}" type="sibTrans" cxnId="{2F052A66-EF6F-4747-9FE2-9C8E793B34D1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56B70254-F7C1-40B6-9A82-AD9BF6F2D89A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dirty="0" smtClean="0"/>
            <a:t>検証</a:t>
          </a:r>
          <a:endParaRPr kumimoji="1" lang="ja-JP" altLang="en-US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EC7FAB-43DA-4DB4-9476-DEDE1ACBD5B4}" type="presOf" srcId="{3E121F97-ED4C-457F-8CD5-1E8012BD7BC6}" destId="{FCECC6D8-6395-4BE9-B51F-775891818557}" srcOrd="0" destOrd="0" presId="urn:microsoft.com/office/officeart/2005/8/layout/process1"/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8853F6E1-525A-4D56-866E-3D2DDCCFB26B}" type="presOf" srcId="{3CDF7D5C-F722-4124-8810-00D36DEB3AC9}" destId="{E1D9180D-2617-4F38-8015-D544BEA4DB83}" srcOrd="0" destOrd="0" presId="urn:microsoft.com/office/officeart/2005/8/layout/process1"/>
    <dgm:cxn modelId="{A4F0E6E7-1E8D-4E3D-8B0A-06C69CB214FA}" type="presOf" srcId="{56B70254-F7C1-40B6-9A82-AD9BF6F2D89A}" destId="{D0B81205-66DC-438F-A296-6550FC323879}" srcOrd="0" destOrd="0" presId="urn:microsoft.com/office/officeart/2005/8/layout/process1"/>
    <dgm:cxn modelId="{870B2C1B-FE4F-4C5C-B88E-195A106ADFC2}" type="presOf" srcId="{1C39F51F-77F6-45A3-AA1F-5DAD1A29D995}" destId="{B7D4F75B-3973-48E4-952F-EB67E625B63A}" srcOrd="1" destOrd="0" presId="urn:microsoft.com/office/officeart/2005/8/layout/process1"/>
    <dgm:cxn modelId="{16A3B3FA-723E-4D85-B2E7-B2344929AA91}" type="presOf" srcId="{3CDF7D5C-F722-4124-8810-00D36DEB3AC9}" destId="{C1D24580-E2EA-4AF9-ACDE-D759E9BDFF66}" srcOrd="1" destOrd="0" presId="urn:microsoft.com/office/officeart/2005/8/layout/process1"/>
    <dgm:cxn modelId="{82E0B263-866C-43CA-B4CD-CF6645A41EB5}" type="presOf" srcId="{FAD2A0D2-BCEE-427B-80BB-26AD753957F7}" destId="{563F9B76-2A72-4709-9412-3EF0FFFF463E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EB40CB83-F8E7-40F9-BD29-C304FEACDFC2}" type="presOf" srcId="{1C39F51F-77F6-45A3-AA1F-5DAD1A29D995}" destId="{DB8DBB26-715C-4FD6-B108-3C8BD4578377}" srcOrd="0" destOrd="0" presId="urn:microsoft.com/office/officeart/2005/8/layout/process1"/>
    <dgm:cxn modelId="{0B540613-E555-4813-8C1F-FBAFC0CB6B7B}" type="presOf" srcId="{2507DC5F-BA52-4B5B-8DD9-EFEA4E34DB52}" destId="{BB09D191-F76E-43DA-997F-C5E5A14267C7}" srcOrd="0" destOrd="0" presId="urn:microsoft.com/office/officeart/2005/8/layout/process1"/>
    <dgm:cxn modelId="{749D3962-2BF8-42DE-A7C0-AAD2217E0FB8}" type="presParOf" srcId="{BB09D191-F76E-43DA-997F-C5E5A14267C7}" destId="{563F9B76-2A72-4709-9412-3EF0FFFF463E}" srcOrd="0" destOrd="0" presId="urn:microsoft.com/office/officeart/2005/8/layout/process1"/>
    <dgm:cxn modelId="{E53DE78D-5EB5-4488-8B4C-5620C5980308}" type="presParOf" srcId="{BB09D191-F76E-43DA-997F-C5E5A14267C7}" destId="{E1D9180D-2617-4F38-8015-D544BEA4DB83}" srcOrd="1" destOrd="0" presId="urn:microsoft.com/office/officeart/2005/8/layout/process1"/>
    <dgm:cxn modelId="{BF2B6A88-3BDB-4B6F-AE54-1D6C14972280}" type="presParOf" srcId="{E1D9180D-2617-4F38-8015-D544BEA4DB83}" destId="{C1D24580-E2EA-4AF9-ACDE-D759E9BDFF66}" srcOrd="0" destOrd="0" presId="urn:microsoft.com/office/officeart/2005/8/layout/process1"/>
    <dgm:cxn modelId="{6E6A88D5-D6F2-4149-8EE4-E93F3273DD82}" type="presParOf" srcId="{BB09D191-F76E-43DA-997F-C5E5A14267C7}" destId="{FCECC6D8-6395-4BE9-B51F-775891818557}" srcOrd="2" destOrd="0" presId="urn:microsoft.com/office/officeart/2005/8/layout/process1"/>
    <dgm:cxn modelId="{FA4D73A0-E375-4A6B-B540-FA39A430687C}" type="presParOf" srcId="{BB09D191-F76E-43DA-997F-C5E5A14267C7}" destId="{DB8DBB26-715C-4FD6-B108-3C8BD4578377}" srcOrd="3" destOrd="0" presId="urn:microsoft.com/office/officeart/2005/8/layout/process1"/>
    <dgm:cxn modelId="{DFC830E1-2592-41DA-8E47-C24528FFEE89}" type="presParOf" srcId="{DB8DBB26-715C-4FD6-B108-3C8BD4578377}" destId="{B7D4F75B-3973-48E4-952F-EB67E625B63A}" srcOrd="0" destOrd="0" presId="urn:microsoft.com/office/officeart/2005/8/layout/process1"/>
    <dgm:cxn modelId="{6BE676D7-34D6-4567-AEFA-0303121298FB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3" csCatId="colorful" phldr="1"/>
      <dgm:spPr/>
    </dgm:pt>
    <dgm:pt modelId="{FAD2A0D2-BCEE-427B-80BB-26AD753957F7}">
      <dgm:prSet phldrT="[テキスト]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dirty="0" smtClean="0"/>
            <a:t>定義</a:t>
          </a:r>
          <a:endParaRPr kumimoji="1" lang="ja-JP" altLang="en-US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/>
        </a:p>
      </dgm:t>
    </dgm:pt>
    <dgm:pt modelId="{3CDF7D5C-F722-4124-8810-00D36DEB3AC9}" type="sibTrans" cxnId="{4DCBBE5B-725B-4F5E-A189-B9D0E20B36AD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3E121F97-ED4C-457F-8CD5-1E8012BD7BC6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dirty="0" smtClean="0"/>
            <a:t>開発・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ja-JP" altLang="en-US" dirty="0" smtClean="0"/>
            <a:t>安定化</a:t>
          </a:r>
          <a:endParaRPr kumimoji="1" lang="ja-JP" altLang="en-US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/>
        </a:p>
      </dgm:t>
    </dgm:pt>
    <dgm:pt modelId="{1C39F51F-77F6-45A3-AA1F-5DAD1A29D995}" type="sibTrans" cxnId="{2F052A66-EF6F-4747-9FE2-9C8E793B34D1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56B70254-F7C1-40B6-9A82-AD9BF6F2D89A}">
      <dgm:prSet phldrT="[テキスト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dirty="0" smtClean="0"/>
            <a:t>検証</a:t>
          </a:r>
          <a:endParaRPr kumimoji="1" lang="ja-JP" altLang="en-US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4864DB3A-5DBE-4A24-B444-FF9F4B167351}" type="presOf" srcId="{3CDF7D5C-F722-4124-8810-00D36DEB3AC9}" destId="{E1D9180D-2617-4F38-8015-D544BEA4DB83}" srcOrd="0" destOrd="0" presId="urn:microsoft.com/office/officeart/2005/8/layout/process1"/>
    <dgm:cxn modelId="{2CB04D0A-BF77-40E2-BB40-35100B1154A8}" type="presOf" srcId="{1C39F51F-77F6-45A3-AA1F-5DAD1A29D995}" destId="{DB8DBB26-715C-4FD6-B108-3C8BD4578377}" srcOrd="0" destOrd="0" presId="urn:microsoft.com/office/officeart/2005/8/layout/process1"/>
    <dgm:cxn modelId="{FFD5BE47-1F28-4EF0-8DB2-E22E611A2527}" type="presOf" srcId="{FAD2A0D2-BCEE-427B-80BB-26AD753957F7}" destId="{563F9B76-2A72-4709-9412-3EF0FFFF463E}" srcOrd="0" destOrd="0" presId="urn:microsoft.com/office/officeart/2005/8/layout/process1"/>
    <dgm:cxn modelId="{D3E527B3-4CE8-44E1-91B7-A1E5D4E64B21}" type="presOf" srcId="{1C39F51F-77F6-45A3-AA1F-5DAD1A29D995}" destId="{B7D4F75B-3973-48E4-952F-EB67E625B63A}" srcOrd="1" destOrd="0" presId="urn:microsoft.com/office/officeart/2005/8/layout/process1"/>
    <dgm:cxn modelId="{DF8D56AD-B5B8-4932-A9A4-14A814817691}" type="presOf" srcId="{56B70254-F7C1-40B6-9A82-AD9BF6F2D89A}" destId="{D0B81205-66DC-438F-A296-6550FC323879}" srcOrd="0" destOrd="0" presId="urn:microsoft.com/office/officeart/2005/8/layout/process1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F7CC30C3-30EA-4A0F-9E7F-AE98AD0967E2}" type="presOf" srcId="{2507DC5F-BA52-4B5B-8DD9-EFEA4E34DB52}" destId="{BB09D191-F76E-43DA-997F-C5E5A14267C7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5414B074-47BF-4CFF-AF74-C429C1705C68}" type="presOf" srcId="{3E121F97-ED4C-457F-8CD5-1E8012BD7BC6}" destId="{FCECC6D8-6395-4BE9-B51F-775891818557}" srcOrd="0" destOrd="0" presId="urn:microsoft.com/office/officeart/2005/8/layout/process1"/>
    <dgm:cxn modelId="{DD7E87B3-9239-4178-8E00-CF5DDE964503}" type="presOf" srcId="{3CDF7D5C-F722-4124-8810-00D36DEB3AC9}" destId="{C1D24580-E2EA-4AF9-ACDE-D759E9BDFF66}" srcOrd="1" destOrd="0" presId="urn:microsoft.com/office/officeart/2005/8/layout/process1"/>
    <dgm:cxn modelId="{8500BD64-96FD-410B-A584-E967C64DC307}" type="presParOf" srcId="{BB09D191-F76E-43DA-997F-C5E5A14267C7}" destId="{563F9B76-2A72-4709-9412-3EF0FFFF463E}" srcOrd="0" destOrd="0" presId="urn:microsoft.com/office/officeart/2005/8/layout/process1"/>
    <dgm:cxn modelId="{6CA8AD21-1B92-4AA1-872D-7B287BBDEC22}" type="presParOf" srcId="{BB09D191-F76E-43DA-997F-C5E5A14267C7}" destId="{E1D9180D-2617-4F38-8015-D544BEA4DB83}" srcOrd="1" destOrd="0" presId="urn:microsoft.com/office/officeart/2005/8/layout/process1"/>
    <dgm:cxn modelId="{D4189B1A-0BBE-44EB-AF69-F077EE62EAAC}" type="presParOf" srcId="{E1D9180D-2617-4F38-8015-D544BEA4DB83}" destId="{C1D24580-E2EA-4AF9-ACDE-D759E9BDFF66}" srcOrd="0" destOrd="0" presId="urn:microsoft.com/office/officeart/2005/8/layout/process1"/>
    <dgm:cxn modelId="{5BE8C3A1-F702-4C96-A2AF-AF20E3D677C8}" type="presParOf" srcId="{BB09D191-F76E-43DA-997F-C5E5A14267C7}" destId="{FCECC6D8-6395-4BE9-B51F-775891818557}" srcOrd="2" destOrd="0" presId="urn:microsoft.com/office/officeart/2005/8/layout/process1"/>
    <dgm:cxn modelId="{817A6F23-8973-4C28-A455-650C107F0E26}" type="presParOf" srcId="{BB09D191-F76E-43DA-997F-C5E5A14267C7}" destId="{DB8DBB26-715C-4FD6-B108-3C8BD4578377}" srcOrd="3" destOrd="0" presId="urn:microsoft.com/office/officeart/2005/8/layout/process1"/>
    <dgm:cxn modelId="{71971343-4263-425E-B84B-08692DAEDB88}" type="presParOf" srcId="{DB8DBB26-715C-4FD6-B108-3C8BD4578377}" destId="{B7D4F75B-3973-48E4-952F-EB67E625B63A}" srcOrd="0" destOrd="0" presId="urn:microsoft.com/office/officeart/2005/8/layout/process1"/>
    <dgm:cxn modelId="{CF982C6F-AA28-41C2-9EAA-4D4D24F8AFA0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 custT="1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sz="1800" dirty="0" smtClean="0"/>
            <a:t>定義</a:t>
          </a:r>
          <a:endParaRPr kumimoji="1" lang="ja-JP" altLang="en-US" sz="1800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 sz="2000"/>
        </a:p>
      </dgm:t>
    </dgm:pt>
    <dgm:pt modelId="{3CDF7D5C-F722-4124-8810-00D36DEB3AC9}" type="sibTrans" cxnId="{4DCBBE5B-725B-4F5E-A189-B9D0E20B36A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3E121F97-ED4C-457F-8CD5-1E8012BD7BC6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sz="1800" dirty="0" smtClean="0"/>
            <a:t>開発</a:t>
          </a:r>
          <a:endParaRPr kumimoji="1" lang="ja-JP" altLang="en-US" sz="1800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 sz="2000"/>
        </a:p>
      </dgm:t>
    </dgm:pt>
    <dgm:pt modelId="{1C39F51F-77F6-45A3-AA1F-5DAD1A29D995}" type="sibTrans" cxnId="{2F052A66-EF6F-4747-9FE2-9C8E793B34D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56B70254-F7C1-40B6-9A82-AD9BF6F2D89A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sz="1800" dirty="0" smtClean="0"/>
            <a:t>安定化</a:t>
          </a:r>
          <a:endParaRPr kumimoji="1" lang="ja-JP" altLang="en-US" sz="1800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0962F4-2C45-4EE3-BCC3-C085224C97AC}" type="presOf" srcId="{2507DC5F-BA52-4B5B-8DD9-EFEA4E34DB52}" destId="{BB09D191-F76E-43DA-997F-C5E5A14267C7}" srcOrd="0" destOrd="0" presId="urn:microsoft.com/office/officeart/2005/8/layout/process1"/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866EF5B9-5C34-4857-8885-876C5AB94E21}" type="presOf" srcId="{3CDF7D5C-F722-4124-8810-00D36DEB3AC9}" destId="{E1D9180D-2617-4F38-8015-D544BEA4DB83}" srcOrd="0" destOrd="0" presId="urn:microsoft.com/office/officeart/2005/8/layout/process1"/>
    <dgm:cxn modelId="{7C4789D9-F832-4867-A54A-72F44BCCB4F6}" type="presOf" srcId="{3CDF7D5C-F722-4124-8810-00D36DEB3AC9}" destId="{C1D24580-E2EA-4AF9-ACDE-D759E9BDFF66}" srcOrd="1" destOrd="0" presId="urn:microsoft.com/office/officeart/2005/8/layout/process1"/>
    <dgm:cxn modelId="{F8CA48D8-6181-4722-B7E2-D465C9A6A5A2}" type="presOf" srcId="{FAD2A0D2-BCEE-427B-80BB-26AD753957F7}" destId="{563F9B76-2A72-4709-9412-3EF0FFFF463E}" srcOrd="0" destOrd="0" presId="urn:microsoft.com/office/officeart/2005/8/layout/process1"/>
    <dgm:cxn modelId="{3BD524DF-843E-4844-96C2-AF9356652821}" type="presOf" srcId="{56B70254-F7C1-40B6-9A82-AD9BF6F2D89A}" destId="{D0B81205-66DC-438F-A296-6550FC323879}" srcOrd="0" destOrd="0" presId="urn:microsoft.com/office/officeart/2005/8/layout/process1"/>
    <dgm:cxn modelId="{EECA7F28-68A4-4609-AA1B-5148E69DF889}" type="presOf" srcId="{1C39F51F-77F6-45A3-AA1F-5DAD1A29D995}" destId="{B7D4F75B-3973-48E4-952F-EB67E625B63A}" srcOrd="1" destOrd="0" presId="urn:microsoft.com/office/officeart/2005/8/layout/process1"/>
    <dgm:cxn modelId="{213B1386-1650-415D-B6CA-1F4B7EFB497E}" type="presOf" srcId="{3E121F97-ED4C-457F-8CD5-1E8012BD7BC6}" destId="{FCECC6D8-6395-4BE9-B51F-775891818557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D96A3C62-6F9E-49A7-8643-BFDFF4088AF9}" type="presOf" srcId="{1C39F51F-77F6-45A3-AA1F-5DAD1A29D995}" destId="{DB8DBB26-715C-4FD6-B108-3C8BD4578377}" srcOrd="0" destOrd="0" presId="urn:microsoft.com/office/officeart/2005/8/layout/process1"/>
    <dgm:cxn modelId="{B9ACD437-CDE8-4CCF-9124-DE2EFE6DC5F0}" type="presParOf" srcId="{BB09D191-F76E-43DA-997F-C5E5A14267C7}" destId="{563F9B76-2A72-4709-9412-3EF0FFFF463E}" srcOrd="0" destOrd="0" presId="urn:microsoft.com/office/officeart/2005/8/layout/process1"/>
    <dgm:cxn modelId="{7EB04024-BA90-4F3B-B748-CDAAE9ED6C45}" type="presParOf" srcId="{BB09D191-F76E-43DA-997F-C5E5A14267C7}" destId="{E1D9180D-2617-4F38-8015-D544BEA4DB83}" srcOrd="1" destOrd="0" presId="urn:microsoft.com/office/officeart/2005/8/layout/process1"/>
    <dgm:cxn modelId="{1E6A643C-3E6F-477D-9E29-60DAB15DF3A8}" type="presParOf" srcId="{E1D9180D-2617-4F38-8015-D544BEA4DB83}" destId="{C1D24580-E2EA-4AF9-ACDE-D759E9BDFF66}" srcOrd="0" destOrd="0" presId="urn:microsoft.com/office/officeart/2005/8/layout/process1"/>
    <dgm:cxn modelId="{B08AC2A9-8AFB-4E53-B2EF-1346CFA6BF75}" type="presParOf" srcId="{BB09D191-F76E-43DA-997F-C5E5A14267C7}" destId="{FCECC6D8-6395-4BE9-B51F-775891818557}" srcOrd="2" destOrd="0" presId="urn:microsoft.com/office/officeart/2005/8/layout/process1"/>
    <dgm:cxn modelId="{505AA366-6E5E-4161-BE2C-3A5AA9461037}" type="presParOf" srcId="{BB09D191-F76E-43DA-997F-C5E5A14267C7}" destId="{DB8DBB26-715C-4FD6-B108-3C8BD4578377}" srcOrd="3" destOrd="0" presId="urn:microsoft.com/office/officeart/2005/8/layout/process1"/>
    <dgm:cxn modelId="{93D7FA5E-B711-4979-A249-42EB7267A8EA}" type="presParOf" srcId="{DB8DBB26-715C-4FD6-B108-3C8BD4578377}" destId="{B7D4F75B-3973-48E4-952F-EB67E625B63A}" srcOrd="0" destOrd="0" presId="urn:microsoft.com/office/officeart/2005/8/layout/process1"/>
    <dgm:cxn modelId="{DBB2E430-8719-4E7E-9C2D-4FAE85D29567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374B1F-D739-40AC-9B5A-85F2EEB5C9DE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02394439-4FA8-40AD-8FAB-CAB721898B5C}">
      <dgm:prSet phldrT="[テキスト]" custT="1"/>
      <dgm:spPr/>
      <dgm:t>
        <a:bodyPr/>
        <a:lstStyle/>
        <a:p>
          <a:r>
            <a:rPr lang="ja-JP" altLang="en-US" sz="2000" dirty="0" smtClean="0"/>
            <a:t>社内</a:t>
          </a:r>
          <a:r>
            <a:rPr lang="en-US" altLang="ja-JP" sz="2000" dirty="0" smtClean="0"/>
            <a:t>IT</a:t>
          </a:r>
          <a:endParaRPr lang="ja-JP" altLang="en-US" sz="2000" dirty="0"/>
        </a:p>
      </dgm:t>
    </dgm:pt>
    <dgm:pt modelId="{07F199AF-90C1-408E-967B-AECC0A9B6D82}" type="parTrans" cxnId="{33AE8CD1-7553-494D-84DA-2044359FFC23}">
      <dgm:prSet/>
      <dgm:spPr/>
      <dgm:t>
        <a:bodyPr/>
        <a:lstStyle/>
        <a:p>
          <a:endParaRPr lang="ja-JP" altLang="en-US"/>
        </a:p>
      </dgm:t>
    </dgm:pt>
    <dgm:pt modelId="{18001669-D5E5-4F1F-900F-5B2891DA1A7A}" type="sibTrans" cxnId="{33AE8CD1-7553-494D-84DA-2044359FFC23}">
      <dgm:prSet/>
      <dgm:spPr/>
      <dgm:t>
        <a:bodyPr/>
        <a:lstStyle/>
        <a:p>
          <a:endParaRPr lang="ja-JP" altLang="en-US"/>
        </a:p>
      </dgm:t>
    </dgm:pt>
    <dgm:pt modelId="{001F2CAB-8C10-41D8-9197-23832E67C57E}">
      <dgm:prSet phldrT="[テキスト]"/>
      <dgm:spPr/>
      <dgm:t>
        <a:bodyPr/>
        <a:lstStyle/>
        <a:p>
          <a:r>
            <a:rPr lang="en-US" altLang="ja-JP" dirty="0" smtClean="0"/>
            <a:t>SCM</a:t>
          </a:r>
          <a:br>
            <a:rPr lang="en-US" altLang="ja-JP" dirty="0" smtClean="0"/>
          </a:br>
          <a:r>
            <a:rPr lang="ja-JP" altLang="en-US" dirty="0" smtClean="0"/>
            <a:t>サーバ</a:t>
          </a:r>
          <a:endParaRPr lang="ja-JP" altLang="en-US" dirty="0"/>
        </a:p>
      </dgm:t>
    </dgm:pt>
    <dgm:pt modelId="{AA7505D3-92D6-4281-B135-03E2E56B99ED}" type="parTrans" cxnId="{628826F3-F8BA-4537-9E64-4D8FE464CDD5}">
      <dgm:prSet/>
      <dgm:spPr/>
      <dgm:t>
        <a:bodyPr/>
        <a:lstStyle/>
        <a:p>
          <a:endParaRPr lang="ja-JP" altLang="en-US"/>
        </a:p>
      </dgm:t>
    </dgm:pt>
    <dgm:pt modelId="{2AFE2B0E-386B-4F75-87DF-EC31B76F7BF8}" type="sibTrans" cxnId="{628826F3-F8BA-4537-9E64-4D8FE464CDD5}">
      <dgm:prSet/>
      <dgm:spPr/>
      <dgm:t>
        <a:bodyPr/>
        <a:lstStyle/>
        <a:p>
          <a:endParaRPr lang="ja-JP" altLang="en-US"/>
        </a:p>
      </dgm:t>
    </dgm:pt>
    <dgm:pt modelId="{2C096F03-0822-4C50-AD7D-B37A31482C3C}">
      <dgm:prSet phldrT="[テキスト]"/>
      <dgm:spPr/>
      <dgm:t>
        <a:bodyPr/>
        <a:lstStyle/>
        <a:p>
          <a:r>
            <a:rPr lang="ja-JP" altLang="en-US" dirty="0" smtClean="0"/>
            <a:t>メール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サーバ</a:t>
          </a:r>
          <a:endParaRPr lang="ja-JP" altLang="en-US" dirty="0"/>
        </a:p>
      </dgm:t>
    </dgm:pt>
    <dgm:pt modelId="{8679DDDF-55B6-4E6D-90D1-51DD864346B6}" type="parTrans" cxnId="{ACEEAD2B-6F53-47AC-8D32-817FFC1E8DE9}">
      <dgm:prSet/>
      <dgm:spPr/>
      <dgm:t>
        <a:bodyPr/>
        <a:lstStyle/>
        <a:p>
          <a:endParaRPr lang="ja-JP" altLang="en-US"/>
        </a:p>
      </dgm:t>
    </dgm:pt>
    <dgm:pt modelId="{ED00978F-3368-4169-BD47-94490852CAFF}" type="sibTrans" cxnId="{ACEEAD2B-6F53-47AC-8D32-817FFC1E8DE9}">
      <dgm:prSet/>
      <dgm:spPr/>
      <dgm:t>
        <a:bodyPr/>
        <a:lstStyle/>
        <a:p>
          <a:endParaRPr lang="ja-JP" altLang="en-US"/>
        </a:p>
      </dgm:t>
    </dgm:pt>
    <dgm:pt modelId="{6019B136-39FC-41A2-8378-01E71A6712B0}">
      <dgm:prSet phldrT="[テキスト]"/>
      <dgm:spPr/>
      <dgm:t>
        <a:bodyPr/>
        <a:lstStyle/>
        <a:p>
          <a:r>
            <a:rPr lang="ja-JP" altLang="en-US" dirty="0" smtClean="0"/>
            <a:t>ファイル</a:t>
          </a:r>
          <a:r>
            <a:rPr lang="en-US" altLang="ja-JP" dirty="0" smtClean="0"/>
            <a:t/>
          </a:r>
          <a:br>
            <a:rPr lang="en-US" altLang="ja-JP" dirty="0" smtClean="0"/>
          </a:br>
          <a:r>
            <a:rPr lang="ja-JP" altLang="en-US" dirty="0" smtClean="0"/>
            <a:t>サーバ</a:t>
          </a:r>
          <a:endParaRPr lang="ja-JP" altLang="en-US" dirty="0"/>
        </a:p>
      </dgm:t>
    </dgm:pt>
    <dgm:pt modelId="{FE73A452-2F5D-4A2B-A20D-82238D96BD90}" type="parTrans" cxnId="{90F0ED1B-9AE0-4DC8-AB6B-A4C907BB9E3B}">
      <dgm:prSet/>
      <dgm:spPr/>
      <dgm:t>
        <a:bodyPr/>
        <a:lstStyle/>
        <a:p>
          <a:endParaRPr lang="ja-JP" altLang="en-US"/>
        </a:p>
      </dgm:t>
    </dgm:pt>
    <dgm:pt modelId="{E446882E-D965-4D9A-8CF9-DCCE4F220EA3}" type="sibTrans" cxnId="{90F0ED1B-9AE0-4DC8-AB6B-A4C907BB9E3B}">
      <dgm:prSet/>
      <dgm:spPr/>
      <dgm:t>
        <a:bodyPr/>
        <a:lstStyle/>
        <a:p>
          <a:endParaRPr lang="ja-JP" altLang="en-US"/>
        </a:p>
      </dgm:t>
    </dgm:pt>
    <dgm:pt modelId="{41E3426A-96FA-423D-8491-D77E662BB91F}">
      <dgm:prSet phldrT="[テキスト]"/>
      <dgm:spPr/>
      <dgm:t>
        <a:bodyPr/>
        <a:lstStyle/>
        <a:p>
          <a:r>
            <a:rPr lang="en-US" altLang="ja-JP" dirty="0" smtClean="0"/>
            <a:t>BTS</a:t>
          </a:r>
          <a:br>
            <a:rPr lang="en-US" altLang="ja-JP" dirty="0" smtClean="0"/>
          </a:br>
          <a:r>
            <a:rPr lang="ja-JP" altLang="en-US" dirty="0" smtClean="0"/>
            <a:t>サーバ</a:t>
          </a:r>
          <a:endParaRPr lang="ja-JP" altLang="en-US" dirty="0"/>
        </a:p>
      </dgm:t>
    </dgm:pt>
    <dgm:pt modelId="{6DA7B69F-7094-43CF-BCFF-AEBFA2B834F1}" type="parTrans" cxnId="{7A9B0B08-A5E8-4FD1-AAC6-5C623A4FE2E4}">
      <dgm:prSet/>
      <dgm:spPr/>
      <dgm:t>
        <a:bodyPr/>
        <a:lstStyle/>
        <a:p>
          <a:endParaRPr lang="ja-JP" altLang="en-US"/>
        </a:p>
      </dgm:t>
    </dgm:pt>
    <dgm:pt modelId="{1B921361-FE3D-466B-A65C-CADED3974F0C}" type="sibTrans" cxnId="{7A9B0B08-A5E8-4FD1-AAC6-5C623A4FE2E4}">
      <dgm:prSet/>
      <dgm:spPr/>
      <dgm:t>
        <a:bodyPr/>
        <a:lstStyle/>
        <a:p>
          <a:endParaRPr lang="ja-JP" altLang="en-US"/>
        </a:p>
      </dgm:t>
    </dgm:pt>
    <dgm:pt modelId="{A581A78C-101F-4A00-A123-BEFF3E37E194}">
      <dgm:prSet phldrT="[テキスト]"/>
      <dgm:spPr/>
      <dgm:t>
        <a:bodyPr/>
        <a:lstStyle/>
        <a:p>
          <a:r>
            <a:rPr lang="en-US" altLang="ja-JP" dirty="0" smtClean="0"/>
            <a:t>Wiki</a:t>
          </a:r>
          <a:r>
            <a:rPr lang="ja-JP" altLang="en-US" dirty="0" smtClean="0"/>
            <a:t>サーバ</a:t>
          </a:r>
          <a:endParaRPr lang="ja-JP" altLang="en-US" dirty="0"/>
        </a:p>
      </dgm:t>
    </dgm:pt>
    <dgm:pt modelId="{9EDD5EF9-0E39-4FF0-AB56-03735E1BB2A2}" type="parTrans" cxnId="{E5688351-6966-49C9-80FF-7866DDC7ED70}">
      <dgm:prSet/>
      <dgm:spPr/>
      <dgm:t>
        <a:bodyPr/>
        <a:lstStyle/>
        <a:p>
          <a:endParaRPr lang="en-US"/>
        </a:p>
      </dgm:t>
    </dgm:pt>
    <dgm:pt modelId="{1298995E-CB98-41B4-B262-4ED11E660794}" type="sibTrans" cxnId="{E5688351-6966-49C9-80FF-7866DDC7ED70}">
      <dgm:prSet/>
      <dgm:spPr/>
      <dgm:t>
        <a:bodyPr/>
        <a:lstStyle/>
        <a:p>
          <a:endParaRPr lang="en-US"/>
        </a:p>
      </dgm:t>
    </dgm:pt>
    <dgm:pt modelId="{391A95A5-E652-418D-BA85-B251CB65FD9A}" type="pres">
      <dgm:prSet presAssocID="{5C374B1F-D739-40AC-9B5A-85F2EEB5C9D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DDCB8CD-EBE6-41F1-93A3-0DF7E52587FB}" type="pres">
      <dgm:prSet presAssocID="{02394439-4FA8-40AD-8FAB-CAB721898B5C}" presName="centerShape" presStyleLbl="node0" presStyleIdx="0" presStyleCnt="1"/>
      <dgm:spPr/>
      <dgm:t>
        <a:bodyPr/>
        <a:lstStyle/>
        <a:p>
          <a:endParaRPr kumimoji="1" lang="ja-JP" altLang="en-US"/>
        </a:p>
      </dgm:t>
    </dgm:pt>
    <dgm:pt modelId="{D38F9976-9F1A-4636-A5FF-4C2D0B7F8184}" type="pres">
      <dgm:prSet presAssocID="{8679DDDF-55B6-4E6D-90D1-51DD864346B6}" presName="Name9" presStyleLbl="parChTrans1D2" presStyleIdx="0" presStyleCnt="5"/>
      <dgm:spPr/>
      <dgm:t>
        <a:bodyPr/>
        <a:lstStyle/>
        <a:p>
          <a:endParaRPr kumimoji="1" lang="ja-JP" altLang="en-US"/>
        </a:p>
      </dgm:t>
    </dgm:pt>
    <dgm:pt modelId="{7307F187-795B-4019-AB49-88E4D6423C72}" type="pres">
      <dgm:prSet presAssocID="{8679DDDF-55B6-4E6D-90D1-51DD864346B6}" presName="connTx" presStyleLbl="parChTrans1D2" presStyleIdx="0" presStyleCnt="5"/>
      <dgm:spPr/>
      <dgm:t>
        <a:bodyPr/>
        <a:lstStyle/>
        <a:p>
          <a:endParaRPr kumimoji="1" lang="ja-JP" altLang="en-US"/>
        </a:p>
      </dgm:t>
    </dgm:pt>
    <dgm:pt modelId="{121316AE-EE0E-456C-84AA-A7FF474AE761}" type="pres">
      <dgm:prSet presAssocID="{2C096F03-0822-4C50-AD7D-B37A31482C3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6DFD88D-977B-4FAA-83EE-A1BD2842C9F7}" type="pres">
      <dgm:prSet presAssocID="{FE73A452-2F5D-4A2B-A20D-82238D96BD90}" presName="Name9" presStyleLbl="parChTrans1D2" presStyleIdx="1" presStyleCnt="5"/>
      <dgm:spPr/>
      <dgm:t>
        <a:bodyPr/>
        <a:lstStyle/>
        <a:p>
          <a:endParaRPr kumimoji="1" lang="ja-JP" altLang="en-US"/>
        </a:p>
      </dgm:t>
    </dgm:pt>
    <dgm:pt modelId="{3523CBBF-5AB1-4123-A91D-07356EFA12B9}" type="pres">
      <dgm:prSet presAssocID="{FE73A452-2F5D-4A2B-A20D-82238D96BD90}" presName="connTx" presStyleLbl="parChTrans1D2" presStyleIdx="1" presStyleCnt="5"/>
      <dgm:spPr/>
      <dgm:t>
        <a:bodyPr/>
        <a:lstStyle/>
        <a:p>
          <a:endParaRPr kumimoji="1" lang="ja-JP" altLang="en-US"/>
        </a:p>
      </dgm:t>
    </dgm:pt>
    <dgm:pt modelId="{BF4E0418-613A-4D39-B50C-90D2C2171A3D}" type="pres">
      <dgm:prSet presAssocID="{6019B136-39FC-41A2-8378-01E71A6712B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66E657C-404B-44DB-9138-28F0224F8841}" type="pres">
      <dgm:prSet presAssocID="{AA7505D3-92D6-4281-B135-03E2E56B99ED}" presName="Name9" presStyleLbl="parChTrans1D2" presStyleIdx="2" presStyleCnt="5"/>
      <dgm:spPr/>
      <dgm:t>
        <a:bodyPr/>
        <a:lstStyle/>
        <a:p>
          <a:endParaRPr kumimoji="1" lang="ja-JP" altLang="en-US"/>
        </a:p>
      </dgm:t>
    </dgm:pt>
    <dgm:pt modelId="{D8418465-01D7-4799-B7A7-6F2A9F43872F}" type="pres">
      <dgm:prSet presAssocID="{AA7505D3-92D6-4281-B135-03E2E56B99ED}" presName="connTx" presStyleLbl="parChTrans1D2" presStyleIdx="2" presStyleCnt="5"/>
      <dgm:spPr/>
      <dgm:t>
        <a:bodyPr/>
        <a:lstStyle/>
        <a:p>
          <a:endParaRPr kumimoji="1" lang="ja-JP" altLang="en-US"/>
        </a:p>
      </dgm:t>
    </dgm:pt>
    <dgm:pt modelId="{07A89FA2-4803-4718-83B4-C57AF1FC54DC}" type="pres">
      <dgm:prSet presAssocID="{001F2CAB-8C10-41D8-9197-23832E67C57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543EDCE-771A-4513-A373-6045EC44FB79}" type="pres">
      <dgm:prSet presAssocID="{6DA7B69F-7094-43CF-BCFF-AEBFA2B834F1}" presName="Name9" presStyleLbl="parChTrans1D2" presStyleIdx="3" presStyleCnt="5"/>
      <dgm:spPr/>
      <dgm:t>
        <a:bodyPr/>
        <a:lstStyle/>
        <a:p>
          <a:endParaRPr kumimoji="1" lang="ja-JP" altLang="en-US"/>
        </a:p>
      </dgm:t>
    </dgm:pt>
    <dgm:pt modelId="{5182E37D-5754-4356-BA9F-431C332678AE}" type="pres">
      <dgm:prSet presAssocID="{6DA7B69F-7094-43CF-BCFF-AEBFA2B834F1}" presName="connTx" presStyleLbl="parChTrans1D2" presStyleIdx="3" presStyleCnt="5"/>
      <dgm:spPr/>
      <dgm:t>
        <a:bodyPr/>
        <a:lstStyle/>
        <a:p>
          <a:endParaRPr kumimoji="1" lang="ja-JP" altLang="en-US"/>
        </a:p>
      </dgm:t>
    </dgm:pt>
    <dgm:pt modelId="{8661D18D-16FA-4786-9AFA-BDFB7695CE88}" type="pres">
      <dgm:prSet presAssocID="{41E3426A-96FA-423D-8491-D77E662BB91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D38F28C-E842-4E85-8CBF-837FC7C7DE39}" type="pres">
      <dgm:prSet presAssocID="{9EDD5EF9-0E39-4FF0-AB56-03735E1BB2A2}" presName="Name9" presStyleLbl="parChTrans1D2" presStyleIdx="4" presStyleCnt="5"/>
      <dgm:spPr/>
      <dgm:t>
        <a:bodyPr/>
        <a:lstStyle/>
        <a:p>
          <a:endParaRPr kumimoji="1" lang="ja-JP" altLang="en-US"/>
        </a:p>
      </dgm:t>
    </dgm:pt>
    <dgm:pt modelId="{E1142C21-E658-4B18-900A-2437ED4D08A0}" type="pres">
      <dgm:prSet presAssocID="{9EDD5EF9-0E39-4FF0-AB56-03735E1BB2A2}" presName="connTx" presStyleLbl="parChTrans1D2" presStyleIdx="4" presStyleCnt="5"/>
      <dgm:spPr/>
      <dgm:t>
        <a:bodyPr/>
        <a:lstStyle/>
        <a:p>
          <a:endParaRPr kumimoji="1" lang="ja-JP" altLang="en-US"/>
        </a:p>
      </dgm:t>
    </dgm:pt>
    <dgm:pt modelId="{30E949A1-F951-4D71-8089-B5B9242B4153}" type="pres">
      <dgm:prSet presAssocID="{A581A78C-101F-4A00-A123-BEFF3E37E19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A4F46F3-AF51-435C-8282-2CEBAF054BF6}" type="presOf" srcId="{A581A78C-101F-4A00-A123-BEFF3E37E194}" destId="{30E949A1-F951-4D71-8089-B5B9242B4153}" srcOrd="0" destOrd="0" presId="urn:microsoft.com/office/officeart/2005/8/layout/radial1"/>
    <dgm:cxn modelId="{33AE8CD1-7553-494D-84DA-2044359FFC23}" srcId="{5C374B1F-D739-40AC-9B5A-85F2EEB5C9DE}" destId="{02394439-4FA8-40AD-8FAB-CAB721898B5C}" srcOrd="0" destOrd="0" parTransId="{07F199AF-90C1-408E-967B-AECC0A9B6D82}" sibTransId="{18001669-D5E5-4F1F-900F-5B2891DA1A7A}"/>
    <dgm:cxn modelId="{95EB5424-BAA3-4A2D-8E52-47DCF2674787}" type="presOf" srcId="{FE73A452-2F5D-4A2B-A20D-82238D96BD90}" destId="{36DFD88D-977B-4FAA-83EE-A1BD2842C9F7}" srcOrd="0" destOrd="0" presId="urn:microsoft.com/office/officeart/2005/8/layout/radial1"/>
    <dgm:cxn modelId="{ACEEAD2B-6F53-47AC-8D32-817FFC1E8DE9}" srcId="{02394439-4FA8-40AD-8FAB-CAB721898B5C}" destId="{2C096F03-0822-4C50-AD7D-B37A31482C3C}" srcOrd="0" destOrd="0" parTransId="{8679DDDF-55B6-4E6D-90D1-51DD864346B6}" sibTransId="{ED00978F-3368-4169-BD47-94490852CAFF}"/>
    <dgm:cxn modelId="{90F0ED1B-9AE0-4DC8-AB6B-A4C907BB9E3B}" srcId="{02394439-4FA8-40AD-8FAB-CAB721898B5C}" destId="{6019B136-39FC-41A2-8378-01E71A6712B0}" srcOrd="1" destOrd="0" parTransId="{FE73A452-2F5D-4A2B-A20D-82238D96BD90}" sibTransId="{E446882E-D965-4D9A-8CF9-DCCE4F220EA3}"/>
    <dgm:cxn modelId="{180A1F30-99CC-4131-90D6-AF85AF7FB265}" type="presOf" srcId="{41E3426A-96FA-423D-8491-D77E662BB91F}" destId="{8661D18D-16FA-4786-9AFA-BDFB7695CE88}" srcOrd="0" destOrd="0" presId="urn:microsoft.com/office/officeart/2005/8/layout/radial1"/>
    <dgm:cxn modelId="{08A4EEEC-F74F-4BBF-8857-DAD862075C40}" type="presOf" srcId="{2C096F03-0822-4C50-AD7D-B37A31482C3C}" destId="{121316AE-EE0E-456C-84AA-A7FF474AE761}" srcOrd="0" destOrd="0" presId="urn:microsoft.com/office/officeart/2005/8/layout/radial1"/>
    <dgm:cxn modelId="{7B1108D1-4E2A-4B34-8B6C-143413CFFCBD}" type="presOf" srcId="{02394439-4FA8-40AD-8FAB-CAB721898B5C}" destId="{4DDCB8CD-EBE6-41F1-93A3-0DF7E52587FB}" srcOrd="0" destOrd="0" presId="urn:microsoft.com/office/officeart/2005/8/layout/radial1"/>
    <dgm:cxn modelId="{D30CA6B1-8D74-4940-A355-3F18EAF41291}" type="presOf" srcId="{9EDD5EF9-0E39-4FF0-AB56-03735E1BB2A2}" destId="{E1142C21-E658-4B18-900A-2437ED4D08A0}" srcOrd="1" destOrd="0" presId="urn:microsoft.com/office/officeart/2005/8/layout/radial1"/>
    <dgm:cxn modelId="{139C8311-D602-4166-969F-86B014E29EB9}" type="presOf" srcId="{9EDD5EF9-0E39-4FF0-AB56-03735E1BB2A2}" destId="{9D38F28C-E842-4E85-8CBF-837FC7C7DE39}" srcOrd="0" destOrd="0" presId="urn:microsoft.com/office/officeart/2005/8/layout/radial1"/>
    <dgm:cxn modelId="{628826F3-F8BA-4537-9E64-4D8FE464CDD5}" srcId="{02394439-4FA8-40AD-8FAB-CAB721898B5C}" destId="{001F2CAB-8C10-41D8-9197-23832E67C57E}" srcOrd="2" destOrd="0" parTransId="{AA7505D3-92D6-4281-B135-03E2E56B99ED}" sibTransId="{2AFE2B0E-386B-4F75-87DF-EC31B76F7BF8}"/>
    <dgm:cxn modelId="{410D7BAA-D52B-4045-9323-DE4C108A26D7}" type="presOf" srcId="{8679DDDF-55B6-4E6D-90D1-51DD864346B6}" destId="{D38F9976-9F1A-4636-A5FF-4C2D0B7F8184}" srcOrd="0" destOrd="0" presId="urn:microsoft.com/office/officeart/2005/8/layout/radial1"/>
    <dgm:cxn modelId="{7A9B0B08-A5E8-4FD1-AAC6-5C623A4FE2E4}" srcId="{02394439-4FA8-40AD-8FAB-CAB721898B5C}" destId="{41E3426A-96FA-423D-8491-D77E662BB91F}" srcOrd="3" destOrd="0" parTransId="{6DA7B69F-7094-43CF-BCFF-AEBFA2B834F1}" sibTransId="{1B921361-FE3D-466B-A65C-CADED3974F0C}"/>
    <dgm:cxn modelId="{1D2721A5-46F1-4B74-8877-0A3999918A8B}" type="presOf" srcId="{5C374B1F-D739-40AC-9B5A-85F2EEB5C9DE}" destId="{391A95A5-E652-418D-BA85-B251CB65FD9A}" srcOrd="0" destOrd="0" presId="urn:microsoft.com/office/officeart/2005/8/layout/radial1"/>
    <dgm:cxn modelId="{1C9261F6-FB50-42B4-A48B-C97224DBF367}" type="presOf" srcId="{AA7505D3-92D6-4281-B135-03E2E56B99ED}" destId="{D8418465-01D7-4799-B7A7-6F2A9F43872F}" srcOrd="1" destOrd="0" presId="urn:microsoft.com/office/officeart/2005/8/layout/radial1"/>
    <dgm:cxn modelId="{C88AD882-70E9-48A9-8B8E-EA09636274C7}" type="presOf" srcId="{AA7505D3-92D6-4281-B135-03E2E56B99ED}" destId="{C66E657C-404B-44DB-9138-28F0224F8841}" srcOrd="0" destOrd="0" presId="urn:microsoft.com/office/officeart/2005/8/layout/radial1"/>
    <dgm:cxn modelId="{18308A2D-3E5B-4FD9-A283-EC0A1D90B810}" type="presOf" srcId="{6DA7B69F-7094-43CF-BCFF-AEBFA2B834F1}" destId="{5182E37D-5754-4356-BA9F-431C332678AE}" srcOrd="1" destOrd="0" presId="urn:microsoft.com/office/officeart/2005/8/layout/radial1"/>
    <dgm:cxn modelId="{A5F5238A-048D-4501-84C8-C3AAC11CAE16}" type="presOf" srcId="{6019B136-39FC-41A2-8378-01E71A6712B0}" destId="{BF4E0418-613A-4D39-B50C-90D2C2171A3D}" srcOrd="0" destOrd="0" presId="urn:microsoft.com/office/officeart/2005/8/layout/radial1"/>
    <dgm:cxn modelId="{2342CFF9-9214-4A43-AD30-8289439F0D6B}" type="presOf" srcId="{8679DDDF-55B6-4E6D-90D1-51DD864346B6}" destId="{7307F187-795B-4019-AB49-88E4D6423C72}" srcOrd="1" destOrd="0" presId="urn:microsoft.com/office/officeart/2005/8/layout/radial1"/>
    <dgm:cxn modelId="{E5688351-6966-49C9-80FF-7866DDC7ED70}" srcId="{02394439-4FA8-40AD-8FAB-CAB721898B5C}" destId="{A581A78C-101F-4A00-A123-BEFF3E37E194}" srcOrd="4" destOrd="0" parTransId="{9EDD5EF9-0E39-4FF0-AB56-03735E1BB2A2}" sibTransId="{1298995E-CB98-41B4-B262-4ED11E660794}"/>
    <dgm:cxn modelId="{7E2378F4-F194-4036-8CCF-8AF5C14714BD}" type="presOf" srcId="{001F2CAB-8C10-41D8-9197-23832E67C57E}" destId="{07A89FA2-4803-4718-83B4-C57AF1FC54DC}" srcOrd="0" destOrd="0" presId="urn:microsoft.com/office/officeart/2005/8/layout/radial1"/>
    <dgm:cxn modelId="{3628535B-523C-42B9-A8DF-C17B2F7D1CA7}" type="presOf" srcId="{6DA7B69F-7094-43CF-BCFF-AEBFA2B834F1}" destId="{1543EDCE-771A-4513-A373-6045EC44FB79}" srcOrd="0" destOrd="0" presId="urn:microsoft.com/office/officeart/2005/8/layout/radial1"/>
    <dgm:cxn modelId="{E0062171-3F51-4946-A47D-EE73E53EF761}" type="presOf" srcId="{FE73A452-2F5D-4A2B-A20D-82238D96BD90}" destId="{3523CBBF-5AB1-4123-A91D-07356EFA12B9}" srcOrd="1" destOrd="0" presId="urn:microsoft.com/office/officeart/2005/8/layout/radial1"/>
    <dgm:cxn modelId="{29DB24B0-0E8C-429F-AE2C-C27543A09DD0}" type="presParOf" srcId="{391A95A5-E652-418D-BA85-B251CB65FD9A}" destId="{4DDCB8CD-EBE6-41F1-93A3-0DF7E52587FB}" srcOrd="0" destOrd="0" presId="urn:microsoft.com/office/officeart/2005/8/layout/radial1"/>
    <dgm:cxn modelId="{E22D9B0F-8557-4140-9A3A-1B37ADE1D1E1}" type="presParOf" srcId="{391A95A5-E652-418D-BA85-B251CB65FD9A}" destId="{D38F9976-9F1A-4636-A5FF-4C2D0B7F8184}" srcOrd="1" destOrd="0" presId="urn:microsoft.com/office/officeart/2005/8/layout/radial1"/>
    <dgm:cxn modelId="{083A9637-9604-4FBF-AD21-2484594ED73C}" type="presParOf" srcId="{D38F9976-9F1A-4636-A5FF-4C2D0B7F8184}" destId="{7307F187-795B-4019-AB49-88E4D6423C72}" srcOrd="0" destOrd="0" presId="urn:microsoft.com/office/officeart/2005/8/layout/radial1"/>
    <dgm:cxn modelId="{AB7D5939-FF16-42DA-A3E6-DE9D41BC3008}" type="presParOf" srcId="{391A95A5-E652-418D-BA85-B251CB65FD9A}" destId="{121316AE-EE0E-456C-84AA-A7FF474AE761}" srcOrd="2" destOrd="0" presId="urn:microsoft.com/office/officeart/2005/8/layout/radial1"/>
    <dgm:cxn modelId="{21AF5BE3-C37C-463C-8035-80560EF2BE08}" type="presParOf" srcId="{391A95A5-E652-418D-BA85-B251CB65FD9A}" destId="{36DFD88D-977B-4FAA-83EE-A1BD2842C9F7}" srcOrd="3" destOrd="0" presId="urn:microsoft.com/office/officeart/2005/8/layout/radial1"/>
    <dgm:cxn modelId="{DF51344E-95DD-4024-987F-F1FEBDCD9441}" type="presParOf" srcId="{36DFD88D-977B-4FAA-83EE-A1BD2842C9F7}" destId="{3523CBBF-5AB1-4123-A91D-07356EFA12B9}" srcOrd="0" destOrd="0" presId="urn:microsoft.com/office/officeart/2005/8/layout/radial1"/>
    <dgm:cxn modelId="{A25B40C4-E24A-4507-B83C-BB150E6C553F}" type="presParOf" srcId="{391A95A5-E652-418D-BA85-B251CB65FD9A}" destId="{BF4E0418-613A-4D39-B50C-90D2C2171A3D}" srcOrd="4" destOrd="0" presId="urn:microsoft.com/office/officeart/2005/8/layout/radial1"/>
    <dgm:cxn modelId="{18E98CFF-6CF1-4D11-834B-F3C3ECB9FE3B}" type="presParOf" srcId="{391A95A5-E652-418D-BA85-B251CB65FD9A}" destId="{C66E657C-404B-44DB-9138-28F0224F8841}" srcOrd="5" destOrd="0" presId="urn:microsoft.com/office/officeart/2005/8/layout/radial1"/>
    <dgm:cxn modelId="{830711FF-12A7-42FE-8184-F23587A61942}" type="presParOf" srcId="{C66E657C-404B-44DB-9138-28F0224F8841}" destId="{D8418465-01D7-4799-B7A7-6F2A9F43872F}" srcOrd="0" destOrd="0" presId="urn:microsoft.com/office/officeart/2005/8/layout/radial1"/>
    <dgm:cxn modelId="{E34D2E8C-3091-4E0B-9003-B9DBC15B93A1}" type="presParOf" srcId="{391A95A5-E652-418D-BA85-B251CB65FD9A}" destId="{07A89FA2-4803-4718-83B4-C57AF1FC54DC}" srcOrd="6" destOrd="0" presId="urn:microsoft.com/office/officeart/2005/8/layout/radial1"/>
    <dgm:cxn modelId="{A33E0FFF-4CB4-4F3A-B5EF-2B5F7FF03A3D}" type="presParOf" srcId="{391A95A5-E652-418D-BA85-B251CB65FD9A}" destId="{1543EDCE-771A-4513-A373-6045EC44FB79}" srcOrd="7" destOrd="0" presId="urn:microsoft.com/office/officeart/2005/8/layout/radial1"/>
    <dgm:cxn modelId="{83BC27C1-4C66-4F83-AE79-67E0572E7FDD}" type="presParOf" srcId="{1543EDCE-771A-4513-A373-6045EC44FB79}" destId="{5182E37D-5754-4356-BA9F-431C332678AE}" srcOrd="0" destOrd="0" presId="urn:microsoft.com/office/officeart/2005/8/layout/radial1"/>
    <dgm:cxn modelId="{F70E764C-D6AE-4E7D-B3C1-33E7D0FBC8D2}" type="presParOf" srcId="{391A95A5-E652-418D-BA85-B251CB65FD9A}" destId="{8661D18D-16FA-4786-9AFA-BDFB7695CE88}" srcOrd="8" destOrd="0" presId="urn:microsoft.com/office/officeart/2005/8/layout/radial1"/>
    <dgm:cxn modelId="{8930EB41-CAAF-41EB-8D24-A19A5BD13DAF}" type="presParOf" srcId="{391A95A5-E652-418D-BA85-B251CB65FD9A}" destId="{9D38F28C-E842-4E85-8CBF-837FC7C7DE39}" srcOrd="9" destOrd="0" presId="urn:microsoft.com/office/officeart/2005/8/layout/radial1"/>
    <dgm:cxn modelId="{025F6E7A-E391-4FD1-932C-3320544FFB3D}" type="presParOf" srcId="{9D38F28C-E842-4E85-8CBF-837FC7C7DE39}" destId="{E1142C21-E658-4B18-900A-2437ED4D08A0}" srcOrd="0" destOrd="0" presId="urn:microsoft.com/office/officeart/2005/8/layout/radial1"/>
    <dgm:cxn modelId="{7C0072FE-5632-440C-94B0-094D77CB214C}" type="presParOf" srcId="{391A95A5-E652-418D-BA85-B251CB65FD9A}" destId="{30E949A1-F951-4D71-8089-B5B9242B4153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 custT="1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sz="1800" dirty="0" smtClean="0"/>
            <a:t>定義</a:t>
          </a:r>
          <a:endParaRPr kumimoji="1" lang="ja-JP" altLang="en-US" sz="1800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 sz="2000"/>
        </a:p>
      </dgm:t>
    </dgm:pt>
    <dgm:pt modelId="{3CDF7D5C-F722-4124-8810-00D36DEB3AC9}" type="sibTrans" cxnId="{4DCBBE5B-725B-4F5E-A189-B9D0E20B36A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3E121F97-ED4C-457F-8CD5-1E8012BD7BC6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sz="1800" dirty="0" smtClean="0"/>
            <a:t>開発</a:t>
          </a:r>
          <a:endParaRPr kumimoji="1" lang="ja-JP" altLang="en-US" sz="1800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 sz="2000"/>
        </a:p>
      </dgm:t>
    </dgm:pt>
    <dgm:pt modelId="{1C39F51F-77F6-45A3-AA1F-5DAD1A29D995}" type="sibTrans" cxnId="{2F052A66-EF6F-4747-9FE2-9C8E793B34D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56B70254-F7C1-40B6-9A82-AD9BF6F2D89A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sz="1800" dirty="0" smtClean="0"/>
            <a:t>安定化</a:t>
          </a:r>
          <a:endParaRPr kumimoji="1" lang="ja-JP" altLang="en-US" sz="1800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85CEDEDD-CB8D-4674-BD47-A7E674429E3D}" type="presOf" srcId="{1C39F51F-77F6-45A3-AA1F-5DAD1A29D995}" destId="{B7D4F75B-3973-48E4-952F-EB67E625B63A}" srcOrd="1" destOrd="0" presId="urn:microsoft.com/office/officeart/2005/8/layout/process1"/>
    <dgm:cxn modelId="{B37E493E-9E0F-4CFB-8C5D-FC2994831EE0}" type="presOf" srcId="{3CDF7D5C-F722-4124-8810-00D36DEB3AC9}" destId="{E1D9180D-2617-4F38-8015-D544BEA4DB83}" srcOrd="0" destOrd="0" presId="urn:microsoft.com/office/officeart/2005/8/layout/process1"/>
    <dgm:cxn modelId="{622D0D38-B2E2-43F3-8EBC-58A2B66C6FB6}" type="presOf" srcId="{3E121F97-ED4C-457F-8CD5-1E8012BD7BC6}" destId="{FCECC6D8-6395-4BE9-B51F-775891818557}" srcOrd="0" destOrd="0" presId="urn:microsoft.com/office/officeart/2005/8/layout/process1"/>
    <dgm:cxn modelId="{8B90EB04-6248-4DB9-8305-95465E3CB2C4}" type="presOf" srcId="{3CDF7D5C-F722-4124-8810-00D36DEB3AC9}" destId="{C1D24580-E2EA-4AF9-ACDE-D759E9BDFF66}" srcOrd="1" destOrd="0" presId="urn:microsoft.com/office/officeart/2005/8/layout/process1"/>
    <dgm:cxn modelId="{40F6CFE8-EEDA-44C1-8E70-ADBD9FAC6161}" type="presOf" srcId="{56B70254-F7C1-40B6-9A82-AD9BF6F2D89A}" destId="{D0B81205-66DC-438F-A296-6550FC323879}" srcOrd="0" destOrd="0" presId="urn:microsoft.com/office/officeart/2005/8/layout/process1"/>
    <dgm:cxn modelId="{BF7D1AD2-D84C-48BA-AFA9-D538FDFF3955}" type="presOf" srcId="{2507DC5F-BA52-4B5B-8DD9-EFEA4E34DB52}" destId="{BB09D191-F76E-43DA-997F-C5E5A14267C7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D171E049-839D-434E-9277-0A52858A60C5}" type="presOf" srcId="{1C39F51F-77F6-45A3-AA1F-5DAD1A29D995}" destId="{DB8DBB26-715C-4FD6-B108-3C8BD4578377}" srcOrd="0" destOrd="0" presId="urn:microsoft.com/office/officeart/2005/8/layout/process1"/>
    <dgm:cxn modelId="{75D5CB39-28F3-462B-A241-EE25F9246B72}" type="presOf" srcId="{FAD2A0D2-BCEE-427B-80BB-26AD753957F7}" destId="{563F9B76-2A72-4709-9412-3EF0FFFF463E}" srcOrd="0" destOrd="0" presId="urn:microsoft.com/office/officeart/2005/8/layout/process1"/>
    <dgm:cxn modelId="{142E5300-7CCB-4BFD-8749-B6BD1063D36C}" type="presParOf" srcId="{BB09D191-F76E-43DA-997F-C5E5A14267C7}" destId="{563F9B76-2A72-4709-9412-3EF0FFFF463E}" srcOrd="0" destOrd="0" presId="urn:microsoft.com/office/officeart/2005/8/layout/process1"/>
    <dgm:cxn modelId="{3849DEEF-5A09-4267-AA76-44E57CB142EE}" type="presParOf" srcId="{BB09D191-F76E-43DA-997F-C5E5A14267C7}" destId="{E1D9180D-2617-4F38-8015-D544BEA4DB83}" srcOrd="1" destOrd="0" presId="urn:microsoft.com/office/officeart/2005/8/layout/process1"/>
    <dgm:cxn modelId="{04FB122D-701F-42DA-BB6F-6C8FA07BB5F3}" type="presParOf" srcId="{E1D9180D-2617-4F38-8015-D544BEA4DB83}" destId="{C1D24580-E2EA-4AF9-ACDE-D759E9BDFF66}" srcOrd="0" destOrd="0" presId="urn:microsoft.com/office/officeart/2005/8/layout/process1"/>
    <dgm:cxn modelId="{BB5A0A99-AD0C-40A0-9409-6B685EC59840}" type="presParOf" srcId="{BB09D191-F76E-43DA-997F-C5E5A14267C7}" destId="{FCECC6D8-6395-4BE9-B51F-775891818557}" srcOrd="2" destOrd="0" presId="urn:microsoft.com/office/officeart/2005/8/layout/process1"/>
    <dgm:cxn modelId="{5D723FBD-83A5-42E3-95E2-403874C17CA7}" type="presParOf" srcId="{BB09D191-F76E-43DA-997F-C5E5A14267C7}" destId="{DB8DBB26-715C-4FD6-B108-3C8BD4578377}" srcOrd="3" destOrd="0" presId="urn:microsoft.com/office/officeart/2005/8/layout/process1"/>
    <dgm:cxn modelId="{788152D3-B527-4D67-872F-6692707A0041}" type="presParOf" srcId="{DB8DBB26-715C-4FD6-B108-3C8BD4578377}" destId="{B7D4F75B-3973-48E4-952F-EB67E625B63A}" srcOrd="0" destOrd="0" presId="urn:microsoft.com/office/officeart/2005/8/layout/process1"/>
    <dgm:cxn modelId="{2035EF7F-1D43-49BD-B02E-0FA460D71A64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 custT="1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sz="1800" dirty="0" smtClean="0"/>
            <a:t>定義</a:t>
          </a:r>
          <a:endParaRPr kumimoji="1" lang="ja-JP" altLang="en-US" sz="1800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 sz="2000"/>
        </a:p>
      </dgm:t>
    </dgm:pt>
    <dgm:pt modelId="{3CDF7D5C-F722-4124-8810-00D36DEB3AC9}" type="sibTrans" cxnId="{4DCBBE5B-725B-4F5E-A189-B9D0E20B36A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3E121F97-ED4C-457F-8CD5-1E8012BD7BC6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sz="1800" dirty="0" smtClean="0"/>
            <a:t>開発</a:t>
          </a:r>
          <a:endParaRPr kumimoji="1" lang="ja-JP" altLang="en-US" sz="1800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 sz="2000"/>
        </a:p>
      </dgm:t>
    </dgm:pt>
    <dgm:pt modelId="{1C39F51F-77F6-45A3-AA1F-5DAD1A29D995}" type="sibTrans" cxnId="{2F052A66-EF6F-4747-9FE2-9C8E793B34D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56B70254-F7C1-40B6-9A82-AD9BF6F2D89A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sz="1800" dirty="0" smtClean="0"/>
            <a:t>安定化</a:t>
          </a:r>
          <a:endParaRPr kumimoji="1" lang="ja-JP" altLang="en-US" sz="1800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7E54EC-E60F-48FA-9E74-882C338664C0}" type="presOf" srcId="{3E121F97-ED4C-457F-8CD5-1E8012BD7BC6}" destId="{FCECC6D8-6395-4BE9-B51F-775891818557}" srcOrd="0" destOrd="0" presId="urn:microsoft.com/office/officeart/2005/8/layout/process1"/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1646DB53-E600-4760-A150-5996C42164BC}" type="presOf" srcId="{1C39F51F-77F6-45A3-AA1F-5DAD1A29D995}" destId="{DB8DBB26-715C-4FD6-B108-3C8BD4578377}" srcOrd="0" destOrd="0" presId="urn:microsoft.com/office/officeart/2005/8/layout/process1"/>
    <dgm:cxn modelId="{DF99B8AD-F9B4-4526-89EF-8A88299DAE9B}" type="presOf" srcId="{3CDF7D5C-F722-4124-8810-00D36DEB3AC9}" destId="{E1D9180D-2617-4F38-8015-D544BEA4DB83}" srcOrd="0" destOrd="0" presId="urn:microsoft.com/office/officeart/2005/8/layout/process1"/>
    <dgm:cxn modelId="{437A2E77-9D92-4836-8619-8BDB0220FAB5}" type="presOf" srcId="{1C39F51F-77F6-45A3-AA1F-5DAD1A29D995}" destId="{B7D4F75B-3973-48E4-952F-EB67E625B63A}" srcOrd="1" destOrd="0" presId="urn:microsoft.com/office/officeart/2005/8/layout/process1"/>
    <dgm:cxn modelId="{43BE48F7-6D35-4847-997D-B405CEEB7974}" type="presOf" srcId="{FAD2A0D2-BCEE-427B-80BB-26AD753957F7}" destId="{563F9B76-2A72-4709-9412-3EF0FFFF463E}" srcOrd="0" destOrd="0" presId="urn:microsoft.com/office/officeart/2005/8/layout/process1"/>
    <dgm:cxn modelId="{681C479E-3B59-4489-8075-CF3740A29007}" type="presOf" srcId="{2507DC5F-BA52-4B5B-8DD9-EFEA4E34DB52}" destId="{BB09D191-F76E-43DA-997F-C5E5A14267C7}" srcOrd="0" destOrd="0" presId="urn:microsoft.com/office/officeart/2005/8/layout/process1"/>
    <dgm:cxn modelId="{09D215F7-37FB-487A-B3A7-683B6DA25BDF}" type="presOf" srcId="{56B70254-F7C1-40B6-9A82-AD9BF6F2D89A}" destId="{D0B81205-66DC-438F-A296-6550FC323879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ADF01FDF-DFBD-462F-B84B-A152E109E663}" type="presOf" srcId="{3CDF7D5C-F722-4124-8810-00D36DEB3AC9}" destId="{C1D24580-E2EA-4AF9-ACDE-D759E9BDFF66}" srcOrd="1" destOrd="0" presId="urn:microsoft.com/office/officeart/2005/8/layout/process1"/>
    <dgm:cxn modelId="{E6E7722F-AE24-4CE6-8C1F-554C0699B445}" type="presParOf" srcId="{BB09D191-F76E-43DA-997F-C5E5A14267C7}" destId="{563F9B76-2A72-4709-9412-3EF0FFFF463E}" srcOrd="0" destOrd="0" presId="urn:microsoft.com/office/officeart/2005/8/layout/process1"/>
    <dgm:cxn modelId="{BB09CBD4-D1DC-47C3-893B-158891C507DD}" type="presParOf" srcId="{BB09D191-F76E-43DA-997F-C5E5A14267C7}" destId="{E1D9180D-2617-4F38-8015-D544BEA4DB83}" srcOrd="1" destOrd="0" presId="urn:microsoft.com/office/officeart/2005/8/layout/process1"/>
    <dgm:cxn modelId="{FD3EC316-E4B2-422E-9A70-CAA4D98C4E3E}" type="presParOf" srcId="{E1D9180D-2617-4F38-8015-D544BEA4DB83}" destId="{C1D24580-E2EA-4AF9-ACDE-D759E9BDFF66}" srcOrd="0" destOrd="0" presId="urn:microsoft.com/office/officeart/2005/8/layout/process1"/>
    <dgm:cxn modelId="{4B0F2110-CABC-4B10-A9DA-1B6C7B34E86A}" type="presParOf" srcId="{BB09D191-F76E-43DA-997F-C5E5A14267C7}" destId="{FCECC6D8-6395-4BE9-B51F-775891818557}" srcOrd="2" destOrd="0" presId="urn:microsoft.com/office/officeart/2005/8/layout/process1"/>
    <dgm:cxn modelId="{1CF2672D-75C5-4840-A768-C4BA2350A571}" type="presParOf" srcId="{BB09D191-F76E-43DA-997F-C5E5A14267C7}" destId="{DB8DBB26-715C-4FD6-B108-3C8BD4578377}" srcOrd="3" destOrd="0" presId="urn:microsoft.com/office/officeart/2005/8/layout/process1"/>
    <dgm:cxn modelId="{508121E2-EC7D-4BEE-B824-ED5DCF09A44E}" type="presParOf" srcId="{DB8DBB26-715C-4FD6-B108-3C8BD4578377}" destId="{B7D4F75B-3973-48E4-952F-EB67E625B63A}" srcOrd="0" destOrd="0" presId="urn:microsoft.com/office/officeart/2005/8/layout/process1"/>
    <dgm:cxn modelId="{3CE119BB-6E49-4A16-9AFA-84F203085BC1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 custT="1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sz="1800" dirty="0" smtClean="0"/>
            <a:t>定義</a:t>
          </a:r>
          <a:endParaRPr kumimoji="1" lang="ja-JP" altLang="en-US" sz="1800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 sz="2000"/>
        </a:p>
      </dgm:t>
    </dgm:pt>
    <dgm:pt modelId="{3CDF7D5C-F722-4124-8810-00D36DEB3AC9}" type="sibTrans" cxnId="{4DCBBE5B-725B-4F5E-A189-B9D0E20B36A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3E121F97-ED4C-457F-8CD5-1E8012BD7BC6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sz="1800" dirty="0" smtClean="0"/>
            <a:t>開発</a:t>
          </a:r>
          <a:endParaRPr kumimoji="1" lang="ja-JP" altLang="en-US" sz="1800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 sz="2000"/>
        </a:p>
      </dgm:t>
    </dgm:pt>
    <dgm:pt modelId="{1C39F51F-77F6-45A3-AA1F-5DAD1A29D995}" type="sibTrans" cxnId="{2F052A66-EF6F-4747-9FE2-9C8E793B34D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56B70254-F7C1-40B6-9A82-AD9BF6F2D89A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sz="1800" dirty="0" smtClean="0"/>
            <a:t>安定化</a:t>
          </a:r>
          <a:endParaRPr kumimoji="1" lang="ja-JP" altLang="en-US" sz="1800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8C22EB-9F27-4D31-888B-F888F93B6049}" type="presOf" srcId="{3E121F97-ED4C-457F-8CD5-1E8012BD7BC6}" destId="{FCECC6D8-6395-4BE9-B51F-775891818557}" srcOrd="0" destOrd="0" presId="urn:microsoft.com/office/officeart/2005/8/layout/process1"/>
    <dgm:cxn modelId="{7ECD260A-3188-4854-B633-E561C2215355}" type="presOf" srcId="{56B70254-F7C1-40B6-9A82-AD9BF6F2D89A}" destId="{D0B81205-66DC-438F-A296-6550FC323879}" srcOrd="0" destOrd="0" presId="urn:microsoft.com/office/officeart/2005/8/layout/process1"/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82B33158-045C-49B5-A3C8-2C3A48183620}" type="presOf" srcId="{3CDF7D5C-F722-4124-8810-00D36DEB3AC9}" destId="{E1D9180D-2617-4F38-8015-D544BEA4DB83}" srcOrd="0" destOrd="0" presId="urn:microsoft.com/office/officeart/2005/8/layout/process1"/>
    <dgm:cxn modelId="{3FC8FA2E-A129-4276-B7F1-8A2FDED30B4C}" type="presOf" srcId="{1C39F51F-77F6-45A3-AA1F-5DAD1A29D995}" destId="{DB8DBB26-715C-4FD6-B108-3C8BD4578377}" srcOrd="0" destOrd="0" presId="urn:microsoft.com/office/officeart/2005/8/layout/process1"/>
    <dgm:cxn modelId="{EA862966-D673-4500-8654-4A7575D363F0}" type="presOf" srcId="{1C39F51F-77F6-45A3-AA1F-5DAD1A29D995}" destId="{B7D4F75B-3973-48E4-952F-EB67E625B63A}" srcOrd="1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406C5B28-FC2F-4EB0-B331-C1EC72C7DC01}" type="presOf" srcId="{3CDF7D5C-F722-4124-8810-00D36DEB3AC9}" destId="{C1D24580-E2EA-4AF9-ACDE-D759E9BDFF66}" srcOrd="1" destOrd="0" presId="urn:microsoft.com/office/officeart/2005/8/layout/process1"/>
    <dgm:cxn modelId="{AA82140F-247A-4527-9279-DCEE7CA10197}" type="presOf" srcId="{FAD2A0D2-BCEE-427B-80BB-26AD753957F7}" destId="{563F9B76-2A72-4709-9412-3EF0FFFF463E}" srcOrd="0" destOrd="0" presId="urn:microsoft.com/office/officeart/2005/8/layout/process1"/>
    <dgm:cxn modelId="{4D5F6E19-C0AB-416A-BABD-4EF6CCE2ACA1}" type="presOf" srcId="{2507DC5F-BA52-4B5B-8DD9-EFEA4E34DB52}" destId="{BB09D191-F76E-43DA-997F-C5E5A14267C7}" srcOrd="0" destOrd="0" presId="urn:microsoft.com/office/officeart/2005/8/layout/process1"/>
    <dgm:cxn modelId="{AB237F91-5397-4514-9535-DAC647D58145}" type="presParOf" srcId="{BB09D191-F76E-43DA-997F-C5E5A14267C7}" destId="{563F9B76-2A72-4709-9412-3EF0FFFF463E}" srcOrd="0" destOrd="0" presId="urn:microsoft.com/office/officeart/2005/8/layout/process1"/>
    <dgm:cxn modelId="{37CE192A-CA83-4973-B5CD-21A638103480}" type="presParOf" srcId="{BB09D191-F76E-43DA-997F-C5E5A14267C7}" destId="{E1D9180D-2617-4F38-8015-D544BEA4DB83}" srcOrd="1" destOrd="0" presId="urn:microsoft.com/office/officeart/2005/8/layout/process1"/>
    <dgm:cxn modelId="{AB8A1BD1-90C3-499D-867F-47A420AA0C18}" type="presParOf" srcId="{E1D9180D-2617-4F38-8015-D544BEA4DB83}" destId="{C1D24580-E2EA-4AF9-ACDE-D759E9BDFF66}" srcOrd="0" destOrd="0" presId="urn:microsoft.com/office/officeart/2005/8/layout/process1"/>
    <dgm:cxn modelId="{805DBCA0-F079-43A4-903F-E8CC796861AF}" type="presParOf" srcId="{BB09D191-F76E-43DA-997F-C5E5A14267C7}" destId="{FCECC6D8-6395-4BE9-B51F-775891818557}" srcOrd="2" destOrd="0" presId="urn:microsoft.com/office/officeart/2005/8/layout/process1"/>
    <dgm:cxn modelId="{0D1A68FC-0930-43F7-AEA9-6AA957464A63}" type="presParOf" srcId="{BB09D191-F76E-43DA-997F-C5E5A14267C7}" destId="{DB8DBB26-715C-4FD6-B108-3C8BD4578377}" srcOrd="3" destOrd="0" presId="urn:microsoft.com/office/officeart/2005/8/layout/process1"/>
    <dgm:cxn modelId="{A4BFA078-91B6-46A3-A422-6211F2E46E3A}" type="presParOf" srcId="{DB8DBB26-715C-4FD6-B108-3C8BD4578377}" destId="{B7D4F75B-3973-48E4-952F-EB67E625B63A}" srcOrd="0" destOrd="0" presId="urn:microsoft.com/office/officeart/2005/8/layout/process1"/>
    <dgm:cxn modelId="{7BB4E604-6F22-43D8-AD0F-E4BA1833D637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 custT="1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sz="1800" dirty="0" smtClean="0"/>
            <a:t>定義</a:t>
          </a:r>
          <a:endParaRPr kumimoji="1" lang="ja-JP" altLang="en-US" sz="1800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 sz="2000"/>
        </a:p>
      </dgm:t>
    </dgm:pt>
    <dgm:pt modelId="{3CDF7D5C-F722-4124-8810-00D36DEB3AC9}" type="sibTrans" cxnId="{4DCBBE5B-725B-4F5E-A189-B9D0E20B36A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3E121F97-ED4C-457F-8CD5-1E8012BD7BC6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sz="1800" dirty="0" smtClean="0"/>
            <a:t>開発</a:t>
          </a:r>
          <a:endParaRPr kumimoji="1" lang="ja-JP" altLang="en-US" sz="1800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 sz="2000"/>
        </a:p>
      </dgm:t>
    </dgm:pt>
    <dgm:pt modelId="{1C39F51F-77F6-45A3-AA1F-5DAD1A29D995}" type="sibTrans" cxnId="{2F052A66-EF6F-4747-9FE2-9C8E793B34D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56B70254-F7C1-40B6-9A82-AD9BF6F2D89A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sz="1800" dirty="0" smtClean="0"/>
            <a:t>安定化</a:t>
          </a:r>
          <a:endParaRPr kumimoji="1" lang="ja-JP" altLang="en-US" sz="1800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C0493E-3FF8-4FF5-8260-4FA40D9052B9}" type="presOf" srcId="{FAD2A0D2-BCEE-427B-80BB-26AD753957F7}" destId="{563F9B76-2A72-4709-9412-3EF0FFFF463E}" srcOrd="0" destOrd="0" presId="urn:microsoft.com/office/officeart/2005/8/layout/process1"/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511E2362-0B4D-4585-AFF8-156F12821757}" type="presOf" srcId="{3CDF7D5C-F722-4124-8810-00D36DEB3AC9}" destId="{E1D9180D-2617-4F38-8015-D544BEA4DB83}" srcOrd="0" destOrd="0" presId="urn:microsoft.com/office/officeart/2005/8/layout/process1"/>
    <dgm:cxn modelId="{D8053A28-C6FE-4C18-B54F-3BF08B33EC65}" type="presOf" srcId="{3CDF7D5C-F722-4124-8810-00D36DEB3AC9}" destId="{C1D24580-E2EA-4AF9-ACDE-D759E9BDFF66}" srcOrd="1" destOrd="0" presId="urn:microsoft.com/office/officeart/2005/8/layout/process1"/>
    <dgm:cxn modelId="{5B93ABFC-D9C8-4659-BE11-8A0CAB0A6D1E}" type="presOf" srcId="{1C39F51F-77F6-45A3-AA1F-5DAD1A29D995}" destId="{B7D4F75B-3973-48E4-952F-EB67E625B63A}" srcOrd="1" destOrd="0" presId="urn:microsoft.com/office/officeart/2005/8/layout/process1"/>
    <dgm:cxn modelId="{93E75ED3-658A-4E3F-9DD5-0F8A50ADBFEB}" type="presOf" srcId="{1C39F51F-77F6-45A3-AA1F-5DAD1A29D995}" destId="{DB8DBB26-715C-4FD6-B108-3C8BD4578377}" srcOrd="0" destOrd="0" presId="urn:microsoft.com/office/officeart/2005/8/layout/process1"/>
    <dgm:cxn modelId="{F98B83B5-9BB3-42EA-9AAC-59CC307B7C82}" type="presOf" srcId="{3E121F97-ED4C-457F-8CD5-1E8012BD7BC6}" destId="{FCECC6D8-6395-4BE9-B51F-775891818557}" srcOrd="0" destOrd="0" presId="urn:microsoft.com/office/officeart/2005/8/layout/process1"/>
    <dgm:cxn modelId="{39B90EF8-83C4-4F65-912C-CB94AEF94D77}" type="presOf" srcId="{56B70254-F7C1-40B6-9A82-AD9BF6F2D89A}" destId="{D0B81205-66DC-438F-A296-6550FC323879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D2B882D5-64D4-47EC-BDE6-95CDADD1BE04}" type="presOf" srcId="{2507DC5F-BA52-4B5B-8DD9-EFEA4E34DB52}" destId="{BB09D191-F76E-43DA-997F-C5E5A14267C7}" srcOrd="0" destOrd="0" presId="urn:microsoft.com/office/officeart/2005/8/layout/process1"/>
    <dgm:cxn modelId="{C183D9C8-DB92-4ACB-BB28-A7AA0E604801}" type="presParOf" srcId="{BB09D191-F76E-43DA-997F-C5E5A14267C7}" destId="{563F9B76-2A72-4709-9412-3EF0FFFF463E}" srcOrd="0" destOrd="0" presId="urn:microsoft.com/office/officeart/2005/8/layout/process1"/>
    <dgm:cxn modelId="{996BAEF9-527B-44C6-A4E5-924FE3E9918C}" type="presParOf" srcId="{BB09D191-F76E-43DA-997F-C5E5A14267C7}" destId="{E1D9180D-2617-4F38-8015-D544BEA4DB83}" srcOrd="1" destOrd="0" presId="urn:microsoft.com/office/officeart/2005/8/layout/process1"/>
    <dgm:cxn modelId="{C1FBB4E9-4A31-41D9-836E-93AC5C907804}" type="presParOf" srcId="{E1D9180D-2617-4F38-8015-D544BEA4DB83}" destId="{C1D24580-E2EA-4AF9-ACDE-D759E9BDFF66}" srcOrd="0" destOrd="0" presId="urn:microsoft.com/office/officeart/2005/8/layout/process1"/>
    <dgm:cxn modelId="{6BE5BA1B-B428-4E90-A1E1-87CA2D3F9FFF}" type="presParOf" srcId="{BB09D191-F76E-43DA-997F-C5E5A14267C7}" destId="{FCECC6D8-6395-4BE9-B51F-775891818557}" srcOrd="2" destOrd="0" presId="urn:microsoft.com/office/officeart/2005/8/layout/process1"/>
    <dgm:cxn modelId="{A6F964C1-942E-4C23-A4B9-8A4726A2E254}" type="presParOf" srcId="{BB09D191-F76E-43DA-997F-C5E5A14267C7}" destId="{DB8DBB26-715C-4FD6-B108-3C8BD4578377}" srcOrd="3" destOrd="0" presId="urn:microsoft.com/office/officeart/2005/8/layout/process1"/>
    <dgm:cxn modelId="{A8958E66-99BD-46A3-BA9A-BB969A469CA7}" type="presParOf" srcId="{DB8DBB26-715C-4FD6-B108-3C8BD4578377}" destId="{B7D4F75B-3973-48E4-952F-EB67E625B63A}" srcOrd="0" destOrd="0" presId="urn:microsoft.com/office/officeart/2005/8/layout/process1"/>
    <dgm:cxn modelId="{4CC5BA99-3ADF-43D9-8571-98A285E9511A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 custT="1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sz="1800" dirty="0" smtClean="0"/>
            <a:t>定義</a:t>
          </a:r>
          <a:endParaRPr kumimoji="1" lang="ja-JP" altLang="en-US" sz="1800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 sz="2000"/>
        </a:p>
      </dgm:t>
    </dgm:pt>
    <dgm:pt modelId="{3CDF7D5C-F722-4124-8810-00D36DEB3AC9}" type="sibTrans" cxnId="{4DCBBE5B-725B-4F5E-A189-B9D0E20B36A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3E121F97-ED4C-457F-8CD5-1E8012BD7BC6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sz="1800" dirty="0" smtClean="0"/>
            <a:t>開発</a:t>
          </a:r>
          <a:endParaRPr kumimoji="1" lang="ja-JP" altLang="en-US" sz="1800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 sz="2000"/>
        </a:p>
      </dgm:t>
    </dgm:pt>
    <dgm:pt modelId="{1C39F51F-77F6-45A3-AA1F-5DAD1A29D995}" type="sibTrans" cxnId="{2F052A66-EF6F-4747-9FE2-9C8E793B34D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56B70254-F7C1-40B6-9A82-AD9BF6F2D89A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sz="1800" dirty="0" smtClean="0"/>
            <a:t>安定化</a:t>
          </a:r>
          <a:endParaRPr kumimoji="1" lang="ja-JP" altLang="en-US" sz="1800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2C7AA2A2-BFF7-4E72-B91E-1E1128AAEC66}" type="presOf" srcId="{1C39F51F-77F6-45A3-AA1F-5DAD1A29D995}" destId="{B7D4F75B-3973-48E4-952F-EB67E625B63A}" srcOrd="1" destOrd="0" presId="urn:microsoft.com/office/officeart/2005/8/layout/process1"/>
    <dgm:cxn modelId="{1930976A-AC1B-4954-ACCC-B1ACA0121B38}" type="presOf" srcId="{1C39F51F-77F6-45A3-AA1F-5DAD1A29D995}" destId="{DB8DBB26-715C-4FD6-B108-3C8BD4578377}" srcOrd="0" destOrd="0" presId="urn:microsoft.com/office/officeart/2005/8/layout/process1"/>
    <dgm:cxn modelId="{5EF3600F-B616-4A7E-A1A1-50E07F927312}" type="presOf" srcId="{3CDF7D5C-F722-4124-8810-00D36DEB3AC9}" destId="{C1D24580-E2EA-4AF9-ACDE-D759E9BDFF66}" srcOrd="1" destOrd="0" presId="urn:microsoft.com/office/officeart/2005/8/layout/process1"/>
    <dgm:cxn modelId="{5332AFB6-5167-4D93-B0EB-EAF7DC81DF17}" type="presOf" srcId="{2507DC5F-BA52-4B5B-8DD9-EFEA4E34DB52}" destId="{BB09D191-F76E-43DA-997F-C5E5A14267C7}" srcOrd="0" destOrd="0" presId="urn:microsoft.com/office/officeart/2005/8/layout/process1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F326C455-AD95-4E47-ADD4-75D7FE9CB386}" type="presOf" srcId="{3CDF7D5C-F722-4124-8810-00D36DEB3AC9}" destId="{E1D9180D-2617-4F38-8015-D544BEA4DB83}" srcOrd="0" destOrd="0" presId="urn:microsoft.com/office/officeart/2005/8/layout/process1"/>
    <dgm:cxn modelId="{C238F075-A724-4B1D-B483-AC48734EFBEA}" type="presOf" srcId="{FAD2A0D2-BCEE-427B-80BB-26AD753957F7}" destId="{563F9B76-2A72-4709-9412-3EF0FFFF463E}" srcOrd="0" destOrd="0" presId="urn:microsoft.com/office/officeart/2005/8/layout/process1"/>
    <dgm:cxn modelId="{5D0C2206-48C5-439A-A773-280B55AAB349}" type="presOf" srcId="{56B70254-F7C1-40B6-9A82-AD9BF6F2D89A}" destId="{D0B81205-66DC-438F-A296-6550FC323879}" srcOrd="0" destOrd="0" presId="urn:microsoft.com/office/officeart/2005/8/layout/process1"/>
    <dgm:cxn modelId="{3ACFD350-3871-4F78-B251-031F0CB7EA35}" type="presOf" srcId="{3E121F97-ED4C-457F-8CD5-1E8012BD7BC6}" destId="{FCECC6D8-6395-4BE9-B51F-775891818557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AB87C857-B746-46E2-B455-92732933E8E7}" type="presParOf" srcId="{BB09D191-F76E-43DA-997F-C5E5A14267C7}" destId="{563F9B76-2A72-4709-9412-3EF0FFFF463E}" srcOrd="0" destOrd="0" presId="urn:microsoft.com/office/officeart/2005/8/layout/process1"/>
    <dgm:cxn modelId="{FEEB41DB-1788-4D8C-BACC-82D75A6A4DB2}" type="presParOf" srcId="{BB09D191-F76E-43DA-997F-C5E5A14267C7}" destId="{E1D9180D-2617-4F38-8015-D544BEA4DB83}" srcOrd="1" destOrd="0" presId="urn:microsoft.com/office/officeart/2005/8/layout/process1"/>
    <dgm:cxn modelId="{4F9C81CF-13A0-4F72-A882-9BB004142F57}" type="presParOf" srcId="{E1D9180D-2617-4F38-8015-D544BEA4DB83}" destId="{C1D24580-E2EA-4AF9-ACDE-D759E9BDFF66}" srcOrd="0" destOrd="0" presId="urn:microsoft.com/office/officeart/2005/8/layout/process1"/>
    <dgm:cxn modelId="{893E95D4-A8B7-4023-AE47-00E6EBBC64FB}" type="presParOf" srcId="{BB09D191-F76E-43DA-997F-C5E5A14267C7}" destId="{FCECC6D8-6395-4BE9-B51F-775891818557}" srcOrd="2" destOrd="0" presId="urn:microsoft.com/office/officeart/2005/8/layout/process1"/>
    <dgm:cxn modelId="{D0321813-A017-45E8-89E4-19DC2ED9424E}" type="presParOf" srcId="{BB09D191-F76E-43DA-997F-C5E5A14267C7}" destId="{DB8DBB26-715C-4FD6-B108-3C8BD4578377}" srcOrd="3" destOrd="0" presId="urn:microsoft.com/office/officeart/2005/8/layout/process1"/>
    <dgm:cxn modelId="{46D7B0D1-749E-42AF-B28B-C8480C91A430}" type="presParOf" srcId="{DB8DBB26-715C-4FD6-B108-3C8BD4578377}" destId="{B7D4F75B-3973-48E4-952F-EB67E625B63A}" srcOrd="0" destOrd="0" presId="urn:microsoft.com/office/officeart/2005/8/layout/process1"/>
    <dgm:cxn modelId="{15FA4171-DD81-4CAB-8A5B-FD3769BDEDB3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 custT="1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sz="1800" dirty="0" smtClean="0"/>
            <a:t>定義</a:t>
          </a:r>
          <a:endParaRPr kumimoji="1" lang="ja-JP" altLang="en-US" sz="1800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 sz="2000"/>
        </a:p>
      </dgm:t>
    </dgm:pt>
    <dgm:pt modelId="{3CDF7D5C-F722-4124-8810-00D36DEB3AC9}" type="sibTrans" cxnId="{4DCBBE5B-725B-4F5E-A189-B9D0E20B36A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3E121F97-ED4C-457F-8CD5-1E8012BD7BC6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sz="1800" dirty="0" smtClean="0"/>
            <a:t>開発・</a:t>
          </a:r>
          <a:r>
            <a:rPr kumimoji="1" lang="en-US" altLang="ja-JP" sz="1800" dirty="0" smtClean="0"/>
            <a:t/>
          </a:r>
          <a:br>
            <a:rPr kumimoji="1" lang="en-US" altLang="ja-JP" sz="1800" dirty="0" smtClean="0"/>
          </a:br>
          <a:r>
            <a:rPr kumimoji="1" lang="ja-JP" altLang="en-US" sz="1800" dirty="0" smtClean="0"/>
            <a:t>安定化</a:t>
          </a:r>
          <a:endParaRPr kumimoji="1" lang="ja-JP" altLang="en-US" sz="1800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 sz="2000"/>
        </a:p>
      </dgm:t>
    </dgm:pt>
    <dgm:pt modelId="{1C39F51F-77F6-45A3-AA1F-5DAD1A29D995}" type="sibTrans" cxnId="{2F052A66-EF6F-4747-9FE2-9C8E793B34D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56B70254-F7C1-40B6-9A82-AD9BF6F2D89A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sz="1800" dirty="0" smtClean="0"/>
            <a:t>検証</a:t>
          </a:r>
          <a:endParaRPr kumimoji="1" lang="ja-JP" altLang="en-US" sz="1800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E235BA53-11C9-45B2-A995-43A689DA7542}" type="presOf" srcId="{3CDF7D5C-F722-4124-8810-00D36DEB3AC9}" destId="{E1D9180D-2617-4F38-8015-D544BEA4DB83}" srcOrd="0" destOrd="0" presId="urn:microsoft.com/office/officeart/2005/8/layout/process1"/>
    <dgm:cxn modelId="{D3748CAE-0018-4F3F-BFBF-23B35BDE8EF4}" type="presOf" srcId="{FAD2A0D2-BCEE-427B-80BB-26AD753957F7}" destId="{563F9B76-2A72-4709-9412-3EF0FFFF463E}" srcOrd="0" destOrd="0" presId="urn:microsoft.com/office/officeart/2005/8/layout/process1"/>
    <dgm:cxn modelId="{98D25F8E-1938-408D-960F-64ACB1142E03}" type="presOf" srcId="{3CDF7D5C-F722-4124-8810-00D36DEB3AC9}" destId="{C1D24580-E2EA-4AF9-ACDE-D759E9BDFF66}" srcOrd="1" destOrd="0" presId="urn:microsoft.com/office/officeart/2005/8/layout/process1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E79F1176-5FA4-4A47-A159-F4F0C50DE04C}" type="presOf" srcId="{56B70254-F7C1-40B6-9A82-AD9BF6F2D89A}" destId="{D0B81205-66DC-438F-A296-6550FC323879}" srcOrd="0" destOrd="0" presId="urn:microsoft.com/office/officeart/2005/8/layout/process1"/>
    <dgm:cxn modelId="{8687B603-8731-47EC-9274-F48F664E3C2D}" type="presOf" srcId="{1C39F51F-77F6-45A3-AA1F-5DAD1A29D995}" destId="{B7D4F75B-3973-48E4-952F-EB67E625B63A}" srcOrd="1" destOrd="0" presId="urn:microsoft.com/office/officeart/2005/8/layout/process1"/>
    <dgm:cxn modelId="{28D3E739-E974-4BFB-A523-110D56416D85}" type="presOf" srcId="{1C39F51F-77F6-45A3-AA1F-5DAD1A29D995}" destId="{DB8DBB26-715C-4FD6-B108-3C8BD4578377}" srcOrd="0" destOrd="0" presId="urn:microsoft.com/office/officeart/2005/8/layout/process1"/>
    <dgm:cxn modelId="{A77B9C48-A749-44ED-A50D-4DA20F9628DC}" type="presOf" srcId="{2507DC5F-BA52-4B5B-8DD9-EFEA4E34DB52}" destId="{BB09D191-F76E-43DA-997F-C5E5A14267C7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1914F11A-CDC6-48A8-B4F9-9E4247F7FFF4}" type="presOf" srcId="{3E121F97-ED4C-457F-8CD5-1E8012BD7BC6}" destId="{FCECC6D8-6395-4BE9-B51F-775891818557}" srcOrd="0" destOrd="0" presId="urn:microsoft.com/office/officeart/2005/8/layout/process1"/>
    <dgm:cxn modelId="{C0ED588A-AF84-4002-A6A1-DAE82A27BCBB}" type="presParOf" srcId="{BB09D191-F76E-43DA-997F-C5E5A14267C7}" destId="{563F9B76-2A72-4709-9412-3EF0FFFF463E}" srcOrd="0" destOrd="0" presId="urn:microsoft.com/office/officeart/2005/8/layout/process1"/>
    <dgm:cxn modelId="{6D4ABC0B-90AD-4F2D-80B8-3CEBD5E31FA3}" type="presParOf" srcId="{BB09D191-F76E-43DA-997F-C5E5A14267C7}" destId="{E1D9180D-2617-4F38-8015-D544BEA4DB83}" srcOrd="1" destOrd="0" presId="urn:microsoft.com/office/officeart/2005/8/layout/process1"/>
    <dgm:cxn modelId="{93A250F6-0DEC-4930-A4D2-C52A5854C0E4}" type="presParOf" srcId="{E1D9180D-2617-4F38-8015-D544BEA4DB83}" destId="{C1D24580-E2EA-4AF9-ACDE-D759E9BDFF66}" srcOrd="0" destOrd="0" presId="urn:microsoft.com/office/officeart/2005/8/layout/process1"/>
    <dgm:cxn modelId="{3BF71DCC-2D57-4E7D-B477-7867BD8FEAC2}" type="presParOf" srcId="{BB09D191-F76E-43DA-997F-C5E5A14267C7}" destId="{FCECC6D8-6395-4BE9-B51F-775891818557}" srcOrd="2" destOrd="0" presId="urn:microsoft.com/office/officeart/2005/8/layout/process1"/>
    <dgm:cxn modelId="{94B1FECC-F195-4C8B-985F-FA03D47BEB3D}" type="presParOf" srcId="{BB09D191-F76E-43DA-997F-C5E5A14267C7}" destId="{DB8DBB26-715C-4FD6-B108-3C8BD4578377}" srcOrd="3" destOrd="0" presId="urn:microsoft.com/office/officeart/2005/8/layout/process1"/>
    <dgm:cxn modelId="{CE21ECCF-E87E-4060-8FB1-4239C7C1EA74}" type="presParOf" srcId="{DB8DBB26-715C-4FD6-B108-3C8BD4578377}" destId="{B7D4F75B-3973-48E4-952F-EB67E625B63A}" srcOrd="0" destOrd="0" presId="urn:microsoft.com/office/officeart/2005/8/layout/process1"/>
    <dgm:cxn modelId="{E6024CA3-E572-4616-8268-0432AE176C6D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 custT="1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sz="1800" dirty="0" smtClean="0"/>
            <a:t>定義</a:t>
          </a:r>
          <a:endParaRPr kumimoji="1" lang="ja-JP" altLang="en-US" sz="1800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 sz="2000"/>
        </a:p>
      </dgm:t>
    </dgm:pt>
    <dgm:pt modelId="{3CDF7D5C-F722-4124-8810-00D36DEB3AC9}" type="sibTrans" cxnId="{4DCBBE5B-725B-4F5E-A189-B9D0E20B36A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3E121F97-ED4C-457F-8CD5-1E8012BD7BC6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sz="1800" dirty="0" smtClean="0"/>
            <a:t>開発・</a:t>
          </a:r>
          <a:r>
            <a:rPr kumimoji="1" lang="en-US" altLang="ja-JP" sz="1800" dirty="0" smtClean="0"/>
            <a:t/>
          </a:r>
          <a:br>
            <a:rPr kumimoji="1" lang="en-US" altLang="ja-JP" sz="1800" dirty="0" smtClean="0"/>
          </a:br>
          <a:r>
            <a:rPr kumimoji="1" lang="ja-JP" altLang="en-US" sz="1800" dirty="0" smtClean="0"/>
            <a:t>安定化</a:t>
          </a:r>
          <a:endParaRPr kumimoji="1" lang="ja-JP" altLang="en-US" sz="1800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 sz="2000"/>
        </a:p>
      </dgm:t>
    </dgm:pt>
    <dgm:pt modelId="{1C39F51F-77F6-45A3-AA1F-5DAD1A29D995}" type="sibTrans" cxnId="{2F052A66-EF6F-4747-9FE2-9C8E793B34D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56B70254-F7C1-40B6-9A82-AD9BF6F2D89A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sz="1800" dirty="0" smtClean="0"/>
            <a:t>検証</a:t>
          </a:r>
          <a:endParaRPr kumimoji="1" lang="ja-JP" altLang="en-US" sz="1800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5C8830A7-1EFA-4E1D-AE0B-50C711729BB4}" type="presOf" srcId="{FAD2A0D2-BCEE-427B-80BB-26AD753957F7}" destId="{563F9B76-2A72-4709-9412-3EF0FFFF463E}" srcOrd="0" destOrd="0" presId="urn:microsoft.com/office/officeart/2005/8/layout/process1"/>
    <dgm:cxn modelId="{12F4D38B-EA38-4A1D-9728-8507978B4CCC}" type="presOf" srcId="{3CDF7D5C-F722-4124-8810-00D36DEB3AC9}" destId="{C1D24580-E2EA-4AF9-ACDE-D759E9BDFF66}" srcOrd="1" destOrd="0" presId="urn:microsoft.com/office/officeart/2005/8/layout/process1"/>
    <dgm:cxn modelId="{E49290B2-36FB-4E20-ACBC-ECBB65CF0E1D}" type="presOf" srcId="{56B70254-F7C1-40B6-9A82-AD9BF6F2D89A}" destId="{D0B81205-66DC-438F-A296-6550FC323879}" srcOrd="0" destOrd="0" presId="urn:microsoft.com/office/officeart/2005/8/layout/process1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71EFEE2D-4E07-4D2B-8470-6F2F7B4EA9F7}" type="presOf" srcId="{3E121F97-ED4C-457F-8CD5-1E8012BD7BC6}" destId="{FCECC6D8-6395-4BE9-B51F-775891818557}" srcOrd="0" destOrd="0" presId="urn:microsoft.com/office/officeart/2005/8/layout/process1"/>
    <dgm:cxn modelId="{901F57BD-2B46-4CBF-91E8-3E6695F30C8A}" type="presOf" srcId="{1C39F51F-77F6-45A3-AA1F-5DAD1A29D995}" destId="{DB8DBB26-715C-4FD6-B108-3C8BD4578377}" srcOrd="0" destOrd="0" presId="urn:microsoft.com/office/officeart/2005/8/layout/process1"/>
    <dgm:cxn modelId="{86EA1C5F-B711-432C-9DDA-491E3EF34BE7}" type="presOf" srcId="{2507DC5F-BA52-4B5B-8DD9-EFEA4E34DB52}" destId="{BB09D191-F76E-43DA-997F-C5E5A14267C7}" srcOrd="0" destOrd="0" presId="urn:microsoft.com/office/officeart/2005/8/layout/process1"/>
    <dgm:cxn modelId="{5FC91B84-B2D6-4F51-855E-F947FFD9BB4A}" type="presOf" srcId="{3CDF7D5C-F722-4124-8810-00D36DEB3AC9}" destId="{E1D9180D-2617-4F38-8015-D544BEA4DB83}" srcOrd="0" destOrd="0" presId="urn:microsoft.com/office/officeart/2005/8/layout/process1"/>
    <dgm:cxn modelId="{A71DA7B7-0574-4270-970C-0D6445EACA37}" type="presOf" srcId="{1C39F51F-77F6-45A3-AA1F-5DAD1A29D995}" destId="{B7D4F75B-3973-48E4-952F-EB67E625B63A}" srcOrd="1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25C54D40-299D-4BFA-8EE4-0F116E6B2CC4}" type="presParOf" srcId="{BB09D191-F76E-43DA-997F-C5E5A14267C7}" destId="{563F9B76-2A72-4709-9412-3EF0FFFF463E}" srcOrd="0" destOrd="0" presId="urn:microsoft.com/office/officeart/2005/8/layout/process1"/>
    <dgm:cxn modelId="{F256BEDB-437D-4D59-9AE9-84CFACEED485}" type="presParOf" srcId="{BB09D191-F76E-43DA-997F-C5E5A14267C7}" destId="{E1D9180D-2617-4F38-8015-D544BEA4DB83}" srcOrd="1" destOrd="0" presId="urn:microsoft.com/office/officeart/2005/8/layout/process1"/>
    <dgm:cxn modelId="{17965EEF-C4C5-44EF-AAB1-1D155A3357C3}" type="presParOf" srcId="{E1D9180D-2617-4F38-8015-D544BEA4DB83}" destId="{C1D24580-E2EA-4AF9-ACDE-D759E9BDFF66}" srcOrd="0" destOrd="0" presId="urn:microsoft.com/office/officeart/2005/8/layout/process1"/>
    <dgm:cxn modelId="{C4158235-BFCF-4B05-B259-B2CC743EE197}" type="presParOf" srcId="{BB09D191-F76E-43DA-997F-C5E5A14267C7}" destId="{FCECC6D8-6395-4BE9-B51F-775891818557}" srcOrd="2" destOrd="0" presId="urn:microsoft.com/office/officeart/2005/8/layout/process1"/>
    <dgm:cxn modelId="{2B047324-2414-44ED-82D6-1D19B389C7DA}" type="presParOf" srcId="{BB09D191-F76E-43DA-997F-C5E5A14267C7}" destId="{DB8DBB26-715C-4FD6-B108-3C8BD4578377}" srcOrd="3" destOrd="0" presId="urn:microsoft.com/office/officeart/2005/8/layout/process1"/>
    <dgm:cxn modelId="{5D8BCCE0-A9BC-4488-9D0C-1B047A92FDC0}" type="presParOf" srcId="{DB8DBB26-715C-4FD6-B108-3C8BD4578377}" destId="{B7D4F75B-3973-48E4-952F-EB67E625B63A}" srcOrd="0" destOrd="0" presId="urn:microsoft.com/office/officeart/2005/8/layout/process1"/>
    <dgm:cxn modelId="{57CE4014-21DF-4BAF-91A4-26EB7150726C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2507DC5F-BA52-4B5B-8DD9-EFEA4E34DB52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</dgm:pt>
    <dgm:pt modelId="{FAD2A0D2-BCEE-427B-80BB-26AD753957F7}">
      <dgm:prSet phldrT="[テキスト]" custT="1"/>
      <dgm:sp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kumimoji="1" lang="ja-JP" altLang="en-US" sz="1800" dirty="0" smtClean="0"/>
            <a:t>定義</a:t>
          </a:r>
          <a:endParaRPr kumimoji="1" lang="ja-JP" altLang="en-US" sz="1800" dirty="0"/>
        </a:p>
      </dgm:t>
    </dgm:pt>
    <dgm:pt modelId="{5F76B4E7-0C4F-4A1B-84B6-2CAE003B7494}" type="parTrans" cxnId="{4DCBBE5B-725B-4F5E-A189-B9D0E20B36AD}">
      <dgm:prSet/>
      <dgm:spPr/>
      <dgm:t>
        <a:bodyPr/>
        <a:lstStyle/>
        <a:p>
          <a:endParaRPr kumimoji="1" lang="ja-JP" altLang="en-US" sz="2000"/>
        </a:p>
      </dgm:t>
    </dgm:pt>
    <dgm:pt modelId="{3CDF7D5C-F722-4124-8810-00D36DEB3AC9}" type="sibTrans" cxnId="{4DCBBE5B-725B-4F5E-A189-B9D0E20B36A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3E121F97-ED4C-457F-8CD5-1E8012BD7BC6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kumimoji="1" lang="ja-JP" altLang="en-US" sz="1800" dirty="0" smtClean="0"/>
            <a:t>開発・</a:t>
          </a:r>
          <a:r>
            <a:rPr kumimoji="1" lang="en-US" altLang="ja-JP" sz="1800" dirty="0" smtClean="0"/>
            <a:t/>
          </a:r>
          <a:br>
            <a:rPr kumimoji="1" lang="en-US" altLang="ja-JP" sz="1800" dirty="0" smtClean="0"/>
          </a:br>
          <a:r>
            <a:rPr kumimoji="1" lang="ja-JP" altLang="en-US" sz="1800" dirty="0" smtClean="0"/>
            <a:t>安定化</a:t>
          </a:r>
          <a:endParaRPr kumimoji="1" lang="ja-JP" altLang="en-US" sz="1800" dirty="0"/>
        </a:p>
      </dgm:t>
    </dgm:pt>
    <dgm:pt modelId="{928CAF3B-EA84-4EEE-A332-E33FFB01C62F}" type="parTrans" cxnId="{2F052A66-EF6F-4747-9FE2-9C8E793B34D1}">
      <dgm:prSet/>
      <dgm:spPr/>
      <dgm:t>
        <a:bodyPr/>
        <a:lstStyle/>
        <a:p>
          <a:endParaRPr kumimoji="1" lang="ja-JP" altLang="en-US" sz="2000"/>
        </a:p>
      </dgm:t>
    </dgm:pt>
    <dgm:pt modelId="{1C39F51F-77F6-45A3-AA1F-5DAD1A29D995}" type="sibTrans" cxnId="{2F052A66-EF6F-4747-9FE2-9C8E793B34D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 sz="600"/>
        </a:p>
      </dgm:t>
    </dgm:pt>
    <dgm:pt modelId="{56B70254-F7C1-40B6-9A82-AD9BF6F2D89A}">
      <dgm:prSet phldrT="[テキスト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kumimoji="1" lang="ja-JP" altLang="en-US" sz="1800" dirty="0" smtClean="0"/>
            <a:t>検証</a:t>
          </a:r>
          <a:endParaRPr kumimoji="1" lang="ja-JP" altLang="en-US" sz="1800" dirty="0"/>
        </a:p>
      </dgm:t>
    </dgm:pt>
    <dgm:pt modelId="{2157DEA6-285F-4212-994A-784E0560F44D}" type="par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E5C451C3-425D-4552-82F8-24AF7D24DABA}" type="sibTrans" cxnId="{9AA2FE8A-A6E2-4225-9553-C0A9004B3E58}">
      <dgm:prSet/>
      <dgm:spPr/>
      <dgm:t>
        <a:bodyPr/>
        <a:lstStyle/>
        <a:p>
          <a:endParaRPr kumimoji="1" lang="ja-JP" altLang="en-US" sz="2000"/>
        </a:p>
      </dgm:t>
    </dgm:pt>
    <dgm:pt modelId="{BB09D191-F76E-43DA-997F-C5E5A14267C7}" type="pres">
      <dgm:prSet presAssocID="{2507DC5F-BA52-4B5B-8DD9-EFEA4E34DB52}" presName="Name0" presStyleCnt="0">
        <dgm:presLayoutVars>
          <dgm:dir/>
          <dgm:resizeHandles val="exact"/>
        </dgm:presLayoutVars>
      </dgm:prSet>
      <dgm:spPr/>
    </dgm:pt>
    <dgm:pt modelId="{563F9B76-2A72-4709-9412-3EF0FFFF463E}" type="pres">
      <dgm:prSet presAssocID="{FAD2A0D2-BCEE-427B-80BB-26AD753957F7}" presName="node" presStyleLbl="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9180D-2617-4F38-8015-D544BEA4DB83}" type="pres">
      <dgm:prSet presAssocID="{3CDF7D5C-F722-4124-8810-00D36DEB3AC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1D24580-E2EA-4AF9-ACDE-D759E9BDFF66}" type="pres">
      <dgm:prSet presAssocID="{3CDF7D5C-F722-4124-8810-00D36DEB3AC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CECC6D8-6395-4BE9-B51F-775891818557}" type="pres">
      <dgm:prSet presAssocID="{3E121F97-ED4C-457F-8CD5-1E8012BD7BC6}" presName="node" presStyleLbl="node1" presStyleIdx="1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DBB26-715C-4FD6-B108-3C8BD4578377}" type="pres">
      <dgm:prSet presAssocID="{1C39F51F-77F6-45A3-AA1F-5DAD1A29D99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7D4F75B-3973-48E4-952F-EB67E625B63A}" type="pres">
      <dgm:prSet presAssocID="{1C39F51F-77F6-45A3-AA1F-5DAD1A29D99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0B81205-66DC-438F-A296-6550FC323879}" type="pres">
      <dgm:prSet presAssocID="{56B70254-F7C1-40B6-9A82-AD9BF6F2D8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0F159F7-2C3F-4E77-9110-F608152454A9}" type="presOf" srcId="{1C39F51F-77F6-45A3-AA1F-5DAD1A29D995}" destId="{DB8DBB26-715C-4FD6-B108-3C8BD4578377}" srcOrd="0" destOrd="0" presId="urn:microsoft.com/office/officeart/2005/8/layout/process1"/>
    <dgm:cxn modelId="{2F052A66-EF6F-4747-9FE2-9C8E793B34D1}" srcId="{2507DC5F-BA52-4B5B-8DD9-EFEA4E34DB52}" destId="{3E121F97-ED4C-457F-8CD5-1E8012BD7BC6}" srcOrd="1" destOrd="0" parTransId="{928CAF3B-EA84-4EEE-A332-E33FFB01C62F}" sibTransId="{1C39F51F-77F6-45A3-AA1F-5DAD1A29D995}"/>
    <dgm:cxn modelId="{D9377177-A9CA-4381-B452-6B37C57521C8}" type="presOf" srcId="{1C39F51F-77F6-45A3-AA1F-5DAD1A29D995}" destId="{B7D4F75B-3973-48E4-952F-EB67E625B63A}" srcOrd="1" destOrd="0" presId="urn:microsoft.com/office/officeart/2005/8/layout/process1"/>
    <dgm:cxn modelId="{4A01D733-1FE8-4EA0-BF4C-6FFC137D2432}" type="presOf" srcId="{56B70254-F7C1-40B6-9A82-AD9BF6F2D89A}" destId="{D0B81205-66DC-438F-A296-6550FC323879}" srcOrd="0" destOrd="0" presId="urn:microsoft.com/office/officeart/2005/8/layout/process1"/>
    <dgm:cxn modelId="{920ABFCB-02D1-4E69-9A3E-87901F4E602D}" type="presOf" srcId="{3CDF7D5C-F722-4124-8810-00D36DEB3AC9}" destId="{C1D24580-E2EA-4AF9-ACDE-D759E9BDFF66}" srcOrd="1" destOrd="0" presId="urn:microsoft.com/office/officeart/2005/8/layout/process1"/>
    <dgm:cxn modelId="{C8B368D7-B1A4-4203-A0F3-78DA2B8DBD95}" type="presOf" srcId="{3E121F97-ED4C-457F-8CD5-1E8012BD7BC6}" destId="{FCECC6D8-6395-4BE9-B51F-775891818557}" srcOrd="0" destOrd="0" presId="urn:microsoft.com/office/officeart/2005/8/layout/process1"/>
    <dgm:cxn modelId="{C1E86069-4A69-47C7-B8EB-0D51E67E1FDD}" type="presOf" srcId="{3CDF7D5C-F722-4124-8810-00D36DEB3AC9}" destId="{E1D9180D-2617-4F38-8015-D544BEA4DB83}" srcOrd="0" destOrd="0" presId="urn:microsoft.com/office/officeart/2005/8/layout/process1"/>
    <dgm:cxn modelId="{5F7DF588-A93A-4012-B9C7-89A323B43E9A}" type="presOf" srcId="{FAD2A0D2-BCEE-427B-80BB-26AD753957F7}" destId="{563F9B76-2A72-4709-9412-3EF0FFFF463E}" srcOrd="0" destOrd="0" presId="urn:microsoft.com/office/officeart/2005/8/layout/process1"/>
    <dgm:cxn modelId="{9AA2FE8A-A6E2-4225-9553-C0A9004B3E58}" srcId="{2507DC5F-BA52-4B5B-8DD9-EFEA4E34DB52}" destId="{56B70254-F7C1-40B6-9A82-AD9BF6F2D89A}" srcOrd="2" destOrd="0" parTransId="{2157DEA6-285F-4212-994A-784E0560F44D}" sibTransId="{E5C451C3-425D-4552-82F8-24AF7D24DABA}"/>
    <dgm:cxn modelId="{4DCBBE5B-725B-4F5E-A189-B9D0E20B36AD}" srcId="{2507DC5F-BA52-4B5B-8DD9-EFEA4E34DB52}" destId="{FAD2A0D2-BCEE-427B-80BB-26AD753957F7}" srcOrd="0" destOrd="0" parTransId="{5F76B4E7-0C4F-4A1B-84B6-2CAE003B7494}" sibTransId="{3CDF7D5C-F722-4124-8810-00D36DEB3AC9}"/>
    <dgm:cxn modelId="{F97377AE-B0CF-4127-BA7E-3E0B24C4E996}" type="presOf" srcId="{2507DC5F-BA52-4B5B-8DD9-EFEA4E34DB52}" destId="{BB09D191-F76E-43DA-997F-C5E5A14267C7}" srcOrd="0" destOrd="0" presId="urn:microsoft.com/office/officeart/2005/8/layout/process1"/>
    <dgm:cxn modelId="{7EE3970F-3CAD-4A7C-9388-D0A7E9ACEF31}" type="presParOf" srcId="{BB09D191-F76E-43DA-997F-C5E5A14267C7}" destId="{563F9B76-2A72-4709-9412-3EF0FFFF463E}" srcOrd="0" destOrd="0" presId="urn:microsoft.com/office/officeart/2005/8/layout/process1"/>
    <dgm:cxn modelId="{B8835BC2-DFDC-48BA-891D-296055F037EC}" type="presParOf" srcId="{BB09D191-F76E-43DA-997F-C5E5A14267C7}" destId="{E1D9180D-2617-4F38-8015-D544BEA4DB83}" srcOrd="1" destOrd="0" presId="urn:microsoft.com/office/officeart/2005/8/layout/process1"/>
    <dgm:cxn modelId="{210DFD14-D1A0-403A-86E1-1981A2E2EB18}" type="presParOf" srcId="{E1D9180D-2617-4F38-8015-D544BEA4DB83}" destId="{C1D24580-E2EA-4AF9-ACDE-D759E9BDFF66}" srcOrd="0" destOrd="0" presId="urn:microsoft.com/office/officeart/2005/8/layout/process1"/>
    <dgm:cxn modelId="{869D58A5-4F12-4383-98B7-7E5A9EE9E623}" type="presParOf" srcId="{BB09D191-F76E-43DA-997F-C5E5A14267C7}" destId="{FCECC6D8-6395-4BE9-B51F-775891818557}" srcOrd="2" destOrd="0" presId="urn:microsoft.com/office/officeart/2005/8/layout/process1"/>
    <dgm:cxn modelId="{00384465-D8CE-4217-9DAB-F95FBAA8B118}" type="presParOf" srcId="{BB09D191-F76E-43DA-997F-C5E5A14267C7}" destId="{DB8DBB26-715C-4FD6-B108-3C8BD4578377}" srcOrd="3" destOrd="0" presId="urn:microsoft.com/office/officeart/2005/8/layout/process1"/>
    <dgm:cxn modelId="{CF10426C-AAFC-4955-B968-C2393AB28C7E}" type="presParOf" srcId="{DB8DBB26-715C-4FD6-B108-3C8BD4578377}" destId="{B7D4F75B-3973-48E4-952F-EB67E625B63A}" srcOrd="0" destOrd="0" presId="urn:microsoft.com/office/officeart/2005/8/layout/process1"/>
    <dgm:cxn modelId="{89FE86DB-780F-4BB2-9003-507C8B9AE2A7}" type="presParOf" srcId="{BB09D191-F76E-43DA-997F-C5E5A14267C7}" destId="{D0B81205-66DC-438F-A296-6550FC323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CB48440A-9D6C-49CF-8BEF-E7840821E764}" type="doc">
      <dgm:prSet loTypeId="urn:microsoft.com/office/officeart/2005/8/layout/process1" loCatId="process" qsTypeId="urn:microsoft.com/office/officeart/2005/8/quickstyle/simple1" qsCatId="simple" csTypeId="urn:microsoft.com/office/officeart/2005/8/colors/colorful1#22" csCatId="colorful" phldr="1"/>
      <dgm:spPr/>
    </dgm:pt>
    <dgm:pt modelId="{73CBC670-4087-490F-B0BA-BAFD0C35675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D63DC1B1-7279-41BB-A2EB-827A8AD35480}" type="par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957B81C2-075E-42AB-8C58-3960CC4E7D5B}" type="sib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1DD724D5-D161-4823-82E7-8FDE6A5E2ED6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CA6F5FEC-0D3B-45C0-B738-C6FE258AF78F}" type="par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16CD27DA-DDDD-4954-8590-0E125B3C716E}" type="sib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B516D058-7E93-4F82-8BF6-061824E6D3E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72205BF2-AEC2-4785-8664-044718F662B1}" type="par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FFB6ADAD-1802-4EA2-9F50-8E2FAC825D98}" type="sib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4F4823FA-6BDB-4787-B2DB-08B78FA4A2F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20BF351D-7051-466E-97BA-2709D548FE4B}" type="par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4D45A18D-2D62-4A16-A775-6A9AB1181C72}" type="sib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87C70CC9-1ED4-4CCD-BA9C-6E601B10DD8D}" type="pres">
      <dgm:prSet presAssocID="{CB48440A-9D6C-49CF-8BEF-E7840821E764}" presName="Name0" presStyleCnt="0">
        <dgm:presLayoutVars>
          <dgm:dir/>
          <dgm:resizeHandles val="exact"/>
        </dgm:presLayoutVars>
      </dgm:prSet>
      <dgm:spPr/>
    </dgm:pt>
    <dgm:pt modelId="{AA2D9688-E6A8-4193-93E8-47A2CAD6537A}" type="pres">
      <dgm:prSet presAssocID="{73CBC670-4087-490F-B0BA-BAFD0C356756}" presName="node" presStyleLbl="node1" presStyleIdx="0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ADE820-1100-488F-8D1C-347605C66DE8}" type="pres">
      <dgm:prSet presAssocID="{957B81C2-075E-42AB-8C58-3960CC4E7D5B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A5F43424-54A5-470F-A092-9F6003944EE3}" type="pres">
      <dgm:prSet presAssocID="{957B81C2-075E-42AB-8C58-3960CC4E7D5B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9AA566CA-A79F-4BA5-8179-FED0B0BDE801}" type="pres">
      <dgm:prSet presAssocID="{1DD724D5-D161-4823-82E7-8FDE6A5E2ED6}" presName="node" presStyleLbl="node1" presStyleIdx="1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61D6B0-7ABF-491B-89A0-025DC3F079F7}" type="pres">
      <dgm:prSet presAssocID="{16CD27DA-DDDD-4954-8590-0E125B3C716E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B53B1F7B-19C0-42AC-8F36-57DCBB4EA6A0}" type="pres">
      <dgm:prSet presAssocID="{16CD27DA-DDDD-4954-8590-0E125B3C716E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78D1FF79-AFFA-4295-A14F-4049E3BA9A63}" type="pres">
      <dgm:prSet presAssocID="{B516D058-7E93-4F82-8BF6-061824E6D3E2}" presName="node" presStyleLbl="node1" presStyleIdx="2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F1B8949-63E4-481A-BA34-94E03DDFF301}" type="pres">
      <dgm:prSet presAssocID="{FFB6ADAD-1802-4EA2-9F50-8E2FAC825D98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8DF377AB-736B-42E6-8088-E90B85DE49B3}" type="pres">
      <dgm:prSet presAssocID="{FFB6ADAD-1802-4EA2-9F50-8E2FAC825D98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D0463767-60C3-4C4F-AC45-E8548C4D81B4}" type="pres">
      <dgm:prSet presAssocID="{4F4823FA-6BDB-4787-B2DB-08B78FA4A2F9}" presName="node" presStyleLbl="node1" presStyleIdx="3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4901E83-CF46-42B4-9150-ADE9E265EDDE}" type="presOf" srcId="{FFB6ADAD-1802-4EA2-9F50-8E2FAC825D98}" destId="{6F1B8949-63E4-481A-BA34-94E03DDFF301}" srcOrd="0" destOrd="0" presId="urn:microsoft.com/office/officeart/2005/8/layout/process1"/>
    <dgm:cxn modelId="{7108E0A8-F89A-40EF-83E7-F2B2BCB4DAC1}" type="presOf" srcId="{73CBC670-4087-490F-B0BA-BAFD0C356756}" destId="{AA2D9688-E6A8-4193-93E8-47A2CAD6537A}" srcOrd="0" destOrd="0" presId="urn:microsoft.com/office/officeart/2005/8/layout/process1"/>
    <dgm:cxn modelId="{A9846616-876F-4DE9-A02B-646245D094D7}" srcId="{CB48440A-9D6C-49CF-8BEF-E7840821E764}" destId="{1DD724D5-D161-4823-82E7-8FDE6A5E2ED6}" srcOrd="1" destOrd="0" parTransId="{CA6F5FEC-0D3B-45C0-B738-C6FE258AF78F}" sibTransId="{16CD27DA-DDDD-4954-8590-0E125B3C716E}"/>
    <dgm:cxn modelId="{2394DBC6-CA4E-49E6-8DE5-7C483CB15026}" type="presOf" srcId="{16CD27DA-DDDD-4954-8590-0E125B3C716E}" destId="{B53B1F7B-19C0-42AC-8F36-57DCBB4EA6A0}" srcOrd="1" destOrd="0" presId="urn:microsoft.com/office/officeart/2005/8/layout/process1"/>
    <dgm:cxn modelId="{1B42CA08-340A-47D1-93CD-C3949EE88156}" srcId="{CB48440A-9D6C-49CF-8BEF-E7840821E764}" destId="{B516D058-7E93-4F82-8BF6-061824E6D3E2}" srcOrd="2" destOrd="0" parTransId="{72205BF2-AEC2-4785-8664-044718F662B1}" sibTransId="{FFB6ADAD-1802-4EA2-9F50-8E2FAC825D98}"/>
    <dgm:cxn modelId="{54854F03-D436-417D-884E-03951F7BC09A}" type="presOf" srcId="{CB48440A-9D6C-49CF-8BEF-E7840821E764}" destId="{87C70CC9-1ED4-4CCD-BA9C-6E601B10DD8D}" srcOrd="0" destOrd="0" presId="urn:microsoft.com/office/officeart/2005/8/layout/process1"/>
    <dgm:cxn modelId="{1F254F93-7DA1-41BD-8884-F65485242C6F}" type="presOf" srcId="{16CD27DA-DDDD-4954-8590-0E125B3C716E}" destId="{8861D6B0-7ABF-491B-89A0-025DC3F079F7}" srcOrd="0" destOrd="0" presId="urn:microsoft.com/office/officeart/2005/8/layout/process1"/>
    <dgm:cxn modelId="{73BB72D1-24CD-4BE2-A07C-86E623152394}" type="presOf" srcId="{4F4823FA-6BDB-4787-B2DB-08B78FA4A2F9}" destId="{D0463767-60C3-4C4F-AC45-E8548C4D81B4}" srcOrd="0" destOrd="0" presId="urn:microsoft.com/office/officeart/2005/8/layout/process1"/>
    <dgm:cxn modelId="{6BE31324-CA13-4D0A-8804-17246C3B71D2}" srcId="{CB48440A-9D6C-49CF-8BEF-E7840821E764}" destId="{4F4823FA-6BDB-4787-B2DB-08B78FA4A2F9}" srcOrd="3" destOrd="0" parTransId="{20BF351D-7051-466E-97BA-2709D548FE4B}" sibTransId="{4D45A18D-2D62-4A16-A775-6A9AB1181C72}"/>
    <dgm:cxn modelId="{CFDEA97C-4E8B-4871-9083-0D1B9F486CC3}" type="presOf" srcId="{FFB6ADAD-1802-4EA2-9F50-8E2FAC825D98}" destId="{8DF377AB-736B-42E6-8088-E90B85DE49B3}" srcOrd="1" destOrd="0" presId="urn:microsoft.com/office/officeart/2005/8/layout/process1"/>
    <dgm:cxn modelId="{CD3F5D9E-7AD4-4A05-B73F-CD861C96C083}" type="presOf" srcId="{957B81C2-075E-42AB-8C58-3960CC4E7D5B}" destId="{37ADE820-1100-488F-8D1C-347605C66DE8}" srcOrd="0" destOrd="0" presId="urn:microsoft.com/office/officeart/2005/8/layout/process1"/>
    <dgm:cxn modelId="{296B6B80-6FD0-4822-BC8E-F70CB8D92951}" type="presOf" srcId="{1DD724D5-D161-4823-82E7-8FDE6A5E2ED6}" destId="{9AA566CA-A79F-4BA5-8179-FED0B0BDE801}" srcOrd="0" destOrd="0" presId="urn:microsoft.com/office/officeart/2005/8/layout/process1"/>
    <dgm:cxn modelId="{32C32F51-AA13-4B63-8681-7B5570E9F081}" srcId="{CB48440A-9D6C-49CF-8BEF-E7840821E764}" destId="{73CBC670-4087-490F-B0BA-BAFD0C356756}" srcOrd="0" destOrd="0" parTransId="{D63DC1B1-7279-41BB-A2EB-827A8AD35480}" sibTransId="{957B81C2-075E-42AB-8C58-3960CC4E7D5B}"/>
    <dgm:cxn modelId="{6002FAC6-4812-4D09-9B94-2E8AE6936ECD}" type="presOf" srcId="{957B81C2-075E-42AB-8C58-3960CC4E7D5B}" destId="{A5F43424-54A5-470F-A092-9F6003944EE3}" srcOrd="1" destOrd="0" presId="urn:microsoft.com/office/officeart/2005/8/layout/process1"/>
    <dgm:cxn modelId="{57420344-08EA-4957-B4D6-F965F1C09EEC}" type="presOf" srcId="{B516D058-7E93-4F82-8BF6-061824E6D3E2}" destId="{78D1FF79-AFFA-4295-A14F-4049E3BA9A63}" srcOrd="0" destOrd="0" presId="urn:microsoft.com/office/officeart/2005/8/layout/process1"/>
    <dgm:cxn modelId="{3BEFDFD2-2D45-453A-8C4B-16A729881056}" type="presParOf" srcId="{87C70CC9-1ED4-4CCD-BA9C-6E601B10DD8D}" destId="{AA2D9688-E6A8-4193-93E8-47A2CAD6537A}" srcOrd="0" destOrd="0" presId="urn:microsoft.com/office/officeart/2005/8/layout/process1"/>
    <dgm:cxn modelId="{F943DACC-E1D8-4F54-B8CA-D980F585C665}" type="presParOf" srcId="{87C70CC9-1ED4-4CCD-BA9C-6E601B10DD8D}" destId="{37ADE820-1100-488F-8D1C-347605C66DE8}" srcOrd="1" destOrd="0" presId="urn:microsoft.com/office/officeart/2005/8/layout/process1"/>
    <dgm:cxn modelId="{2B4C607E-8387-4E9C-A2DE-ECF26F4BBE8B}" type="presParOf" srcId="{37ADE820-1100-488F-8D1C-347605C66DE8}" destId="{A5F43424-54A5-470F-A092-9F6003944EE3}" srcOrd="0" destOrd="0" presId="urn:microsoft.com/office/officeart/2005/8/layout/process1"/>
    <dgm:cxn modelId="{63D83B01-5D0E-49E3-9436-31A292CBA0D9}" type="presParOf" srcId="{87C70CC9-1ED4-4CCD-BA9C-6E601B10DD8D}" destId="{9AA566CA-A79F-4BA5-8179-FED0B0BDE801}" srcOrd="2" destOrd="0" presId="urn:microsoft.com/office/officeart/2005/8/layout/process1"/>
    <dgm:cxn modelId="{8B7250A4-7BE9-477D-9FAF-F161B6509697}" type="presParOf" srcId="{87C70CC9-1ED4-4CCD-BA9C-6E601B10DD8D}" destId="{8861D6B0-7ABF-491B-89A0-025DC3F079F7}" srcOrd="3" destOrd="0" presId="urn:microsoft.com/office/officeart/2005/8/layout/process1"/>
    <dgm:cxn modelId="{B394DDAE-9DEF-4BD1-B9E3-24C41741AF0C}" type="presParOf" srcId="{8861D6B0-7ABF-491B-89A0-025DC3F079F7}" destId="{B53B1F7B-19C0-42AC-8F36-57DCBB4EA6A0}" srcOrd="0" destOrd="0" presId="urn:microsoft.com/office/officeart/2005/8/layout/process1"/>
    <dgm:cxn modelId="{4667CF65-897E-4BFF-892A-67B96372B027}" type="presParOf" srcId="{87C70CC9-1ED4-4CCD-BA9C-6E601B10DD8D}" destId="{78D1FF79-AFFA-4295-A14F-4049E3BA9A63}" srcOrd="4" destOrd="0" presId="urn:microsoft.com/office/officeart/2005/8/layout/process1"/>
    <dgm:cxn modelId="{03E3DAEE-072D-40AD-911A-D9EEDDCC9A85}" type="presParOf" srcId="{87C70CC9-1ED4-4CCD-BA9C-6E601B10DD8D}" destId="{6F1B8949-63E4-481A-BA34-94E03DDFF301}" srcOrd="5" destOrd="0" presId="urn:microsoft.com/office/officeart/2005/8/layout/process1"/>
    <dgm:cxn modelId="{AD82BDA9-9118-4FBC-8696-CB1521FCFDFA}" type="presParOf" srcId="{6F1B8949-63E4-481A-BA34-94E03DDFF301}" destId="{8DF377AB-736B-42E6-8088-E90B85DE49B3}" srcOrd="0" destOrd="0" presId="urn:microsoft.com/office/officeart/2005/8/layout/process1"/>
    <dgm:cxn modelId="{6FB7BEB3-F383-43EE-B099-1F91A6168113}" type="presParOf" srcId="{87C70CC9-1ED4-4CCD-BA9C-6E601B10DD8D}" destId="{D0463767-60C3-4C4F-AC45-E8548C4D81B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CB48440A-9D6C-49CF-8BEF-E7840821E764}" type="doc">
      <dgm:prSet loTypeId="urn:microsoft.com/office/officeart/2005/8/layout/process1" loCatId="process" qsTypeId="urn:microsoft.com/office/officeart/2005/8/quickstyle/simple1" qsCatId="simple" csTypeId="urn:microsoft.com/office/officeart/2005/8/colors/colorful1#23" csCatId="colorful" phldr="1"/>
      <dgm:spPr/>
    </dgm:pt>
    <dgm:pt modelId="{73CBC670-4087-490F-B0BA-BAFD0C35675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D63DC1B1-7279-41BB-A2EB-827A8AD35480}" type="par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957B81C2-075E-42AB-8C58-3960CC4E7D5B}" type="sib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1DD724D5-D161-4823-82E7-8FDE6A5E2ED6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CA6F5FEC-0D3B-45C0-B738-C6FE258AF78F}" type="par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16CD27DA-DDDD-4954-8590-0E125B3C716E}" type="sib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B516D058-7E93-4F82-8BF6-061824E6D3E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72205BF2-AEC2-4785-8664-044718F662B1}" type="par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FFB6ADAD-1802-4EA2-9F50-8E2FAC825D98}" type="sib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4F4823FA-6BDB-4787-B2DB-08B78FA4A2F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20BF351D-7051-466E-97BA-2709D548FE4B}" type="par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4D45A18D-2D62-4A16-A775-6A9AB1181C72}" type="sib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87C70CC9-1ED4-4CCD-BA9C-6E601B10DD8D}" type="pres">
      <dgm:prSet presAssocID="{CB48440A-9D6C-49CF-8BEF-E7840821E764}" presName="Name0" presStyleCnt="0">
        <dgm:presLayoutVars>
          <dgm:dir/>
          <dgm:resizeHandles val="exact"/>
        </dgm:presLayoutVars>
      </dgm:prSet>
      <dgm:spPr/>
    </dgm:pt>
    <dgm:pt modelId="{AA2D9688-E6A8-4193-93E8-47A2CAD6537A}" type="pres">
      <dgm:prSet presAssocID="{73CBC670-4087-490F-B0BA-BAFD0C356756}" presName="node" presStyleLbl="node1" presStyleIdx="0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ADE820-1100-488F-8D1C-347605C66DE8}" type="pres">
      <dgm:prSet presAssocID="{957B81C2-075E-42AB-8C58-3960CC4E7D5B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A5F43424-54A5-470F-A092-9F6003944EE3}" type="pres">
      <dgm:prSet presAssocID="{957B81C2-075E-42AB-8C58-3960CC4E7D5B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9AA566CA-A79F-4BA5-8179-FED0B0BDE801}" type="pres">
      <dgm:prSet presAssocID="{1DD724D5-D161-4823-82E7-8FDE6A5E2ED6}" presName="node" presStyleLbl="node1" presStyleIdx="1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61D6B0-7ABF-491B-89A0-025DC3F079F7}" type="pres">
      <dgm:prSet presAssocID="{16CD27DA-DDDD-4954-8590-0E125B3C716E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B53B1F7B-19C0-42AC-8F36-57DCBB4EA6A0}" type="pres">
      <dgm:prSet presAssocID="{16CD27DA-DDDD-4954-8590-0E125B3C716E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78D1FF79-AFFA-4295-A14F-4049E3BA9A63}" type="pres">
      <dgm:prSet presAssocID="{B516D058-7E93-4F82-8BF6-061824E6D3E2}" presName="node" presStyleLbl="node1" presStyleIdx="2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F1B8949-63E4-481A-BA34-94E03DDFF301}" type="pres">
      <dgm:prSet presAssocID="{FFB6ADAD-1802-4EA2-9F50-8E2FAC825D98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8DF377AB-736B-42E6-8088-E90B85DE49B3}" type="pres">
      <dgm:prSet presAssocID="{FFB6ADAD-1802-4EA2-9F50-8E2FAC825D98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D0463767-60C3-4C4F-AC45-E8548C4D81B4}" type="pres">
      <dgm:prSet presAssocID="{4F4823FA-6BDB-4787-B2DB-08B78FA4A2F9}" presName="node" presStyleLbl="node1" presStyleIdx="3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3F4B8DBF-2A74-4453-8311-9A5073DB83D7}" type="presOf" srcId="{FFB6ADAD-1802-4EA2-9F50-8E2FAC825D98}" destId="{8DF377AB-736B-42E6-8088-E90B85DE49B3}" srcOrd="1" destOrd="0" presId="urn:microsoft.com/office/officeart/2005/8/layout/process1"/>
    <dgm:cxn modelId="{6BE31324-CA13-4D0A-8804-17246C3B71D2}" srcId="{CB48440A-9D6C-49CF-8BEF-E7840821E764}" destId="{4F4823FA-6BDB-4787-B2DB-08B78FA4A2F9}" srcOrd="3" destOrd="0" parTransId="{20BF351D-7051-466E-97BA-2709D548FE4B}" sibTransId="{4D45A18D-2D62-4A16-A775-6A9AB1181C72}"/>
    <dgm:cxn modelId="{896C94EF-A9EF-473E-BB34-56EBB538A319}" type="presOf" srcId="{957B81C2-075E-42AB-8C58-3960CC4E7D5B}" destId="{A5F43424-54A5-470F-A092-9F6003944EE3}" srcOrd="1" destOrd="0" presId="urn:microsoft.com/office/officeart/2005/8/layout/process1"/>
    <dgm:cxn modelId="{6A6AB91E-341F-49A8-B96E-8A28AC952317}" type="presOf" srcId="{FFB6ADAD-1802-4EA2-9F50-8E2FAC825D98}" destId="{6F1B8949-63E4-481A-BA34-94E03DDFF301}" srcOrd="0" destOrd="0" presId="urn:microsoft.com/office/officeart/2005/8/layout/process1"/>
    <dgm:cxn modelId="{89FB4193-5D4A-4478-B4D2-208D58DFF902}" type="presOf" srcId="{1DD724D5-D161-4823-82E7-8FDE6A5E2ED6}" destId="{9AA566CA-A79F-4BA5-8179-FED0B0BDE801}" srcOrd="0" destOrd="0" presId="urn:microsoft.com/office/officeart/2005/8/layout/process1"/>
    <dgm:cxn modelId="{FB90C9AA-949E-43E0-B756-E2EFF09C2AB8}" type="presOf" srcId="{957B81C2-075E-42AB-8C58-3960CC4E7D5B}" destId="{37ADE820-1100-488F-8D1C-347605C66DE8}" srcOrd="0" destOrd="0" presId="urn:microsoft.com/office/officeart/2005/8/layout/process1"/>
    <dgm:cxn modelId="{F7FFE7E8-CE8E-4297-9627-A2A923895C35}" type="presOf" srcId="{4F4823FA-6BDB-4787-B2DB-08B78FA4A2F9}" destId="{D0463767-60C3-4C4F-AC45-E8548C4D81B4}" srcOrd="0" destOrd="0" presId="urn:microsoft.com/office/officeart/2005/8/layout/process1"/>
    <dgm:cxn modelId="{32C32F51-AA13-4B63-8681-7B5570E9F081}" srcId="{CB48440A-9D6C-49CF-8BEF-E7840821E764}" destId="{73CBC670-4087-490F-B0BA-BAFD0C356756}" srcOrd="0" destOrd="0" parTransId="{D63DC1B1-7279-41BB-A2EB-827A8AD35480}" sibTransId="{957B81C2-075E-42AB-8C58-3960CC4E7D5B}"/>
    <dgm:cxn modelId="{69ECA0C5-B7FC-45E9-B4FC-8926D09CDBBC}" type="presOf" srcId="{73CBC670-4087-490F-B0BA-BAFD0C356756}" destId="{AA2D9688-E6A8-4193-93E8-47A2CAD6537A}" srcOrd="0" destOrd="0" presId="urn:microsoft.com/office/officeart/2005/8/layout/process1"/>
    <dgm:cxn modelId="{3C0D4C03-EBAE-4757-A07D-21D81740E103}" type="presOf" srcId="{CB48440A-9D6C-49CF-8BEF-E7840821E764}" destId="{87C70CC9-1ED4-4CCD-BA9C-6E601B10DD8D}" srcOrd="0" destOrd="0" presId="urn:microsoft.com/office/officeart/2005/8/layout/process1"/>
    <dgm:cxn modelId="{A9846616-876F-4DE9-A02B-646245D094D7}" srcId="{CB48440A-9D6C-49CF-8BEF-E7840821E764}" destId="{1DD724D5-D161-4823-82E7-8FDE6A5E2ED6}" srcOrd="1" destOrd="0" parTransId="{CA6F5FEC-0D3B-45C0-B738-C6FE258AF78F}" sibTransId="{16CD27DA-DDDD-4954-8590-0E125B3C716E}"/>
    <dgm:cxn modelId="{18CA1AEE-BCB8-4BBE-A430-81BE6BFC98B7}" type="presOf" srcId="{B516D058-7E93-4F82-8BF6-061824E6D3E2}" destId="{78D1FF79-AFFA-4295-A14F-4049E3BA9A63}" srcOrd="0" destOrd="0" presId="urn:microsoft.com/office/officeart/2005/8/layout/process1"/>
    <dgm:cxn modelId="{76FD5C98-AB84-4C9A-89DA-CAC6E99C95B6}" type="presOf" srcId="{16CD27DA-DDDD-4954-8590-0E125B3C716E}" destId="{B53B1F7B-19C0-42AC-8F36-57DCBB4EA6A0}" srcOrd="1" destOrd="0" presId="urn:microsoft.com/office/officeart/2005/8/layout/process1"/>
    <dgm:cxn modelId="{5D9B380F-6583-482F-9176-D639BEB2E292}" type="presOf" srcId="{16CD27DA-DDDD-4954-8590-0E125B3C716E}" destId="{8861D6B0-7ABF-491B-89A0-025DC3F079F7}" srcOrd="0" destOrd="0" presId="urn:microsoft.com/office/officeart/2005/8/layout/process1"/>
    <dgm:cxn modelId="{1B42CA08-340A-47D1-93CD-C3949EE88156}" srcId="{CB48440A-9D6C-49CF-8BEF-E7840821E764}" destId="{B516D058-7E93-4F82-8BF6-061824E6D3E2}" srcOrd="2" destOrd="0" parTransId="{72205BF2-AEC2-4785-8664-044718F662B1}" sibTransId="{FFB6ADAD-1802-4EA2-9F50-8E2FAC825D98}"/>
    <dgm:cxn modelId="{D1799648-43CA-4FF6-B0D7-CED94BB46AE6}" type="presParOf" srcId="{87C70CC9-1ED4-4CCD-BA9C-6E601B10DD8D}" destId="{AA2D9688-E6A8-4193-93E8-47A2CAD6537A}" srcOrd="0" destOrd="0" presId="urn:microsoft.com/office/officeart/2005/8/layout/process1"/>
    <dgm:cxn modelId="{BBAF0850-E01A-4210-B195-2F7810CCB6A9}" type="presParOf" srcId="{87C70CC9-1ED4-4CCD-BA9C-6E601B10DD8D}" destId="{37ADE820-1100-488F-8D1C-347605C66DE8}" srcOrd="1" destOrd="0" presId="urn:microsoft.com/office/officeart/2005/8/layout/process1"/>
    <dgm:cxn modelId="{B8A370CD-D39B-4AC4-AB3E-6F486CAAC6F0}" type="presParOf" srcId="{37ADE820-1100-488F-8D1C-347605C66DE8}" destId="{A5F43424-54A5-470F-A092-9F6003944EE3}" srcOrd="0" destOrd="0" presId="urn:microsoft.com/office/officeart/2005/8/layout/process1"/>
    <dgm:cxn modelId="{BCE4A6C4-D4B4-426A-8D70-DE1D6A74FE00}" type="presParOf" srcId="{87C70CC9-1ED4-4CCD-BA9C-6E601B10DD8D}" destId="{9AA566CA-A79F-4BA5-8179-FED0B0BDE801}" srcOrd="2" destOrd="0" presId="urn:microsoft.com/office/officeart/2005/8/layout/process1"/>
    <dgm:cxn modelId="{ADC955E6-38FB-47AD-BDE4-0B2F81C3536F}" type="presParOf" srcId="{87C70CC9-1ED4-4CCD-BA9C-6E601B10DD8D}" destId="{8861D6B0-7ABF-491B-89A0-025DC3F079F7}" srcOrd="3" destOrd="0" presId="urn:microsoft.com/office/officeart/2005/8/layout/process1"/>
    <dgm:cxn modelId="{17A48B9B-EEA2-47AF-9E02-7D0ACAB9C52E}" type="presParOf" srcId="{8861D6B0-7ABF-491B-89A0-025DC3F079F7}" destId="{B53B1F7B-19C0-42AC-8F36-57DCBB4EA6A0}" srcOrd="0" destOrd="0" presId="urn:microsoft.com/office/officeart/2005/8/layout/process1"/>
    <dgm:cxn modelId="{D037A97C-18D9-451F-9DB0-30F8956D7FF4}" type="presParOf" srcId="{87C70CC9-1ED4-4CCD-BA9C-6E601B10DD8D}" destId="{78D1FF79-AFFA-4295-A14F-4049E3BA9A63}" srcOrd="4" destOrd="0" presId="urn:microsoft.com/office/officeart/2005/8/layout/process1"/>
    <dgm:cxn modelId="{4C2635D6-00A8-48C9-9CC2-37CA61C73A2D}" type="presParOf" srcId="{87C70CC9-1ED4-4CCD-BA9C-6E601B10DD8D}" destId="{6F1B8949-63E4-481A-BA34-94E03DDFF301}" srcOrd="5" destOrd="0" presId="urn:microsoft.com/office/officeart/2005/8/layout/process1"/>
    <dgm:cxn modelId="{E9CE0A39-2E12-42F8-92B7-BBA498855957}" type="presParOf" srcId="{6F1B8949-63E4-481A-BA34-94E03DDFF301}" destId="{8DF377AB-736B-42E6-8088-E90B85DE49B3}" srcOrd="0" destOrd="0" presId="urn:microsoft.com/office/officeart/2005/8/layout/process1"/>
    <dgm:cxn modelId="{52B98E5C-5E1F-4F78-9733-456F6B5979E5}" type="presParOf" srcId="{87C70CC9-1ED4-4CCD-BA9C-6E601B10DD8D}" destId="{D0463767-60C3-4C4F-AC45-E8548C4D81B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0901FF-AB7C-45AC-AB86-95588E1D499A}" type="doc">
      <dgm:prSet loTypeId="urn:microsoft.com/office/officeart/2005/8/layout/venn2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B6CA65F-0322-4294-A7A9-57B2DD819A31}">
      <dgm:prSet phldrT="[テキスト]"/>
      <dgm:spPr/>
      <dgm:t>
        <a:bodyPr/>
        <a:lstStyle/>
        <a:p>
          <a:r>
            <a:rPr lang="ja-JP" altLang="en-US" smtClean="0"/>
            <a:t>社外</a:t>
          </a:r>
          <a:endParaRPr lang="en-US" dirty="0"/>
        </a:p>
      </dgm:t>
    </dgm:pt>
    <dgm:pt modelId="{DECD5CCD-A598-4C7B-A0DB-61F207D09A85}" type="parTrans" cxnId="{2CDAEF64-E36D-41CC-9B50-B7218BA1F199}">
      <dgm:prSet/>
      <dgm:spPr/>
      <dgm:t>
        <a:bodyPr/>
        <a:lstStyle/>
        <a:p>
          <a:endParaRPr lang="en-US"/>
        </a:p>
      </dgm:t>
    </dgm:pt>
    <dgm:pt modelId="{C363849A-5EFD-47CA-BC92-1045FD10E7C0}" type="sibTrans" cxnId="{2CDAEF64-E36D-41CC-9B50-B7218BA1F199}">
      <dgm:prSet/>
      <dgm:spPr/>
      <dgm:t>
        <a:bodyPr/>
        <a:lstStyle/>
        <a:p>
          <a:endParaRPr lang="en-US"/>
        </a:p>
      </dgm:t>
    </dgm:pt>
    <dgm:pt modelId="{4A9EF672-3D1F-452A-B6F8-C708B461B375}">
      <dgm:prSet phldrT="[テキスト]"/>
      <dgm:spPr/>
      <dgm:t>
        <a:bodyPr/>
        <a:lstStyle/>
        <a:p>
          <a:r>
            <a:rPr lang="ja-JP" altLang="en-US" dirty="0" smtClean="0"/>
            <a:t>社内</a:t>
          </a:r>
          <a:endParaRPr lang="en-US" dirty="0"/>
        </a:p>
      </dgm:t>
    </dgm:pt>
    <dgm:pt modelId="{7E7070F7-24F2-4942-9655-777E6BF39D24}" type="parTrans" cxnId="{F926997A-B5CD-40B5-BD42-C5CF978581DE}">
      <dgm:prSet/>
      <dgm:spPr/>
      <dgm:t>
        <a:bodyPr/>
        <a:lstStyle/>
        <a:p>
          <a:endParaRPr lang="en-US"/>
        </a:p>
      </dgm:t>
    </dgm:pt>
    <dgm:pt modelId="{963B31F2-D584-4DA8-AEC6-0EF1D8D5CC6F}" type="sibTrans" cxnId="{F926997A-B5CD-40B5-BD42-C5CF978581DE}">
      <dgm:prSet/>
      <dgm:spPr/>
      <dgm:t>
        <a:bodyPr/>
        <a:lstStyle/>
        <a:p>
          <a:endParaRPr lang="en-US"/>
        </a:p>
      </dgm:t>
    </dgm:pt>
    <dgm:pt modelId="{49DFFBCC-6364-4DA5-9D6C-65AA3683DDD6}">
      <dgm:prSet phldrT="[テキスト]"/>
      <dgm:spPr/>
      <dgm:t>
        <a:bodyPr/>
        <a:lstStyle/>
        <a:p>
          <a:r>
            <a:rPr lang="ja-JP" altLang="en-US" dirty="0" smtClean="0"/>
            <a:t>テストチーム</a:t>
          </a:r>
          <a:endParaRPr lang="en-US" dirty="0"/>
        </a:p>
      </dgm:t>
    </dgm:pt>
    <dgm:pt modelId="{7E0D2D95-A757-40C8-BE4E-3B7FFFDC4753}" type="parTrans" cxnId="{8CD2F768-A33C-43C2-874C-6CB217F8166B}">
      <dgm:prSet/>
      <dgm:spPr/>
      <dgm:t>
        <a:bodyPr/>
        <a:lstStyle/>
        <a:p>
          <a:endParaRPr lang="en-US"/>
        </a:p>
      </dgm:t>
    </dgm:pt>
    <dgm:pt modelId="{099E7786-CACD-4B9F-AE0A-12C6A045A16B}" type="sibTrans" cxnId="{8CD2F768-A33C-43C2-874C-6CB217F8166B}">
      <dgm:prSet/>
      <dgm:spPr/>
      <dgm:t>
        <a:bodyPr/>
        <a:lstStyle/>
        <a:p>
          <a:endParaRPr lang="en-US"/>
        </a:p>
      </dgm:t>
    </dgm:pt>
    <dgm:pt modelId="{E80E8790-792F-47CC-BDED-273A60AB564C}">
      <dgm:prSet phldrT="[テキスト]"/>
      <dgm:spPr/>
      <dgm:t>
        <a:bodyPr/>
        <a:lstStyle/>
        <a:p>
          <a:r>
            <a:rPr lang="ja-JP" altLang="en-US" dirty="0" smtClean="0"/>
            <a:t>開発チーム</a:t>
          </a:r>
          <a:endParaRPr lang="en-US" dirty="0"/>
        </a:p>
      </dgm:t>
    </dgm:pt>
    <dgm:pt modelId="{72B03E9D-0E75-4C73-A8DA-111ABE950CDE}" type="parTrans" cxnId="{5B9C4511-1182-45A7-BB3A-77B14D4D2E95}">
      <dgm:prSet/>
      <dgm:spPr/>
      <dgm:t>
        <a:bodyPr/>
        <a:lstStyle/>
        <a:p>
          <a:endParaRPr lang="en-US"/>
        </a:p>
      </dgm:t>
    </dgm:pt>
    <dgm:pt modelId="{211794AA-E119-42F3-84DA-48D961CFBF87}" type="sibTrans" cxnId="{5B9C4511-1182-45A7-BB3A-77B14D4D2E95}">
      <dgm:prSet/>
      <dgm:spPr/>
      <dgm:t>
        <a:bodyPr/>
        <a:lstStyle/>
        <a:p>
          <a:endParaRPr lang="en-US"/>
        </a:p>
      </dgm:t>
    </dgm:pt>
    <dgm:pt modelId="{FE721CCD-A8C6-476E-9365-849DFC769E7C}">
      <dgm:prSet phldrT="[テキスト]"/>
      <dgm:spPr/>
      <dgm:t>
        <a:bodyPr/>
        <a:lstStyle/>
        <a:p>
          <a:r>
            <a:rPr lang="ja-JP" altLang="en-US" dirty="0" smtClean="0"/>
            <a:t>開発者</a:t>
          </a:r>
          <a:endParaRPr lang="en-US" dirty="0"/>
        </a:p>
      </dgm:t>
    </dgm:pt>
    <dgm:pt modelId="{5D20EF85-FB92-49B1-A313-9A1B601D1224}" type="parTrans" cxnId="{ADD759D8-D87C-4C03-B2C2-63087825D3BB}">
      <dgm:prSet/>
      <dgm:spPr/>
      <dgm:t>
        <a:bodyPr/>
        <a:lstStyle/>
        <a:p>
          <a:endParaRPr lang="ja-JP" altLang="en-US"/>
        </a:p>
      </dgm:t>
    </dgm:pt>
    <dgm:pt modelId="{34002A9F-A368-4F7F-92EF-A7E2BC7278CF}" type="sibTrans" cxnId="{ADD759D8-D87C-4C03-B2C2-63087825D3BB}">
      <dgm:prSet/>
      <dgm:spPr/>
      <dgm:t>
        <a:bodyPr/>
        <a:lstStyle/>
        <a:p>
          <a:endParaRPr lang="ja-JP" altLang="en-US"/>
        </a:p>
      </dgm:t>
    </dgm:pt>
    <dgm:pt modelId="{1FD4D2D0-3EBB-4937-B8B3-5E659E20C7CF}" type="pres">
      <dgm:prSet presAssocID="{4D0901FF-AB7C-45AC-AB86-95588E1D499A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A44357C-81C9-49BF-88AD-52371E69DA7F}" type="pres">
      <dgm:prSet presAssocID="{4D0901FF-AB7C-45AC-AB86-95588E1D499A}" presName="comp1" presStyleCnt="0"/>
      <dgm:spPr/>
      <dgm:t>
        <a:bodyPr/>
        <a:lstStyle/>
        <a:p>
          <a:endParaRPr kumimoji="1" lang="ja-JP" altLang="en-US"/>
        </a:p>
      </dgm:t>
    </dgm:pt>
    <dgm:pt modelId="{4824C045-96AC-45CB-9F7E-614E07A268FA}" type="pres">
      <dgm:prSet presAssocID="{4D0901FF-AB7C-45AC-AB86-95588E1D499A}" presName="circle1" presStyleLbl="node1" presStyleIdx="0" presStyleCnt="5"/>
      <dgm:spPr/>
      <dgm:t>
        <a:bodyPr/>
        <a:lstStyle/>
        <a:p>
          <a:endParaRPr lang="en-US"/>
        </a:p>
      </dgm:t>
    </dgm:pt>
    <dgm:pt modelId="{57561B45-41D3-4A0C-AF2E-F777BD5421D4}" type="pres">
      <dgm:prSet presAssocID="{4D0901FF-AB7C-45AC-AB86-95588E1D499A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1BD81-B219-4320-87A3-72C920A5ECEB}" type="pres">
      <dgm:prSet presAssocID="{4D0901FF-AB7C-45AC-AB86-95588E1D499A}" presName="comp2" presStyleCnt="0"/>
      <dgm:spPr/>
      <dgm:t>
        <a:bodyPr/>
        <a:lstStyle/>
        <a:p>
          <a:endParaRPr kumimoji="1" lang="ja-JP" altLang="en-US"/>
        </a:p>
      </dgm:t>
    </dgm:pt>
    <dgm:pt modelId="{B3113A2E-8B47-4C3F-9DF6-BE00BD4CA36E}" type="pres">
      <dgm:prSet presAssocID="{4D0901FF-AB7C-45AC-AB86-95588E1D499A}" presName="circle2" presStyleLbl="node1" presStyleIdx="1" presStyleCnt="5" custLinFactNeighborY="-1512"/>
      <dgm:spPr/>
      <dgm:t>
        <a:bodyPr/>
        <a:lstStyle/>
        <a:p>
          <a:endParaRPr lang="en-US"/>
        </a:p>
      </dgm:t>
    </dgm:pt>
    <dgm:pt modelId="{E0710930-E069-48EC-82C5-2C067FC6E914}" type="pres">
      <dgm:prSet presAssocID="{4D0901FF-AB7C-45AC-AB86-95588E1D499A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5806FC-8AB1-4829-A6CD-017026CFCF4D}" type="pres">
      <dgm:prSet presAssocID="{4D0901FF-AB7C-45AC-AB86-95588E1D499A}" presName="comp3" presStyleCnt="0"/>
      <dgm:spPr/>
      <dgm:t>
        <a:bodyPr/>
        <a:lstStyle/>
        <a:p>
          <a:endParaRPr kumimoji="1" lang="ja-JP" altLang="en-US"/>
        </a:p>
      </dgm:t>
    </dgm:pt>
    <dgm:pt modelId="{FAF36E63-394E-4D22-9F68-E15B5DB21741}" type="pres">
      <dgm:prSet presAssocID="{4D0901FF-AB7C-45AC-AB86-95588E1D499A}" presName="circle3" presStyleLbl="node1" presStyleIdx="2" presStyleCnt="5" custLinFactNeighborY="-4137"/>
      <dgm:spPr/>
      <dgm:t>
        <a:bodyPr/>
        <a:lstStyle/>
        <a:p>
          <a:endParaRPr lang="en-US"/>
        </a:p>
      </dgm:t>
    </dgm:pt>
    <dgm:pt modelId="{8DBC4DB0-29A3-49CC-B04B-137CA74F2B16}" type="pres">
      <dgm:prSet presAssocID="{4D0901FF-AB7C-45AC-AB86-95588E1D499A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959577-6051-4780-928E-EE94DFABEE09}" type="pres">
      <dgm:prSet presAssocID="{4D0901FF-AB7C-45AC-AB86-95588E1D499A}" presName="comp4" presStyleCnt="0"/>
      <dgm:spPr/>
      <dgm:t>
        <a:bodyPr/>
        <a:lstStyle/>
        <a:p>
          <a:endParaRPr kumimoji="1" lang="ja-JP" altLang="en-US"/>
        </a:p>
      </dgm:t>
    </dgm:pt>
    <dgm:pt modelId="{8754EEE8-6FB1-4285-BCAF-B369AEEEBA76}" type="pres">
      <dgm:prSet presAssocID="{4D0901FF-AB7C-45AC-AB86-95588E1D499A}" presName="circle4" presStyleLbl="node1" presStyleIdx="3" presStyleCnt="5" custLinFactNeighborY="-8194"/>
      <dgm:spPr/>
      <dgm:t>
        <a:bodyPr/>
        <a:lstStyle/>
        <a:p>
          <a:endParaRPr lang="en-US"/>
        </a:p>
      </dgm:t>
    </dgm:pt>
    <dgm:pt modelId="{A5B459B5-C5F5-4B87-9F03-21A463BCAE4D}" type="pres">
      <dgm:prSet presAssocID="{4D0901FF-AB7C-45AC-AB86-95588E1D499A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9D1D3D-D3F0-47B3-8656-28656821D7DB}" type="pres">
      <dgm:prSet presAssocID="{4D0901FF-AB7C-45AC-AB86-95588E1D499A}" presName="comp5" presStyleCnt="0"/>
      <dgm:spPr/>
      <dgm:t>
        <a:bodyPr/>
        <a:lstStyle/>
        <a:p>
          <a:endParaRPr kumimoji="1" lang="ja-JP" altLang="en-US"/>
        </a:p>
      </dgm:t>
    </dgm:pt>
    <dgm:pt modelId="{4D38250A-9D5E-47C5-A255-AFC1BEC0FD5A}" type="pres">
      <dgm:prSet presAssocID="{4D0901FF-AB7C-45AC-AB86-95588E1D499A}" presName="circle5" presStyleLbl="node1" presStyleIdx="4" presStyleCnt="5" custLinFactNeighborY="-15294"/>
      <dgm:spPr/>
      <dgm:t>
        <a:bodyPr/>
        <a:lstStyle/>
        <a:p>
          <a:endParaRPr kumimoji="1" lang="ja-JP" altLang="en-US"/>
        </a:p>
      </dgm:t>
    </dgm:pt>
    <dgm:pt modelId="{232E2B66-0F58-4002-9836-FCDDA634D304}" type="pres">
      <dgm:prSet presAssocID="{4D0901FF-AB7C-45AC-AB86-95588E1D499A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3758C48D-49BA-4AA4-917F-5D73D66BB2A9}" type="presOf" srcId="{1B6CA65F-0322-4294-A7A9-57B2DD819A31}" destId="{57561B45-41D3-4A0C-AF2E-F777BD5421D4}" srcOrd="1" destOrd="0" presId="urn:microsoft.com/office/officeart/2005/8/layout/venn2"/>
    <dgm:cxn modelId="{540127C1-D015-4EEB-8157-6164F7519C02}" type="presOf" srcId="{4A9EF672-3D1F-452A-B6F8-C708B461B375}" destId="{B3113A2E-8B47-4C3F-9DF6-BE00BD4CA36E}" srcOrd="0" destOrd="0" presId="urn:microsoft.com/office/officeart/2005/8/layout/venn2"/>
    <dgm:cxn modelId="{F8EE3E03-E49D-4E17-8B38-7462FBCE1A21}" type="presOf" srcId="{4A9EF672-3D1F-452A-B6F8-C708B461B375}" destId="{E0710930-E069-48EC-82C5-2C067FC6E914}" srcOrd="1" destOrd="0" presId="urn:microsoft.com/office/officeart/2005/8/layout/venn2"/>
    <dgm:cxn modelId="{642EF4AB-B046-4630-AEFA-9F9099CF4145}" type="presOf" srcId="{E80E8790-792F-47CC-BDED-273A60AB564C}" destId="{A5B459B5-C5F5-4B87-9F03-21A463BCAE4D}" srcOrd="1" destOrd="0" presId="urn:microsoft.com/office/officeart/2005/8/layout/venn2"/>
    <dgm:cxn modelId="{2CDAEF64-E36D-41CC-9B50-B7218BA1F199}" srcId="{4D0901FF-AB7C-45AC-AB86-95588E1D499A}" destId="{1B6CA65F-0322-4294-A7A9-57B2DD819A31}" srcOrd="0" destOrd="0" parTransId="{DECD5CCD-A598-4C7B-A0DB-61F207D09A85}" sibTransId="{C363849A-5EFD-47CA-BC92-1045FD10E7C0}"/>
    <dgm:cxn modelId="{1BBEF256-CC87-4F20-9972-F5305C168533}" type="presOf" srcId="{4D0901FF-AB7C-45AC-AB86-95588E1D499A}" destId="{1FD4D2D0-3EBB-4937-B8B3-5E659E20C7CF}" srcOrd="0" destOrd="0" presId="urn:microsoft.com/office/officeart/2005/8/layout/venn2"/>
    <dgm:cxn modelId="{8CD2F768-A33C-43C2-874C-6CB217F8166B}" srcId="{4D0901FF-AB7C-45AC-AB86-95588E1D499A}" destId="{49DFFBCC-6364-4DA5-9D6C-65AA3683DDD6}" srcOrd="2" destOrd="0" parTransId="{7E0D2D95-A757-40C8-BE4E-3B7FFFDC4753}" sibTransId="{099E7786-CACD-4B9F-AE0A-12C6A045A16B}"/>
    <dgm:cxn modelId="{B9B7FD1A-29A2-4015-B3C6-E22CF00BA1B7}" type="presOf" srcId="{49DFFBCC-6364-4DA5-9D6C-65AA3683DDD6}" destId="{FAF36E63-394E-4D22-9F68-E15B5DB21741}" srcOrd="0" destOrd="0" presId="urn:microsoft.com/office/officeart/2005/8/layout/venn2"/>
    <dgm:cxn modelId="{8E2C98A7-EC0D-4119-BD86-311443CF093F}" type="presOf" srcId="{1B6CA65F-0322-4294-A7A9-57B2DD819A31}" destId="{4824C045-96AC-45CB-9F7E-614E07A268FA}" srcOrd="0" destOrd="0" presId="urn:microsoft.com/office/officeart/2005/8/layout/venn2"/>
    <dgm:cxn modelId="{B9667075-8D92-43E0-B72D-8690C2D816E3}" type="presOf" srcId="{E80E8790-792F-47CC-BDED-273A60AB564C}" destId="{8754EEE8-6FB1-4285-BCAF-B369AEEEBA76}" srcOrd="0" destOrd="0" presId="urn:microsoft.com/office/officeart/2005/8/layout/venn2"/>
    <dgm:cxn modelId="{ADD759D8-D87C-4C03-B2C2-63087825D3BB}" srcId="{4D0901FF-AB7C-45AC-AB86-95588E1D499A}" destId="{FE721CCD-A8C6-476E-9365-849DFC769E7C}" srcOrd="4" destOrd="0" parTransId="{5D20EF85-FB92-49B1-A313-9A1B601D1224}" sibTransId="{34002A9F-A368-4F7F-92EF-A7E2BC7278CF}"/>
    <dgm:cxn modelId="{EF5C42F7-0F70-46E3-92FD-08A1CE463303}" type="presOf" srcId="{49DFFBCC-6364-4DA5-9D6C-65AA3683DDD6}" destId="{8DBC4DB0-29A3-49CC-B04B-137CA74F2B16}" srcOrd="1" destOrd="0" presId="urn:microsoft.com/office/officeart/2005/8/layout/venn2"/>
    <dgm:cxn modelId="{5B9C4511-1182-45A7-BB3A-77B14D4D2E95}" srcId="{4D0901FF-AB7C-45AC-AB86-95588E1D499A}" destId="{E80E8790-792F-47CC-BDED-273A60AB564C}" srcOrd="3" destOrd="0" parTransId="{72B03E9D-0E75-4C73-A8DA-111ABE950CDE}" sibTransId="{211794AA-E119-42F3-84DA-48D961CFBF87}"/>
    <dgm:cxn modelId="{80B97957-F296-4BA0-BDB2-1A5BD3B379DC}" type="presOf" srcId="{FE721CCD-A8C6-476E-9365-849DFC769E7C}" destId="{4D38250A-9D5E-47C5-A255-AFC1BEC0FD5A}" srcOrd="0" destOrd="0" presId="urn:microsoft.com/office/officeart/2005/8/layout/venn2"/>
    <dgm:cxn modelId="{59DB8AEC-4382-4BD9-8433-2E2C083FBA8A}" type="presOf" srcId="{FE721CCD-A8C6-476E-9365-849DFC769E7C}" destId="{232E2B66-0F58-4002-9836-FCDDA634D304}" srcOrd="1" destOrd="0" presId="urn:microsoft.com/office/officeart/2005/8/layout/venn2"/>
    <dgm:cxn modelId="{F926997A-B5CD-40B5-BD42-C5CF978581DE}" srcId="{4D0901FF-AB7C-45AC-AB86-95588E1D499A}" destId="{4A9EF672-3D1F-452A-B6F8-C708B461B375}" srcOrd="1" destOrd="0" parTransId="{7E7070F7-24F2-4942-9655-777E6BF39D24}" sibTransId="{963B31F2-D584-4DA8-AEC6-0EF1D8D5CC6F}"/>
    <dgm:cxn modelId="{65C95195-D8EF-4D75-B2B1-8F3E3F160924}" type="presParOf" srcId="{1FD4D2D0-3EBB-4937-B8B3-5E659E20C7CF}" destId="{CA44357C-81C9-49BF-88AD-52371E69DA7F}" srcOrd="0" destOrd="0" presId="urn:microsoft.com/office/officeart/2005/8/layout/venn2"/>
    <dgm:cxn modelId="{8456A7E1-E1CB-42AF-93D1-1CA030688CD4}" type="presParOf" srcId="{CA44357C-81C9-49BF-88AD-52371E69DA7F}" destId="{4824C045-96AC-45CB-9F7E-614E07A268FA}" srcOrd="0" destOrd="0" presId="urn:microsoft.com/office/officeart/2005/8/layout/venn2"/>
    <dgm:cxn modelId="{83E96E9C-5DBC-42AF-94E3-8243637A22E4}" type="presParOf" srcId="{CA44357C-81C9-49BF-88AD-52371E69DA7F}" destId="{57561B45-41D3-4A0C-AF2E-F777BD5421D4}" srcOrd="1" destOrd="0" presId="urn:microsoft.com/office/officeart/2005/8/layout/venn2"/>
    <dgm:cxn modelId="{2F6E8011-4BE0-47F9-96FE-77BA228A4723}" type="presParOf" srcId="{1FD4D2D0-3EBB-4937-B8B3-5E659E20C7CF}" destId="{51E1BD81-B219-4320-87A3-72C920A5ECEB}" srcOrd="1" destOrd="0" presId="urn:microsoft.com/office/officeart/2005/8/layout/venn2"/>
    <dgm:cxn modelId="{18CB4D69-C2E6-417A-97F6-345CCE8A4868}" type="presParOf" srcId="{51E1BD81-B219-4320-87A3-72C920A5ECEB}" destId="{B3113A2E-8B47-4C3F-9DF6-BE00BD4CA36E}" srcOrd="0" destOrd="0" presId="urn:microsoft.com/office/officeart/2005/8/layout/venn2"/>
    <dgm:cxn modelId="{2C16578E-82BB-4F9A-844D-5532B08E9ED6}" type="presParOf" srcId="{51E1BD81-B219-4320-87A3-72C920A5ECEB}" destId="{E0710930-E069-48EC-82C5-2C067FC6E914}" srcOrd="1" destOrd="0" presId="urn:microsoft.com/office/officeart/2005/8/layout/venn2"/>
    <dgm:cxn modelId="{CCB0F09A-3475-44F0-A9F1-5CDE9124F72E}" type="presParOf" srcId="{1FD4D2D0-3EBB-4937-B8B3-5E659E20C7CF}" destId="{415806FC-8AB1-4829-A6CD-017026CFCF4D}" srcOrd="2" destOrd="0" presId="urn:microsoft.com/office/officeart/2005/8/layout/venn2"/>
    <dgm:cxn modelId="{5F74E19E-BD88-4C2A-8E14-1303072CC852}" type="presParOf" srcId="{415806FC-8AB1-4829-A6CD-017026CFCF4D}" destId="{FAF36E63-394E-4D22-9F68-E15B5DB21741}" srcOrd="0" destOrd="0" presId="urn:microsoft.com/office/officeart/2005/8/layout/venn2"/>
    <dgm:cxn modelId="{FCEAC49C-0011-449D-B840-D5E130565815}" type="presParOf" srcId="{415806FC-8AB1-4829-A6CD-017026CFCF4D}" destId="{8DBC4DB0-29A3-49CC-B04B-137CA74F2B16}" srcOrd="1" destOrd="0" presId="urn:microsoft.com/office/officeart/2005/8/layout/venn2"/>
    <dgm:cxn modelId="{9F15C97E-90F8-4246-BF5A-129A4C5D22B4}" type="presParOf" srcId="{1FD4D2D0-3EBB-4937-B8B3-5E659E20C7CF}" destId="{AB959577-6051-4780-928E-EE94DFABEE09}" srcOrd="3" destOrd="0" presId="urn:microsoft.com/office/officeart/2005/8/layout/venn2"/>
    <dgm:cxn modelId="{9146EA14-EE97-4A68-A1AA-48EC18058715}" type="presParOf" srcId="{AB959577-6051-4780-928E-EE94DFABEE09}" destId="{8754EEE8-6FB1-4285-BCAF-B369AEEEBA76}" srcOrd="0" destOrd="0" presId="urn:microsoft.com/office/officeart/2005/8/layout/venn2"/>
    <dgm:cxn modelId="{1EDC22D2-961E-47F1-8B38-B6E4C0C93EA4}" type="presParOf" srcId="{AB959577-6051-4780-928E-EE94DFABEE09}" destId="{A5B459B5-C5F5-4B87-9F03-21A463BCAE4D}" srcOrd="1" destOrd="0" presId="urn:microsoft.com/office/officeart/2005/8/layout/venn2"/>
    <dgm:cxn modelId="{52FDCE89-C059-4F8D-A613-9F41ECAC0577}" type="presParOf" srcId="{1FD4D2D0-3EBB-4937-B8B3-5E659E20C7CF}" destId="{AD9D1D3D-D3F0-47B3-8656-28656821D7DB}" srcOrd="4" destOrd="0" presId="urn:microsoft.com/office/officeart/2005/8/layout/venn2"/>
    <dgm:cxn modelId="{BA34954B-008A-4A39-830A-8680C3E4FBC6}" type="presParOf" srcId="{AD9D1D3D-D3F0-47B3-8656-28656821D7DB}" destId="{4D38250A-9D5E-47C5-A255-AFC1BEC0FD5A}" srcOrd="0" destOrd="0" presId="urn:microsoft.com/office/officeart/2005/8/layout/venn2"/>
    <dgm:cxn modelId="{D84A7EB3-BDB2-48A3-A600-59F7A1F63B0E}" type="presParOf" srcId="{AD9D1D3D-D3F0-47B3-8656-28656821D7DB}" destId="{232E2B66-0F58-4002-9836-FCDDA634D304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CB48440A-9D6C-49CF-8BEF-E7840821E764}" type="doc">
      <dgm:prSet loTypeId="urn:microsoft.com/office/officeart/2005/8/layout/process1" loCatId="process" qsTypeId="urn:microsoft.com/office/officeart/2005/8/quickstyle/simple1" qsCatId="simple" csTypeId="urn:microsoft.com/office/officeart/2005/8/colors/colorful1#24" csCatId="colorful" phldr="1"/>
      <dgm:spPr/>
    </dgm:pt>
    <dgm:pt modelId="{73CBC670-4087-490F-B0BA-BAFD0C35675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D63DC1B1-7279-41BB-A2EB-827A8AD35480}" type="par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957B81C2-075E-42AB-8C58-3960CC4E7D5B}" type="sib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1DD724D5-D161-4823-82E7-8FDE6A5E2ED6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CA6F5FEC-0D3B-45C0-B738-C6FE258AF78F}" type="par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16CD27DA-DDDD-4954-8590-0E125B3C716E}" type="sib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B516D058-7E93-4F82-8BF6-061824E6D3E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72205BF2-AEC2-4785-8664-044718F662B1}" type="par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FFB6ADAD-1802-4EA2-9F50-8E2FAC825D98}" type="sib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4F4823FA-6BDB-4787-B2DB-08B78FA4A2F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20BF351D-7051-466E-97BA-2709D548FE4B}" type="par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4D45A18D-2D62-4A16-A775-6A9AB1181C72}" type="sib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87C70CC9-1ED4-4CCD-BA9C-6E601B10DD8D}" type="pres">
      <dgm:prSet presAssocID="{CB48440A-9D6C-49CF-8BEF-E7840821E764}" presName="Name0" presStyleCnt="0">
        <dgm:presLayoutVars>
          <dgm:dir/>
          <dgm:resizeHandles val="exact"/>
        </dgm:presLayoutVars>
      </dgm:prSet>
      <dgm:spPr/>
    </dgm:pt>
    <dgm:pt modelId="{AA2D9688-E6A8-4193-93E8-47A2CAD6537A}" type="pres">
      <dgm:prSet presAssocID="{73CBC670-4087-490F-B0BA-BAFD0C356756}" presName="node" presStyleLbl="node1" presStyleIdx="0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ADE820-1100-488F-8D1C-347605C66DE8}" type="pres">
      <dgm:prSet presAssocID="{957B81C2-075E-42AB-8C58-3960CC4E7D5B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A5F43424-54A5-470F-A092-9F6003944EE3}" type="pres">
      <dgm:prSet presAssocID="{957B81C2-075E-42AB-8C58-3960CC4E7D5B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9AA566CA-A79F-4BA5-8179-FED0B0BDE801}" type="pres">
      <dgm:prSet presAssocID="{1DD724D5-D161-4823-82E7-8FDE6A5E2ED6}" presName="node" presStyleLbl="node1" presStyleIdx="1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61D6B0-7ABF-491B-89A0-025DC3F079F7}" type="pres">
      <dgm:prSet presAssocID="{16CD27DA-DDDD-4954-8590-0E125B3C716E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B53B1F7B-19C0-42AC-8F36-57DCBB4EA6A0}" type="pres">
      <dgm:prSet presAssocID="{16CD27DA-DDDD-4954-8590-0E125B3C716E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78D1FF79-AFFA-4295-A14F-4049E3BA9A63}" type="pres">
      <dgm:prSet presAssocID="{B516D058-7E93-4F82-8BF6-061824E6D3E2}" presName="node" presStyleLbl="node1" presStyleIdx="2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F1B8949-63E4-481A-BA34-94E03DDFF301}" type="pres">
      <dgm:prSet presAssocID="{FFB6ADAD-1802-4EA2-9F50-8E2FAC825D98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8DF377AB-736B-42E6-8088-E90B85DE49B3}" type="pres">
      <dgm:prSet presAssocID="{FFB6ADAD-1802-4EA2-9F50-8E2FAC825D98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D0463767-60C3-4C4F-AC45-E8548C4D81B4}" type="pres">
      <dgm:prSet presAssocID="{4F4823FA-6BDB-4787-B2DB-08B78FA4A2F9}" presName="node" presStyleLbl="node1" presStyleIdx="3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BE31324-CA13-4D0A-8804-17246C3B71D2}" srcId="{CB48440A-9D6C-49CF-8BEF-E7840821E764}" destId="{4F4823FA-6BDB-4787-B2DB-08B78FA4A2F9}" srcOrd="3" destOrd="0" parTransId="{20BF351D-7051-466E-97BA-2709D548FE4B}" sibTransId="{4D45A18D-2D62-4A16-A775-6A9AB1181C72}"/>
    <dgm:cxn modelId="{18BE71B8-B4B4-4F11-B685-500E0AF0D783}" type="presOf" srcId="{B516D058-7E93-4F82-8BF6-061824E6D3E2}" destId="{78D1FF79-AFFA-4295-A14F-4049E3BA9A63}" srcOrd="0" destOrd="0" presId="urn:microsoft.com/office/officeart/2005/8/layout/process1"/>
    <dgm:cxn modelId="{8CC9903A-742C-45E2-B6CA-0A852E59665F}" type="presOf" srcId="{CB48440A-9D6C-49CF-8BEF-E7840821E764}" destId="{87C70CC9-1ED4-4CCD-BA9C-6E601B10DD8D}" srcOrd="0" destOrd="0" presId="urn:microsoft.com/office/officeart/2005/8/layout/process1"/>
    <dgm:cxn modelId="{02F850EA-EEE4-46B6-B9F1-E2AFC77B730D}" type="presOf" srcId="{957B81C2-075E-42AB-8C58-3960CC4E7D5B}" destId="{37ADE820-1100-488F-8D1C-347605C66DE8}" srcOrd="0" destOrd="0" presId="urn:microsoft.com/office/officeart/2005/8/layout/process1"/>
    <dgm:cxn modelId="{9C35933F-3A7F-40F4-BB94-7D34C522A51C}" type="presOf" srcId="{16CD27DA-DDDD-4954-8590-0E125B3C716E}" destId="{B53B1F7B-19C0-42AC-8F36-57DCBB4EA6A0}" srcOrd="1" destOrd="0" presId="urn:microsoft.com/office/officeart/2005/8/layout/process1"/>
    <dgm:cxn modelId="{32C32F51-AA13-4B63-8681-7B5570E9F081}" srcId="{CB48440A-9D6C-49CF-8BEF-E7840821E764}" destId="{73CBC670-4087-490F-B0BA-BAFD0C356756}" srcOrd="0" destOrd="0" parTransId="{D63DC1B1-7279-41BB-A2EB-827A8AD35480}" sibTransId="{957B81C2-075E-42AB-8C58-3960CC4E7D5B}"/>
    <dgm:cxn modelId="{A9846616-876F-4DE9-A02B-646245D094D7}" srcId="{CB48440A-9D6C-49CF-8BEF-E7840821E764}" destId="{1DD724D5-D161-4823-82E7-8FDE6A5E2ED6}" srcOrd="1" destOrd="0" parTransId="{CA6F5FEC-0D3B-45C0-B738-C6FE258AF78F}" sibTransId="{16CD27DA-DDDD-4954-8590-0E125B3C716E}"/>
    <dgm:cxn modelId="{BD2D40C5-72B8-460E-ABFA-CAC438DAA691}" type="presOf" srcId="{FFB6ADAD-1802-4EA2-9F50-8E2FAC825D98}" destId="{8DF377AB-736B-42E6-8088-E90B85DE49B3}" srcOrd="1" destOrd="0" presId="urn:microsoft.com/office/officeart/2005/8/layout/process1"/>
    <dgm:cxn modelId="{8ACC2B3A-122B-4511-966A-45FA62A014E6}" type="presOf" srcId="{73CBC670-4087-490F-B0BA-BAFD0C356756}" destId="{AA2D9688-E6A8-4193-93E8-47A2CAD6537A}" srcOrd="0" destOrd="0" presId="urn:microsoft.com/office/officeart/2005/8/layout/process1"/>
    <dgm:cxn modelId="{1A819871-ABCC-4BDB-B345-289911DCD5A8}" type="presOf" srcId="{957B81C2-075E-42AB-8C58-3960CC4E7D5B}" destId="{A5F43424-54A5-470F-A092-9F6003944EE3}" srcOrd="1" destOrd="0" presId="urn:microsoft.com/office/officeart/2005/8/layout/process1"/>
    <dgm:cxn modelId="{879176FD-E7B6-4280-877B-DAF873FF7361}" type="presOf" srcId="{1DD724D5-D161-4823-82E7-8FDE6A5E2ED6}" destId="{9AA566CA-A79F-4BA5-8179-FED0B0BDE801}" srcOrd="0" destOrd="0" presId="urn:microsoft.com/office/officeart/2005/8/layout/process1"/>
    <dgm:cxn modelId="{332D6CDB-CE7A-4352-A78C-817038DAC64A}" type="presOf" srcId="{16CD27DA-DDDD-4954-8590-0E125B3C716E}" destId="{8861D6B0-7ABF-491B-89A0-025DC3F079F7}" srcOrd="0" destOrd="0" presId="urn:microsoft.com/office/officeart/2005/8/layout/process1"/>
    <dgm:cxn modelId="{1B42CA08-340A-47D1-93CD-C3949EE88156}" srcId="{CB48440A-9D6C-49CF-8BEF-E7840821E764}" destId="{B516D058-7E93-4F82-8BF6-061824E6D3E2}" srcOrd="2" destOrd="0" parTransId="{72205BF2-AEC2-4785-8664-044718F662B1}" sibTransId="{FFB6ADAD-1802-4EA2-9F50-8E2FAC825D98}"/>
    <dgm:cxn modelId="{46806724-DD05-4228-BA5D-FC9B9108D1AE}" type="presOf" srcId="{4F4823FA-6BDB-4787-B2DB-08B78FA4A2F9}" destId="{D0463767-60C3-4C4F-AC45-E8548C4D81B4}" srcOrd="0" destOrd="0" presId="urn:microsoft.com/office/officeart/2005/8/layout/process1"/>
    <dgm:cxn modelId="{6836C4BD-BC4E-4EDD-9442-558CFE2A52C0}" type="presOf" srcId="{FFB6ADAD-1802-4EA2-9F50-8E2FAC825D98}" destId="{6F1B8949-63E4-481A-BA34-94E03DDFF301}" srcOrd="0" destOrd="0" presId="urn:microsoft.com/office/officeart/2005/8/layout/process1"/>
    <dgm:cxn modelId="{A0610963-ECC0-4764-8A99-16A8516B8F9D}" type="presParOf" srcId="{87C70CC9-1ED4-4CCD-BA9C-6E601B10DD8D}" destId="{AA2D9688-E6A8-4193-93E8-47A2CAD6537A}" srcOrd="0" destOrd="0" presId="urn:microsoft.com/office/officeart/2005/8/layout/process1"/>
    <dgm:cxn modelId="{2F5AA181-F328-4E2C-BDE0-120CCD0B92E6}" type="presParOf" srcId="{87C70CC9-1ED4-4CCD-BA9C-6E601B10DD8D}" destId="{37ADE820-1100-488F-8D1C-347605C66DE8}" srcOrd="1" destOrd="0" presId="urn:microsoft.com/office/officeart/2005/8/layout/process1"/>
    <dgm:cxn modelId="{9FBF44CC-298B-4332-94C3-2809AF4719AC}" type="presParOf" srcId="{37ADE820-1100-488F-8D1C-347605C66DE8}" destId="{A5F43424-54A5-470F-A092-9F6003944EE3}" srcOrd="0" destOrd="0" presId="urn:microsoft.com/office/officeart/2005/8/layout/process1"/>
    <dgm:cxn modelId="{8A90323B-F93B-42FF-987E-90A6279AE475}" type="presParOf" srcId="{87C70CC9-1ED4-4CCD-BA9C-6E601B10DD8D}" destId="{9AA566CA-A79F-4BA5-8179-FED0B0BDE801}" srcOrd="2" destOrd="0" presId="urn:microsoft.com/office/officeart/2005/8/layout/process1"/>
    <dgm:cxn modelId="{C613C6D4-40F2-4FB9-B335-0BCBB4380626}" type="presParOf" srcId="{87C70CC9-1ED4-4CCD-BA9C-6E601B10DD8D}" destId="{8861D6B0-7ABF-491B-89A0-025DC3F079F7}" srcOrd="3" destOrd="0" presId="urn:microsoft.com/office/officeart/2005/8/layout/process1"/>
    <dgm:cxn modelId="{A149AE1B-DB7B-47B7-BF20-C6396F8CA3E3}" type="presParOf" srcId="{8861D6B0-7ABF-491B-89A0-025DC3F079F7}" destId="{B53B1F7B-19C0-42AC-8F36-57DCBB4EA6A0}" srcOrd="0" destOrd="0" presId="urn:microsoft.com/office/officeart/2005/8/layout/process1"/>
    <dgm:cxn modelId="{20450E2C-1EF1-4A8E-A684-6113AA1409C7}" type="presParOf" srcId="{87C70CC9-1ED4-4CCD-BA9C-6E601B10DD8D}" destId="{78D1FF79-AFFA-4295-A14F-4049E3BA9A63}" srcOrd="4" destOrd="0" presId="urn:microsoft.com/office/officeart/2005/8/layout/process1"/>
    <dgm:cxn modelId="{FECC2DF5-7E70-4328-B52F-306D00DE866D}" type="presParOf" srcId="{87C70CC9-1ED4-4CCD-BA9C-6E601B10DD8D}" destId="{6F1B8949-63E4-481A-BA34-94E03DDFF301}" srcOrd="5" destOrd="0" presId="urn:microsoft.com/office/officeart/2005/8/layout/process1"/>
    <dgm:cxn modelId="{03EEFB60-7C2D-4467-981F-E7657A386A2C}" type="presParOf" srcId="{6F1B8949-63E4-481A-BA34-94E03DDFF301}" destId="{8DF377AB-736B-42E6-8088-E90B85DE49B3}" srcOrd="0" destOrd="0" presId="urn:microsoft.com/office/officeart/2005/8/layout/process1"/>
    <dgm:cxn modelId="{BE26A15B-BF36-4262-A61D-4A9CAAA3D0F4}" type="presParOf" srcId="{87C70CC9-1ED4-4CCD-BA9C-6E601B10DD8D}" destId="{D0463767-60C3-4C4F-AC45-E8548C4D81B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CB48440A-9D6C-49CF-8BEF-E7840821E764}" type="doc">
      <dgm:prSet loTypeId="urn:microsoft.com/office/officeart/2005/8/layout/process1" loCatId="process" qsTypeId="urn:microsoft.com/office/officeart/2005/8/quickstyle/simple1" qsCatId="simple" csTypeId="urn:microsoft.com/office/officeart/2005/8/colors/colorful1#25" csCatId="colorful" phldr="1"/>
      <dgm:spPr/>
    </dgm:pt>
    <dgm:pt modelId="{73CBC670-4087-490F-B0BA-BAFD0C35675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D63DC1B1-7279-41BB-A2EB-827A8AD35480}" type="par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957B81C2-075E-42AB-8C58-3960CC4E7D5B}" type="sib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1DD724D5-D161-4823-82E7-8FDE6A5E2ED6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CA6F5FEC-0D3B-45C0-B738-C6FE258AF78F}" type="par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16CD27DA-DDDD-4954-8590-0E125B3C716E}" type="sib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B516D058-7E93-4F82-8BF6-061824E6D3E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72205BF2-AEC2-4785-8664-044718F662B1}" type="par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FFB6ADAD-1802-4EA2-9F50-8E2FAC825D98}" type="sib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4F4823FA-6BDB-4787-B2DB-08B78FA4A2F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20BF351D-7051-466E-97BA-2709D548FE4B}" type="par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4D45A18D-2D62-4A16-A775-6A9AB1181C72}" type="sib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87C70CC9-1ED4-4CCD-BA9C-6E601B10DD8D}" type="pres">
      <dgm:prSet presAssocID="{CB48440A-9D6C-49CF-8BEF-E7840821E764}" presName="Name0" presStyleCnt="0">
        <dgm:presLayoutVars>
          <dgm:dir/>
          <dgm:resizeHandles val="exact"/>
        </dgm:presLayoutVars>
      </dgm:prSet>
      <dgm:spPr/>
    </dgm:pt>
    <dgm:pt modelId="{AA2D9688-E6A8-4193-93E8-47A2CAD6537A}" type="pres">
      <dgm:prSet presAssocID="{73CBC670-4087-490F-B0BA-BAFD0C356756}" presName="node" presStyleLbl="node1" presStyleIdx="0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ADE820-1100-488F-8D1C-347605C66DE8}" type="pres">
      <dgm:prSet presAssocID="{957B81C2-075E-42AB-8C58-3960CC4E7D5B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A5F43424-54A5-470F-A092-9F6003944EE3}" type="pres">
      <dgm:prSet presAssocID="{957B81C2-075E-42AB-8C58-3960CC4E7D5B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9AA566CA-A79F-4BA5-8179-FED0B0BDE801}" type="pres">
      <dgm:prSet presAssocID="{1DD724D5-D161-4823-82E7-8FDE6A5E2ED6}" presName="node" presStyleLbl="node1" presStyleIdx="1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61D6B0-7ABF-491B-89A0-025DC3F079F7}" type="pres">
      <dgm:prSet presAssocID="{16CD27DA-DDDD-4954-8590-0E125B3C716E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B53B1F7B-19C0-42AC-8F36-57DCBB4EA6A0}" type="pres">
      <dgm:prSet presAssocID="{16CD27DA-DDDD-4954-8590-0E125B3C716E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78D1FF79-AFFA-4295-A14F-4049E3BA9A63}" type="pres">
      <dgm:prSet presAssocID="{B516D058-7E93-4F82-8BF6-061824E6D3E2}" presName="node" presStyleLbl="node1" presStyleIdx="2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F1B8949-63E4-481A-BA34-94E03DDFF301}" type="pres">
      <dgm:prSet presAssocID="{FFB6ADAD-1802-4EA2-9F50-8E2FAC825D98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8DF377AB-736B-42E6-8088-E90B85DE49B3}" type="pres">
      <dgm:prSet presAssocID="{FFB6ADAD-1802-4EA2-9F50-8E2FAC825D98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D0463767-60C3-4C4F-AC45-E8548C4D81B4}" type="pres">
      <dgm:prSet presAssocID="{4F4823FA-6BDB-4787-B2DB-08B78FA4A2F9}" presName="node" presStyleLbl="node1" presStyleIdx="3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C338FD87-1E48-4149-AF04-8505F55C628B}" type="presOf" srcId="{957B81C2-075E-42AB-8C58-3960CC4E7D5B}" destId="{37ADE820-1100-488F-8D1C-347605C66DE8}" srcOrd="0" destOrd="0" presId="urn:microsoft.com/office/officeart/2005/8/layout/process1"/>
    <dgm:cxn modelId="{ABE94528-ED46-4990-9265-2BBD51830F76}" type="presOf" srcId="{73CBC670-4087-490F-B0BA-BAFD0C356756}" destId="{AA2D9688-E6A8-4193-93E8-47A2CAD6537A}" srcOrd="0" destOrd="0" presId="urn:microsoft.com/office/officeart/2005/8/layout/process1"/>
    <dgm:cxn modelId="{D8324ED0-6F6B-4068-BEDE-47E85BA72F71}" type="presOf" srcId="{FFB6ADAD-1802-4EA2-9F50-8E2FAC825D98}" destId="{8DF377AB-736B-42E6-8088-E90B85DE49B3}" srcOrd="1" destOrd="0" presId="urn:microsoft.com/office/officeart/2005/8/layout/process1"/>
    <dgm:cxn modelId="{7426F963-EA77-475F-9788-95F5F3A80CF6}" type="presOf" srcId="{16CD27DA-DDDD-4954-8590-0E125B3C716E}" destId="{8861D6B0-7ABF-491B-89A0-025DC3F079F7}" srcOrd="0" destOrd="0" presId="urn:microsoft.com/office/officeart/2005/8/layout/process1"/>
    <dgm:cxn modelId="{A9846616-876F-4DE9-A02B-646245D094D7}" srcId="{CB48440A-9D6C-49CF-8BEF-E7840821E764}" destId="{1DD724D5-D161-4823-82E7-8FDE6A5E2ED6}" srcOrd="1" destOrd="0" parTransId="{CA6F5FEC-0D3B-45C0-B738-C6FE258AF78F}" sibTransId="{16CD27DA-DDDD-4954-8590-0E125B3C716E}"/>
    <dgm:cxn modelId="{1B42CA08-340A-47D1-93CD-C3949EE88156}" srcId="{CB48440A-9D6C-49CF-8BEF-E7840821E764}" destId="{B516D058-7E93-4F82-8BF6-061824E6D3E2}" srcOrd="2" destOrd="0" parTransId="{72205BF2-AEC2-4785-8664-044718F662B1}" sibTransId="{FFB6ADAD-1802-4EA2-9F50-8E2FAC825D98}"/>
    <dgm:cxn modelId="{12FA2BAA-FBF9-4DC7-8F73-C551671353DC}" type="presOf" srcId="{957B81C2-075E-42AB-8C58-3960CC4E7D5B}" destId="{A5F43424-54A5-470F-A092-9F6003944EE3}" srcOrd="1" destOrd="0" presId="urn:microsoft.com/office/officeart/2005/8/layout/process1"/>
    <dgm:cxn modelId="{D63A3B7A-A153-4E41-963D-41D1E24C682B}" type="presOf" srcId="{1DD724D5-D161-4823-82E7-8FDE6A5E2ED6}" destId="{9AA566CA-A79F-4BA5-8179-FED0B0BDE801}" srcOrd="0" destOrd="0" presId="urn:microsoft.com/office/officeart/2005/8/layout/process1"/>
    <dgm:cxn modelId="{67A2BB7D-EF47-46C9-9A96-BDC6DA3DF880}" type="presOf" srcId="{FFB6ADAD-1802-4EA2-9F50-8E2FAC825D98}" destId="{6F1B8949-63E4-481A-BA34-94E03DDFF301}" srcOrd="0" destOrd="0" presId="urn:microsoft.com/office/officeart/2005/8/layout/process1"/>
    <dgm:cxn modelId="{528E9FEA-3871-447F-A302-CEF49B361939}" type="presOf" srcId="{16CD27DA-DDDD-4954-8590-0E125B3C716E}" destId="{B53B1F7B-19C0-42AC-8F36-57DCBB4EA6A0}" srcOrd="1" destOrd="0" presId="urn:microsoft.com/office/officeart/2005/8/layout/process1"/>
    <dgm:cxn modelId="{6BE31324-CA13-4D0A-8804-17246C3B71D2}" srcId="{CB48440A-9D6C-49CF-8BEF-E7840821E764}" destId="{4F4823FA-6BDB-4787-B2DB-08B78FA4A2F9}" srcOrd="3" destOrd="0" parTransId="{20BF351D-7051-466E-97BA-2709D548FE4B}" sibTransId="{4D45A18D-2D62-4A16-A775-6A9AB1181C72}"/>
    <dgm:cxn modelId="{0EF53606-133A-4770-A856-EF4CEDE8B3C8}" type="presOf" srcId="{4F4823FA-6BDB-4787-B2DB-08B78FA4A2F9}" destId="{D0463767-60C3-4C4F-AC45-E8548C4D81B4}" srcOrd="0" destOrd="0" presId="urn:microsoft.com/office/officeart/2005/8/layout/process1"/>
    <dgm:cxn modelId="{EB87A87E-6008-4D6B-A9E8-5263E31D10DC}" type="presOf" srcId="{B516D058-7E93-4F82-8BF6-061824E6D3E2}" destId="{78D1FF79-AFFA-4295-A14F-4049E3BA9A63}" srcOrd="0" destOrd="0" presId="urn:microsoft.com/office/officeart/2005/8/layout/process1"/>
    <dgm:cxn modelId="{32C32F51-AA13-4B63-8681-7B5570E9F081}" srcId="{CB48440A-9D6C-49CF-8BEF-E7840821E764}" destId="{73CBC670-4087-490F-B0BA-BAFD0C356756}" srcOrd="0" destOrd="0" parTransId="{D63DC1B1-7279-41BB-A2EB-827A8AD35480}" sibTransId="{957B81C2-075E-42AB-8C58-3960CC4E7D5B}"/>
    <dgm:cxn modelId="{E361462C-CB70-4D30-A19B-10CBA522B3B4}" type="presOf" srcId="{CB48440A-9D6C-49CF-8BEF-E7840821E764}" destId="{87C70CC9-1ED4-4CCD-BA9C-6E601B10DD8D}" srcOrd="0" destOrd="0" presId="urn:microsoft.com/office/officeart/2005/8/layout/process1"/>
    <dgm:cxn modelId="{6DCFF9CD-4CCB-4597-97E7-A13F2DB466F4}" type="presParOf" srcId="{87C70CC9-1ED4-4CCD-BA9C-6E601B10DD8D}" destId="{AA2D9688-E6A8-4193-93E8-47A2CAD6537A}" srcOrd="0" destOrd="0" presId="urn:microsoft.com/office/officeart/2005/8/layout/process1"/>
    <dgm:cxn modelId="{F3E0D71A-EBFA-46A9-BAA5-6310EA9B8D7F}" type="presParOf" srcId="{87C70CC9-1ED4-4CCD-BA9C-6E601B10DD8D}" destId="{37ADE820-1100-488F-8D1C-347605C66DE8}" srcOrd="1" destOrd="0" presId="urn:microsoft.com/office/officeart/2005/8/layout/process1"/>
    <dgm:cxn modelId="{27A3BDE3-3F64-4848-A523-B2F8B5CDA2C1}" type="presParOf" srcId="{37ADE820-1100-488F-8D1C-347605C66DE8}" destId="{A5F43424-54A5-470F-A092-9F6003944EE3}" srcOrd="0" destOrd="0" presId="urn:microsoft.com/office/officeart/2005/8/layout/process1"/>
    <dgm:cxn modelId="{0B99B61C-D217-47AF-9B83-39E9E8BC27B4}" type="presParOf" srcId="{87C70CC9-1ED4-4CCD-BA9C-6E601B10DD8D}" destId="{9AA566CA-A79F-4BA5-8179-FED0B0BDE801}" srcOrd="2" destOrd="0" presId="urn:microsoft.com/office/officeart/2005/8/layout/process1"/>
    <dgm:cxn modelId="{B6175435-EB48-49AB-9C8E-78567695B5B1}" type="presParOf" srcId="{87C70CC9-1ED4-4CCD-BA9C-6E601B10DD8D}" destId="{8861D6B0-7ABF-491B-89A0-025DC3F079F7}" srcOrd="3" destOrd="0" presId="urn:microsoft.com/office/officeart/2005/8/layout/process1"/>
    <dgm:cxn modelId="{C3B1D734-F548-40F9-B230-F7CD6AFF1295}" type="presParOf" srcId="{8861D6B0-7ABF-491B-89A0-025DC3F079F7}" destId="{B53B1F7B-19C0-42AC-8F36-57DCBB4EA6A0}" srcOrd="0" destOrd="0" presId="urn:microsoft.com/office/officeart/2005/8/layout/process1"/>
    <dgm:cxn modelId="{44CC7351-5C25-4F58-AB56-CFF66370C513}" type="presParOf" srcId="{87C70CC9-1ED4-4CCD-BA9C-6E601B10DD8D}" destId="{78D1FF79-AFFA-4295-A14F-4049E3BA9A63}" srcOrd="4" destOrd="0" presId="urn:microsoft.com/office/officeart/2005/8/layout/process1"/>
    <dgm:cxn modelId="{B3AB14EA-15CA-4054-8478-E111B2834CDD}" type="presParOf" srcId="{87C70CC9-1ED4-4CCD-BA9C-6E601B10DD8D}" destId="{6F1B8949-63E4-481A-BA34-94E03DDFF301}" srcOrd="5" destOrd="0" presId="urn:microsoft.com/office/officeart/2005/8/layout/process1"/>
    <dgm:cxn modelId="{D0627B74-0FFF-4DCA-930F-6BAF465D04D6}" type="presParOf" srcId="{6F1B8949-63E4-481A-BA34-94E03DDFF301}" destId="{8DF377AB-736B-42E6-8088-E90B85DE49B3}" srcOrd="0" destOrd="0" presId="urn:microsoft.com/office/officeart/2005/8/layout/process1"/>
    <dgm:cxn modelId="{8F48BF08-C772-4A74-A40A-ACC132BCA4F9}" type="presParOf" srcId="{87C70CC9-1ED4-4CCD-BA9C-6E601B10DD8D}" destId="{D0463767-60C3-4C4F-AC45-E8548C4D81B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CB48440A-9D6C-49CF-8BEF-E7840821E764}" type="doc">
      <dgm:prSet loTypeId="urn:microsoft.com/office/officeart/2005/8/layout/process1" loCatId="process" qsTypeId="urn:microsoft.com/office/officeart/2005/8/quickstyle/simple1" qsCatId="simple" csTypeId="urn:microsoft.com/office/officeart/2005/8/colors/colorful1#26" csCatId="colorful" phldr="1"/>
      <dgm:spPr/>
    </dgm:pt>
    <dgm:pt modelId="{73CBC670-4087-490F-B0BA-BAFD0C35675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D63DC1B1-7279-41BB-A2EB-827A8AD35480}" type="par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957B81C2-075E-42AB-8C58-3960CC4E7D5B}" type="sib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1DD724D5-D161-4823-82E7-8FDE6A5E2ED6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CA6F5FEC-0D3B-45C0-B738-C6FE258AF78F}" type="par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16CD27DA-DDDD-4954-8590-0E125B3C716E}" type="sib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B516D058-7E93-4F82-8BF6-061824E6D3E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72205BF2-AEC2-4785-8664-044718F662B1}" type="par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FFB6ADAD-1802-4EA2-9F50-8E2FAC825D98}" type="sib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4F4823FA-6BDB-4787-B2DB-08B78FA4A2F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20BF351D-7051-466E-97BA-2709D548FE4B}" type="par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4D45A18D-2D62-4A16-A775-6A9AB1181C72}" type="sib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87C70CC9-1ED4-4CCD-BA9C-6E601B10DD8D}" type="pres">
      <dgm:prSet presAssocID="{CB48440A-9D6C-49CF-8BEF-E7840821E764}" presName="Name0" presStyleCnt="0">
        <dgm:presLayoutVars>
          <dgm:dir/>
          <dgm:resizeHandles val="exact"/>
        </dgm:presLayoutVars>
      </dgm:prSet>
      <dgm:spPr/>
    </dgm:pt>
    <dgm:pt modelId="{AA2D9688-E6A8-4193-93E8-47A2CAD6537A}" type="pres">
      <dgm:prSet presAssocID="{73CBC670-4087-490F-B0BA-BAFD0C356756}" presName="node" presStyleLbl="node1" presStyleIdx="0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ADE820-1100-488F-8D1C-347605C66DE8}" type="pres">
      <dgm:prSet presAssocID="{957B81C2-075E-42AB-8C58-3960CC4E7D5B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A5F43424-54A5-470F-A092-9F6003944EE3}" type="pres">
      <dgm:prSet presAssocID="{957B81C2-075E-42AB-8C58-3960CC4E7D5B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9AA566CA-A79F-4BA5-8179-FED0B0BDE801}" type="pres">
      <dgm:prSet presAssocID="{1DD724D5-D161-4823-82E7-8FDE6A5E2ED6}" presName="node" presStyleLbl="node1" presStyleIdx="1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61D6B0-7ABF-491B-89A0-025DC3F079F7}" type="pres">
      <dgm:prSet presAssocID="{16CD27DA-DDDD-4954-8590-0E125B3C716E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B53B1F7B-19C0-42AC-8F36-57DCBB4EA6A0}" type="pres">
      <dgm:prSet presAssocID="{16CD27DA-DDDD-4954-8590-0E125B3C716E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78D1FF79-AFFA-4295-A14F-4049E3BA9A63}" type="pres">
      <dgm:prSet presAssocID="{B516D058-7E93-4F82-8BF6-061824E6D3E2}" presName="node" presStyleLbl="node1" presStyleIdx="2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F1B8949-63E4-481A-BA34-94E03DDFF301}" type="pres">
      <dgm:prSet presAssocID="{FFB6ADAD-1802-4EA2-9F50-8E2FAC825D98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8DF377AB-736B-42E6-8088-E90B85DE49B3}" type="pres">
      <dgm:prSet presAssocID="{FFB6ADAD-1802-4EA2-9F50-8E2FAC825D98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D0463767-60C3-4C4F-AC45-E8548C4D81B4}" type="pres">
      <dgm:prSet presAssocID="{4F4823FA-6BDB-4787-B2DB-08B78FA4A2F9}" presName="node" presStyleLbl="node1" presStyleIdx="3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928DC38C-F0C4-4F2D-B191-EF1AA1F6A8B6}" type="presOf" srcId="{16CD27DA-DDDD-4954-8590-0E125B3C716E}" destId="{8861D6B0-7ABF-491B-89A0-025DC3F079F7}" srcOrd="0" destOrd="0" presId="urn:microsoft.com/office/officeart/2005/8/layout/process1"/>
    <dgm:cxn modelId="{6BE31324-CA13-4D0A-8804-17246C3B71D2}" srcId="{CB48440A-9D6C-49CF-8BEF-E7840821E764}" destId="{4F4823FA-6BDB-4787-B2DB-08B78FA4A2F9}" srcOrd="3" destOrd="0" parTransId="{20BF351D-7051-466E-97BA-2709D548FE4B}" sibTransId="{4D45A18D-2D62-4A16-A775-6A9AB1181C72}"/>
    <dgm:cxn modelId="{5B748C7A-D790-4CC7-BCE4-38BD4DA322D0}" type="presOf" srcId="{16CD27DA-DDDD-4954-8590-0E125B3C716E}" destId="{B53B1F7B-19C0-42AC-8F36-57DCBB4EA6A0}" srcOrd="1" destOrd="0" presId="urn:microsoft.com/office/officeart/2005/8/layout/process1"/>
    <dgm:cxn modelId="{561AEA49-F9BC-46F1-8F12-B4E8DB0C06E4}" type="presOf" srcId="{FFB6ADAD-1802-4EA2-9F50-8E2FAC825D98}" destId="{6F1B8949-63E4-481A-BA34-94E03DDFF301}" srcOrd="0" destOrd="0" presId="urn:microsoft.com/office/officeart/2005/8/layout/process1"/>
    <dgm:cxn modelId="{093D47C7-BDA9-48AC-9B5E-590B56217946}" type="presOf" srcId="{957B81C2-075E-42AB-8C58-3960CC4E7D5B}" destId="{A5F43424-54A5-470F-A092-9F6003944EE3}" srcOrd="1" destOrd="0" presId="urn:microsoft.com/office/officeart/2005/8/layout/process1"/>
    <dgm:cxn modelId="{07AA9576-E04A-4094-AD9F-731C926ED301}" type="presOf" srcId="{CB48440A-9D6C-49CF-8BEF-E7840821E764}" destId="{87C70CC9-1ED4-4CCD-BA9C-6E601B10DD8D}" srcOrd="0" destOrd="0" presId="urn:microsoft.com/office/officeart/2005/8/layout/process1"/>
    <dgm:cxn modelId="{44540AA2-6B4B-4B5A-9126-F0EF3CD655F0}" type="presOf" srcId="{1DD724D5-D161-4823-82E7-8FDE6A5E2ED6}" destId="{9AA566CA-A79F-4BA5-8179-FED0B0BDE801}" srcOrd="0" destOrd="0" presId="urn:microsoft.com/office/officeart/2005/8/layout/process1"/>
    <dgm:cxn modelId="{66E51403-3B1A-484D-93FB-619DC263798D}" type="presOf" srcId="{B516D058-7E93-4F82-8BF6-061824E6D3E2}" destId="{78D1FF79-AFFA-4295-A14F-4049E3BA9A63}" srcOrd="0" destOrd="0" presId="urn:microsoft.com/office/officeart/2005/8/layout/process1"/>
    <dgm:cxn modelId="{32C32F51-AA13-4B63-8681-7B5570E9F081}" srcId="{CB48440A-9D6C-49CF-8BEF-E7840821E764}" destId="{73CBC670-4087-490F-B0BA-BAFD0C356756}" srcOrd="0" destOrd="0" parTransId="{D63DC1B1-7279-41BB-A2EB-827A8AD35480}" sibTransId="{957B81C2-075E-42AB-8C58-3960CC4E7D5B}"/>
    <dgm:cxn modelId="{8F2601C9-4477-438C-AC18-292B0E21739B}" type="presOf" srcId="{FFB6ADAD-1802-4EA2-9F50-8E2FAC825D98}" destId="{8DF377AB-736B-42E6-8088-E90B85DE49B3}" srcOrd="1" destOrd="0" presId="urn:microsoft.com/office/officeart/2005/8/layout/process1"/>
    <dgm:cxn modelId="{4F518A87-7801-44DF-A330-D5D2ADA77260}" type="presOf" srcId="{73CBC670-4087-490F-B0BA-BAFD0C356756}" destId="{AA2D9688-E6A8-4193-93E8-47A2CAD6537A}" srcOrd="0" destOrd="0" presId="urn:microsoft.com/office/officeart/2005/8/layout/process1"/>
    <dgm:cxn modelId="{DF3425AB-0FD0-494D-A01D-C8B1B45117D6}" type="presOf" srcId="{4F4823FA-6BDB-4787-B2DB-08B78FA4A2F9}" destId="{D0463767-60C3-4C4F-AC45-E8548C4D81B4}" srcOrd="0" destOrd="0" presId="urn:microsoft.com/office/officeart/2005/8/layout/process1"/>
    <dgm:cxn modelId="{A9846616-876F-4DE9-A02B-646245D094D7}" srcId="{CB48440A-9D6C-49CF-8BEF-E7840821E764}" destId="{1DD724D5-D161-4823-82E7-8FDE6A5E2ED6}" srcOrd="1" destOrd="0" parTransId="{CA6F5FEC-0D3B-45C0-B738-C6FE258AF78F}" sibTransId="{16CD27DA-DDDD-4954-8590-0E125B3C716E}"/>
    <dgm:cxn modelId="{F1FBD6DD-33FC-4A97-8A4D-38BDCEEA234C}" type="presOf" srcId="{957B81C2-075E-42AB-8C58-3960CC4E7D5B}" destId="{37ADE820-1100-488F-8D1C-347605C66DE8}" srcOrd="0" destOrd="0" presId="urn:microsoft.com/office/officeart/2005/8/layout/process1"/>
    <dgm:cxn modelId="{1B42CA08-340A-47D1-93CD-C3949EE88156}" srcId="{CB48440A-9D6C-49CF-8BEF-E7840821E764}" destId="{B516D058-7E93-4F82-8BF6-061824E6D3E2}" srcOrd="2" destOrd="0" parTransId="{72205BF2-AEC2-4785-8664-044718F662B1}" sibTransId="{FFB6ADAD-1802-4EA2-9F50-8E2FAC825D98}"/>
    <dgm:cxn modelId="{1B5BEFD3-D3A0-4A99-AFC4-C724CE960B88}" type="presParOf" srcId="{87C70CC9-1ED4-4CCD-BA9C-6E601B10DD8D}" destId="{AA2D9688-E6A8-4193-93E8-47A2CAD6537A}" srcOrd="0" destOrd="0" presId="urn:microsoft.com/office/officeart/2005/8/layout/process1"/>
    <dgm:cxn modelId="{FAB82304-6BBB-4736-9B0E-53581983174A}" type="presParOf" srcId="{87C70CC9-1ED4-4CCD-BA9C-6E601B10DD8D}" destId="{37ADE820-1100-488F-8D1C-347605C66DE8}" srcOrd="1" destOrd="0" presId="urn:microsoft.com/office/officeart/2005/8/layout/process1"/>
    <dgm:cxn modelId="{869D24B5-6C8C-468E-B2B4-9CFF8664C905}" type="presParOf" srcId="{37ADE820-1100-488F-8D1C-347605C66DE8}" destId="{A5F43424-54A5-470F-A092-9F6003944EE3}" srcOrd="0" destOrd="0" presId="urn:microsoft.com/office/officeart/2005/8/layout/process1"/>
    <dgm:cxn modelId="{A29AA9F3-1AEE-4818-9C63-82B462F11D8A}" type="presParOf" srcId="{87C70CC9-1ED4-4CCD-BA9C-6E601B10DD8D}" destId="{9AA566CA-A79F-4BA5-8179-FED0B0BDE801}" srcOrd="2" destOrd="0" presId="urn:microsoft.com/office/officeart/2005/8/layout/process1"/>
    <dgm:cxn modelId="{596964E5-5E76-4740-8F93-627F851B2B05}" type="presParOf" srcId="{87C70CC9-1ED4-4CCD-BA9C-6E601B10DD8D}" destId="{8861D6B0-7ABF-491B-89A0-025DC3F079F7}" srcOrd="3" destOrd="0" presId="urn:microsoft.com/office/officeart/2005/8/layout/process1"/>
    <dgm:cxn modelId="{16B111FE-93BB-4F52-810F-092E3221F627}" type="presParOf" srcId="{8861D6B0-7ABF-491B-89A0-025DC3F079F7}" destId="{B53B1F7B-19C0-42AC-8F36-57DCBB4EA6A0}" srcOrd="0" destOrd="0" presId="urn:microsoft.com/office/officeart/2005/8/layout/process1"/>
    <dgm:cxn modelId="{F6150FD1-91E2-496A-8A84-51615BAEAB2F}" type="presParOf" srcId="{87C70CC9-1ED4-4CCD-BA9C-6E601B10DD8D}" destId="{78D1FF79-AFFA-4295-A14F-4049E3BA9A63}" srcOrd="4" destOrd="0" presId="urn:microsoft.com/office/officeart/2005/8/layout/process1"/>
    <dgm:cxn modelId="{D26DF586-F803-4811-BDEC-A476A2EAF5B1}" type="presParOf" srcId="{87C70CC9-1ED4-4CCD-BA9C-6E601B10DD8D}" destId="{6F1B8949-63E4-481A-BA34-94E03DDFF301}" srcOrd="5" destOrd="0" presId="urn:microsoft.com/office/officeart/2005/8/layout/process1"/>
    <dgm:cxn modelId="{9F108242-3E24-4184-9339-3FAD1510AD25}" type="presParOf" srcId="{6F1B8949-63E4-481A-BA34-94E03DDFF301}" destId="{8DF377AB-736B-42E6-8088-E90B85DE49B3}" srcOrd="0" destOrd="0" presId="urn:microsoft.com/office/officeart/2005/8/layout/process1"/>
    <dgm:cxn modelId="{6D729451-799C-4505-BD40-690D633745CD}" type="presParOf" srcId="{87C70CC9-1ED4-4CCD-BA9C-6E601B10DD8D}" destId="{D0463767-60C3-4C4F-AC45-E8548C4D81B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CB48440A-9D6C-49CF-8BEF-E7840821E764}" type="doc">
      <dgm:prSet loTypeId="urn:microsoft.com/office/officeart/2005/8/layout/process1" loCatId="process" qsTypeId="urn:microsoft.com/office/officeart/2005/8/quickstyle/simple1" qsCatId="simple" csTypeId="urn:microsoft.com/office/officeart/2005/8/colors/colorful1#27" csCatId="colorful" phldr="1"/>
      <dgm:spPr/>
    </dgm:pt>
    <dgm:pt modelId="{73CBC670-4087-490F-B0BA-BAFD0C35675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D63DC1B1-7279-41BB-A2EB-827A8AD35480}" type="par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957B81C2-075E-42AB-8C58-3960CC4E7D5B}" type="sib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1DD724D5-D161-4823-82E7-8FDE6A5E2ED6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CA6F5FEC-0D3B-45C0-B738-C6FE258AF78F}" type="par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16CD27DA-DDDD-4954-8590-0E125B3C716E}" type="sib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B516D058-7E93-4F82-8BF6-061824E6D3E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72205BF2-AEC2-4785-8664-044718F662B1}" type="par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FFB6ADAD-1802-4EA2-9F50-8E2FAC825D98}" type="sib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4F4823FA-6BDB-4787-B2DB-08B78FA4A2F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20BF351D-7051-466E-97BA-2709D548FE4B}" type="par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4D45A18D-2D62-4A16-A775-6A9AB1181C72}" type="sib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87C70CC9-1ED4-4CCD-BA9C-6E601B10DD8D}" type="pres">
      <dgm:prSet presAssocID="{CB48440A-9D6C-49CF-8BEF-E7840821E764}" presName="Name0" presStyleCnt="0">
        <dgm:presLayoutVars>
          <dgm:dir/>
          <dgm:resizeHandles val="exact"/>
        </dgm:presLayoutVars>
      </dgm:prSet>
      <dgm:spPr/>
    </dgm:pt>
    <dgm:pt modelId="{AA2D9688-E6A8-4193-93E8-47A2CAD6537A}" type="pres">
      <dgm:prSet presAssocID="{73CBC670-4087-490F-B0BA-BAFD0C356756}" presName="node" presStyleLbl="node1" presStyleIdx="0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ADE820-1100-488F-8D1C-347605C66DE8}" type="pres">
      <dgm:prSet presAssocID="{957B81C2-075E-42AB-8C58-3960CC4E7D5B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A5F43424-54A5-470F-A092-9F6003944EE3}" type="pres">
      <dgm:prSet presAssocID="{957B81C2-075E-42AB-8C58-3960CC4E7D5B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9AA566CA-A79F-4BA5-8179-FED0B0BDE801}" type="pres">
      <dgm:prSet presAssocID="{1DD724D5-D161-4823-82E7-8FDE6A5E2ED6}" presName="node" presStyleLbl="node1" presStyleIdx="1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61D6B0-7ABF-491B-89A0-025DC3F079F7}" type="pres">
      <dgm:prSet presAssocID="{16CD27DA-DDDD-4954-8590-0E125B3C716E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B53B1F7B-19C0-42AC-8F36-57DCBB4EA6A0}" type="pres">
      <dgm:prSet presAssocID="{16CD27DA-DDDD-4954-8590-0E125B3C716E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78D1FF79-AFFA-4295-A14F-4049E3BA9A63}" type="pres">
      <dgm:prSet presAssocID="{B516D058-7E93-4F82-8BF6-061824E6D3E2}" presName="node" presStyleLbl="node1" presStyleIdx="2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F1B8949-63E4-481A-BA34-94E03DDFF301}" type="pres">
      <dgm:prSet presAssocID="{FFB6ADAD-1802-4EA2-9F50-8E2FAC825D98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8DF377AB-736B-42E6-8088-E90B85DE49B3}" type="pres">
      <dgm:prSet presAssocID="{FFB6ADAD-1802-4EA2-9F50-8E2FAC825D98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D0463767-60C3-4C4F-AC45-E8548C4D81B4}" type="pres">
      <dgm:prSet presAssocID="{4F4823FA-6BDB-4787-B2DB-08B78FA4A2F9}" presName="node" presStyleLbl="node1" presStyleIdx="3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2D6A7EE9-BC14-4BDA-A479-A905EDD1AB04}" type="presOf" srcId="{B516D058-7E93-4F82-8BF6-061824E6D3E2}" destId="{78D1FF79-AFFA-4295-A14F-4049E3BA9A63}" srcOrd="0" destOrd="0" presId="urn:microsoft.com/office/officeart/2005/8/layout/process1"/>
    <dgm:cxn modelId="{FF1CD6A8-E319-4E34-ADBC-5E321C983C9F}" type="presOf" srcId="{CB48440A-9D6C-49CF-8BEF-E7840821E764}" destId="{87C70CC9-1ED4-4CCD-BA9C-6E601B10DD8D}" srcOrd="0" destOrd="0" presId="urn:microsoft.com/office/officeart/2005/8/layout/process1"/>
    <dgm:cxn modelId="{570C224E-D5C3-48F5-9E9B-FB4DE7A1A257}" type="presOf" srcId="{FFB6ADAD-1802-4EA2-9F50-8E2FAC825D98}" destId="{8DF377AB-736B-42E6-8088-E90B85DE49B3}" srcOrd="1" destOrd="0" presId="urn:microsoft.com/office/officeart/2005/8/layout/process1"/>
    <dgm:cxn modelId="{6BE31324-CA13-4D0A-8804-17246C3B71D2}" srcId="{CB48440A-9D6C-49CF-8BEF-E7840821E764}" destId="{4F4823FA-6BDB-4787-B2DB-08B78FA4A2F9}" srcOrd="3" destOrd="0" parTransId="{20BF351D-7051-466E-97BA-2709D548FE4B}" sibTransId="{4D45A18D-2D62-4A16-A775-6A9AB1181C72}"/>
    <dgm:cxn modelId="{03ECF58D-10F8-47B3-B5B9-F04C95D2FE09}" type="presOf" srcId="{FFB6ADAD-1802-4EA2-9F50-8E2FAC825D98}" destId="{6F1B8949-63E4-481A-BA34-94E03DDFF301}" srcOrd="0" destOrd="0" presId="urn:microsoft.com/office/officeart/2005/8/layout/process1"/>
    <dgm:cxn modelId="{5BF7FD58-828E-4D0B-8A10-3C11A29453BD}" type="presOf" srcId="{16CD27DA-DDDD-4954-8590-0E125B3C716E}" destId="{8861D6B0-7ABF-491B-89A0-025DC3F079F7}" srcOrd="0" destOrd="0" presId="urn:microsoft.com/office/officeart/2005/8/layout/process1"/>
    <dgm:cxn modelId="{32C32F51-AA13-4B63-8681-7B5570E9F081}" srcId="{CB48440A-9D6C-49CF-8BEF-E7840821E764}" destId="{73CBC670-4087-490F-B0BA-BAFD0C356756}" srcOrd="0" destOrd="0" parTransId="{D63DC1B1-7279-41BB-A2EB-827A8AD35480}" sibTransId="{957B81C2-075E-42AB-8C58-3960CC4E7D5B}"/>
    <dgm:cxn modelId="{A9846616-876F-4DE9-A02B-646245D094D7}" srcId="{CB48440A-9D6C-49CF-8BEF-E7840821E764}" destId="{1DD724D5-D161-4823-82E7-8FDE6A5E2ED6}" srcOrd="1" destOrd="0" parTransId="{CA6F5FEC-0D3B-45C0-B738-C6FE258AF78F}" sibTransId="{16CD27DA-DDDD-4954-8590-0E125B3C716E}"/>
    <dgm:cxn modelId="{29F740BA-AEFF-43C8-A577-B0BED69F40DA}" type="presOf" srcId="{16CD27DA-DDDD-4954-8590-0E125B3C716E}" destId="{B53B1F7B-19C0-42AC-8F36-57DCBB4EA6A0}" srcOrd="1" destOrd="0" presId="urn:microsoft.com/office/officeart/2005/8/layout/process1"/>
    <dgm:cxn modelId="{86A07968-8EBC-40CA-9872-A538AB3C7E57}" type="presOf" srcId="{4F4823FA-6BDB-4787-B2DB-08B78FA4A2F9}" destId="{D0463767-60C3-4C4F-AC45-E8548C4D81B4}" srcOrd="0" destOrd="0" presId="urn:microsoft.com/office/officeart/2005/8/layout/process1"/>
    <dgm:cxn modelId="{7D194883-8B28-4ADB-98DC-8FA2F94FDEF7}" type="presOf" srcId="{957B81C2-075E-42AB-8C58-3960CC4E7D5B}" destId="{37ADE820-1100-488F-8D1C-347605C66DE8}" srcOrd="0" destOrd="0" presId="urn:microsoft.com/office/officeart/2005/8/layout/process1"/>
    <dgm:cxn modelId="{B25E0137-5E00-4756-98FC-6AA75DA9729E}" type="presOf" srcId="{1DD724D5-D161-4823-82E7-8FDE6A5E2ED6}" destId="{9AA566CA-A79F-4BA5-8179-FED0B0BDE801}" srcOrd="0" destOrd="0" presId="urn:microsoft.com/office/officeart/2005/8/layout/process1"/>
    <dgm:cxn modelId="{8F54780A-5315-44FC-95AF-21E725E469BE}" type="presOf" srcId="{957B81C2-075E-42AB-8C58-3960CC4E7D5B}" destId="{A5F43424-54A5-470F-A092-9F6003944EE3}" srcOrd="1" destOrd="0" presId="urn:microsoft.com/office/officeart/2005/8/layout/process1"/>
    <dgm:cxn modelId="{C1AA12CE-9D89-418E-832F-6D011A080E7D}" type="presOf" srcId="{73CBC670-4087-490F-B0BA-BAFD0C356756}" destId="{AA2D9688-E6A8-4193-93E8-47A2CAD6537A}" srcOrd="0" destOrd="0" presId="urn:microsoft.com/office/officeart/2005/8/layout/process1"/>
    <dgm:cxn modelId="{1B42CA08-340A-47D1-93CD-C3949EE88156}" srcId="{CB48440A-9D6C-49CF-8BEF-E7840821E764}" destId="{B516D058-7E93-4F82-8BF6-061824E6D3E2}" srcOrd="2" destOrd="0" parTransId="{72205BF2-AEC2-4785-8664-044718F662B1}" sibTransId="{FFB6ADAD-1802-4EA2-9F50-8E2FAC825D98}"/>
    <dgm:cxn modelId="{70430C5D-0039-4CC2-AC24-6391CB6B8987}" type="presParOf" srcId="{87C70CC9-1ED4-4CCD-BA9C-6E601B10DD8D}" destId="{AA2D9688-E6A8-4193-93E8-47A2CAD6537A}" srcOrd="0" destOrd="0" presId="urn:microsoft.com/office/officeart/2005/8/layout/process1"/>
    <dgm:cxn modelId="{10801C59-0E5F-4098-86EA-B740B77A4FFB}" type="presParOf" srcId="{87C70CC9-1ED4-4CCD-BA9C-6E601B10DD8D}" destId="{37ADE820-1100-488F-8D1C-347605C66DE8}" srcOrd="1" destOrd="0" presId="urn:microsoft.com/office/officeart/2005/8/layout/process1"/>
    <dgm:cxn modelId="{DAE8466B-F554-4221-9332-D8444E5C4C87}" type="presParOf" srcId="{37ADE820-1100-488F-8D1C-347605C66DE8}" destId="{A5F43424-54A5-470F-A092-9F6003944EE3}" srcOrd="0" destOrd="0" presId="urn:microsoft.com/office/officeart/2005/8/layout/process1"/>
    <dgm:cxn modelId="{FAEAA9E3-92FE-4F9D-BD8B-0C48BE938F6C}" type="presParOf" srcId="{87C70CC9-1ED4-4CCD-BA9C-6E601B10DD8D}" destId="{9AA566CA-A79F-4BA5-8179-FED0B0BDE801}" srcOrd="2" destOrd="0" presId="urn:microsoft.com/office/officeart/2005/8/layout/process1"/>
    <dgm:cxn modelId="{3EC03FDF-7CCE-4097-BFBB-5DB6486F20B3}" type="presParOf" srcId="{87C70CC9-1ED4-4CCD-BA9C-6E601B10DD8D}" destId="{8861D6B0-7ABF-491B-89A0-025DC3F079F7}" srcOrd="3" destOrd="0" presId="urn:microsoft.com/office/officeart/2005/8/layout/process1"/>
    <dgm:cxn modelId="{ACF83556-98E9-4C87-885F-DEBCCCC47425}" type="presParOf" srcId="{8861D6B0-7ABF-491B-89A0-025DC3F079F7}" destId="{B53B1F7B-19C0-42AC-8F36-57DCBB4EA6A0}" srcOrd="0" destOrd="0" presId="urn:microsoft.com/office/officeart/2005/8/layout/process1"/>
    <dgm:cxn modelId="{AF6D9E20-5D08-42D4-ACC4-1FB6D42DA564}" type="presParOf" srcId="{87C70CC9-1ED4-4CCD-BA9C-6E601B10DD8D}" destId="{78D1FF79-AFFA-4295-A14F-4049E3BA9A63}" srcOrd="4" destOrd="0" presId="urn:microsoft.com/office/officeart/2005/8/layout/process1"/>
    <dgm:cxn modelId="{FA7D507B-0959-44AD-B784-4CF3A43D9862}" type="presParOf" srcId="{87C70CC9-1ED4-4CCD-BA9C-6E601B10DD8D}" destId="{6F1B8949-63E4-481A-BA34-94E03DDFF301}" srcOrd="5" destOrd="0" presId="urn:microsoft.com/office/officeart/2005/8/layout/process1"/>
    <dgm:cxn modelId="{E7272B4C-0F8F-498D-9B89-F07C0F784EC1}" type="presParOf" srcId="{6F1B8949-63E4-481A-BA34-94E03DDFF301}" destId="{8DF377AB-736B-42E6-8088-E90B85DE49B3}" srcOrd="0" destOrd="0" presId="urn:microsoft.com/office/officeart/2005/8/layout/process1"/>
    <dgm:cxn modelId="{F57686D0-4858-44BE-A148-597D01E51FD9}" type="presParOf" srcId="{87C70CC9-1ED4-4CCD-BA9C-6E601B10DD8D}" destId="{D0463767-60C3-4C4F-AC45-E8548C4D81B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CB48440A-9D6C-49CF-8BEF-E7840821E764}" type="doc">
      <dgm:prSet loTypeId="urn:microsoft.com/office/officeart/2005/8/layout/process1" loCatId="process" qsTypeId="urn:microsoft.com/office/officeart/2005/8/quickstyle/simple1" qsCatId="simple" csTypeId="urn:microsoft.com/office/officeart/2005/8/colors/colorful1#28" csCatId="colorful" phldr="1"/>
      <dgm:spPr/>
    </dgm:pt>
    <dgm:pt modelId="{73CBC670-4087-490F-B0BA-BAFD0C35675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D63DC1B1-7279-41BB-A2EB-827A8AD35480}" type="par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957B81C2-075E-42AB-8C58-3960CC4E7D5B}" type="sib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1DD724D5-D161-4823-82E7-8FDE6A5E2ED6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CA6F5FEC-0D3B-45C0-B738-C6FE258AF78F}" type="par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16CD27DA-DDDD-4954-8590-0E125B3C716E}" type="sib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B516D058-7E93-4F82-8BF6-061824E6D3E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72205BF2-AEC2-4785-8664-044718F662B1}" type="par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FFB6ADAD-1802-4EA2-9F50-8E2FAC825D98}" type="sib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4F4823FA-6BDB-4787-B2DB-08B78FA4A2F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20BF351D-7051-466E-97BA-2709D548FE4B}" type="par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4D45A18D-2D62-4A16-A775-6A9AB1181C72}" type="sib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87C70CC9-1ED4-4CCD-BA9C-6E601B10DD8D}" type="pres">
      <dgm:prSet presAssocID="{CB48440A-9D6C-49CF-8BEF-E7840821E764}" presName="Name0" presStyleCnt="0">
        <dgm:presLayoutVars>
          <dgm:dir/>
          <dgm:resizeHandles val="exact"/>
        </dgm:presLayoutVars>
      </dgm:prSet>
      <dgm:spPr/>
    </dgm:pt>
    <dgm:pt modelId="{AA2D9688-E6A8-4193-93E8-47A2CAD6537A}" type="pres">
      <dgm:prSet presAssocID="{73CBC670-4087-490F-B0BA-BAFD0C356756}" presName="node" presStyleLbl="node1" presStyleIdx="0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ADE820-1100-488F-8D1C-347605C66DE8}" type="pres">
      <dgm:prSet presAssocID="{957B81C2-075E-42AB-8C58-3960CC4E7D5B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A5F43424-54A5-470F-A092-9F6003944EE3}" type="pres">
      <dgm:prSet presAssocID="{957B81C2-075E-42AB-8C58-3960CC4E7D5B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9AA566CA-A79F-4BA5-8179-FED0B0BDE801}" type="pres">
      <dgm:prSet presAssocID="{1DD724D5-D161-4823-82E7-8FDE6A5E2ED6}" presName="node" presStyleLbl="node1" presStyleIdx="1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61D6B0-7ABF-491B-89A0-025DC3F079F7}" type="pres">
      <dgm:prSet presAssocID="{16CD27DA-DDDD-4954-8590-0E125B3C716E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B53B1F7B-19C0-42AC-8F36-57DCBB4EA6A0}" type="pres">
      <dgm:prSet presAssocID="{16CD27DA-DDDD-4954-8590-0E125B3C716E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78D1FF79-AFFA-4295-A14F-4049E3BA9A63}" type="pres">
      <dgm:prSet presAssocID="{B516D058-7E93-4F82-8BF6-061824E6D3E2}" presName="node" presStyleLbl="node1" presStyleIdx="2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F1B8949-63E4-481A-BA34-94E03DDFF301}" type="pres">
      <dgm:prSet presAssocID="{FFB6ADAD-1802-4EA2-9F50-8E2FAC825D98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8DF377AB-736B-42E6-8088-E90B85DE49B3}" type="pres">
      <dgm:prSet presAssocID="{FFB6ADAD-1802-4EA2-9F50-8E2FAC825D98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D0463767-60C3-4C4F-AC45-E8548C4D81B4}" type="pres">
      <dgm:prSet presAssocID="{4F4823FA-6BDB-4787-B2DB-08B78FA4A2F9}" presName="node" presStyleLbl="node1" presStyleIdx="3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F66A047-170F-4382-8501-1BCB4410BBA7}" type="presOf" srcId="{B516D058-7E93-4F82-8BF6-061824E6D3E2}" destId="{78D1FF79-AFFA-4295-A14F-4049E3BA9A63}" srcOrd="0" destOrd="0" presId="urn:microsoft.com/office/officeart/2005/8/layout/process1"/>
    <dgm:cxn modelId="{433AAEB4-63BA-47C4-A983-EFA0ABC3E65A}" type="presOf" srcId="{16CD27DA-DDDD-4954-8590-0E125B3C716E}" destId="{8861D6B0-7ABF-491B-89A0-025DC3F079F7}" srcOrd="0" destOrd="0" presId="urn:microsoft.com/office/officeart/2005/8/layout/process1"/>
    <dgm:cxn modelId="{7BA57456-0023-41DF-B9DD-17ED2604058C}" type="presOf" srcId="{4F4823FA-6BDB-4787-B2DB-08B78FA4A2F9}" destId="{D0463767-60C3-4C4F-AC45-E8548C4D81B4}" srcOrd="0" destOrd="0" presId="urn:microsoft.com/office/officeart/2005/8/layout/process1"/>
    <dgm:cxn modelId="{B144E086-B831-4112-978F-E38F1B2AA49F}" type="presOf" srcId="{16CD27DA-DDDD-4954-8590-0E125B3C716E}" destId="{B53B1F7B-19C0-42AC-8F36-57DCBB4EA6A0}" srcOrd="1" destOrd="0" presId="urn:microsoft.com/office/officeart/2005/8/layout/process1"/>
    <dgm:cxn modelId="{6BE31324-CA13-4D0A-8804-17246C3B71D2}" srcId="{CB48440A-9D6C-49CF-8BEF-E7840821E764}" destId="{4F4823FA-6BDB-4787-B2DB-08B78FA4A2F9}" srcOrd="3" destOrd="0" parTransId="{20BF351D-7051-466E-97BA-2709D548FE4B}" sibTransId="{4D45A18D-2D62-4A16-A775-6A9AB1181C72}"/>
    <dgm:cxn modelId="{EEBBE1F1-40AA-47AA-A66D-4D502FEE341E}" type="presOf" srcId="{CB48440A-9D6C-49CF-8BEF-E7840821E764}" destId="{87C70CC9-1ED4-4CCD-BA9C-6E601B10DD8D}" srcOrd="0" destOrd="0" presId="urn:microsoft.com/office/officeart/2005/8/layout/process1"/>
    <dgm:cxn modelId="{18A9517D-CFA6-4665-8A8F-2EEC317D0944}" type="presOf" srcId="{73CBC670-4087-490F-B0BA-BAFD0C356756}" destId="{AA2D9688-E6A8-4193-93E8-47A2CAD6537A}" srcOrd="0" destOrd="0" presId="urn:microsoft.com/office/officeart/2005/8/layout/process1"/>
    <dgm:cxn modelId="{7E28EEE3-6A29-456E-B448-415D97941170}" type="presOf" srcId="{1DD724D5-D161-4823-82E7-8FDE6A5E2ED6}" destId="{9AA566CA-A79F-4BA5-8179-FED0B0BDE801}" srcOrd="0" destOrd="0" presId="urn:microsoft.com/office/officeart/2005/8/layout/process1"/>
    <dgm:cxn modelId="{81727D74-CEA2-44B7-A712-4901095BB054}" type="presOf" srcId="{FFB6ADAD-1802-4EA2-9F50-8E2FAC825D98}" destId="{8DF377AB-736B-42E6-8088-E90B85DE49B3}" srcOrd="1" destOrd="0" presId="urn:microsoft.com/office/officeart/2005/8/layout/process1"/>
    <dgm:cxn modelId="{1B8A1DAE-EAE3-4506-AD15-A0D2E2E35B4F}" type="presOf" srcId="{FFB6ADAD-1802-4EA2-9F50-8E2FAC825D98}" destId="{6F1B8949-63E4-481A-BA34-94E03DDFF301}" srcOrd="0" destOrd="0" presId="urn:microsoft.com/office/officeart/2005/8/layout/process1"/>
    <dgm:cxn modelId="{32C32F51-AA13-4B63-8681-7B5570E9F081}" srcId="{CB48440A-9D6C-49CF-8BEF-E7840821E764}" destId="{73CBC670-4087-490F-B0BA-BAFD0C356756}" srcOrd="0" destOrd="0" parTransId="{D63DC1B1-7279-41BB-A2EB-827A8AD35480}" sibTransId="{957B81C2-075E-42AB-8C58-3960CC4E7D5B}"/>
    <dgm:cxn modelId="{9C35A612-62E8-4FB3-9FDF-0EC55C49A48F}" type="presOf" srcId="{957B81C2-075E-42AB-8C58-3960CC4E7D5B}" destId="{A5F43424-54A5-470F-A092-9F6003944EE3}" srcOrd="1" destOrd="0" presId="urn:microsoft.com/office/officeart/2005/8/layout/process1"/>
    <dgm:cxn modelId="{A9846616-876F-4DE9-A02B-646245D094D7}" srcId="{CB48440A-9D6C-49CF-8BEF-E7840821E764}" destId="{1DD724D5-D161-4823-82E7-8FDE6A5E2ED6}" srcOrd="1" destOrd="0" parTransId="{CA6F5FEC-0D3B-45C0-B738-C6FE258AF78F}" sibTransId="{16CD27DA-DDDD-4954-8590-0E125B3C716E}"/>
    <dgm:cxn modelId="{4A1CB360-E776-4CAD-82A7-6F52C747817C}" type="presOf" srcId="{957B81C2-075E-42AB-8C58-3960CC4E7D5B}" destId="{37ADE820-1100-488F-8D1C-347605C66DE8}" srcOrd="0" destOrd="0" presId="urn:microsoft.com/office/officeart/2005/8/layout/process1"/>
    <dgm:cxn modelId="{1B42CA08-340A-47D1-93CD-C3949EE88156}" srcId="{CB48440A-9D6C-49CF-8BEF-E7840821E764}" destId="{B516D058-7E93-4F82-8BF6-061824E6D3E2}" srcOrd="2" destOrd="0" parTransId="{72205BF2-AEC2-4785-8664-044718F662B1}" sibTransId="{FFB6ADAD-1802-4EA2-9F50-8E2FAC825D98}"/>
    <dgm:cxn modelId="{198DEBF8-94CF-4BA5-8EAB-9D021D2B8CA1}" type="presParOf" srcId="{87C70CC9-1ED4-4CCD-BA9C-6E601B10DD8D}" destId="{AA2D9688-E6A8-4193-93E8-47A2CAD6537A}" srcOrd="0" destOrd="0" presId="urn:microsoft.com/office/officeart/2005/8/layout/process1"/>
    <dgm:cxn modelId="{6C585CC7-C1CC-456B-BE59-4680E13426E9}" type="presParOf" srcId="{87C70CC9-1ED4-4CCD-BA9C-6E601B10DD8D}" destId="{37ADE820-1100-488F-8D1C-347605C66DE8}" srcOrd="1" destOrd="0" presId="urn:microsoft.com/office/officeart/2005/8/layout/process1"/>
    <dgm:cxn modelId="{AE94E2C6-D480-4A5E-A004-7319BBC5D653}" type="presParOf" srcId="{37ADE820-1100-488F-8D1C-347605C66DE8}" destId="{A5F43424-54A5-470F-A092-9F6003944EE3}" srcOrd="0" destOrd="0" presId="urn:microsoft.com/office/officeart/2005/8/layout/process1"/>
    <dgm:cxn modelId="{0340EC8F-AA1B-4793-8C17-387850BC17E1}" type="presParOf" srcId="{87C70CC9-1ED4-4CCD-BA9C-6E601B10DD8D}" destId="{9AA566CA-A79F-4BA5-8179-FED0B0BDE801}" srcOrd="2" destOrd="0" presId="urn:microsoft.com/office/officeart/2005/8/layout/process1"/>
    <dgm:cxn modelId="{4C06D319-F89B-4451-B4D9-786CB49F61CB}" type="presParOf" srcId="{87C70CC9-1ED4-4CCD-BA9C-6E601B10DD8D}" destId="{8861D6B0-7ABF-491B-89A0-025DC3F079F7}" srcOrd="3" destOrd="0" presId="urn:microsoft.com/office/officeart/2005/8/layout/process1"/>
    <dgm:cxn modelId="{175EB28C-9404-4475-A426-80B0C657BB99}" type="presParOf" srcId="{8861D6B0-7ABF-491B-89A0-025DC3F079F7}" destId="{B53B1F7B-19C0-42AC-8F36-57DCBB4EA6A0}" srcOrd="0" destOrd="0" presId="urn:microsoft.com/office/officeart/2005/8/layout/process1"/>
    <dgm:cxn modelId="{C16AE1B6-22CE-4639-A5E3-82E3F2BB12F6}" type="presParOf" srcId="{87C70CC9-1ED4-4CCD-BA9C-6E601B10DD8D}" destId="{78D1FF79-AFFA-4295-A14F-4049E3BA9A63}" srcOrd="4" destOrd="0" presId="urn:microsoft.com/office/officeart/2005/8/layout/process1"/>
    <dgm:cxn modelId="{3318637B-E649-4396-AC2C-D5C5E56DB296}" type="presParOf" srcId="{87C70CC9-1ED4-4CCD-BA9C-6E601B10DD8D}" destId="{6F1B8949-63E4-481A-BA34-94E03DDFF301}" srcOrd="5" destOrd="0" presId="urn:microsoft.com/office/officeart/2005/8/layout/process1"/>
    <dgm:cxn modelId="{ABABFBEA-800E-43A7-8B31-6787CC83EB6E}" type="presParOf" srcId="{6F1B8949-63E4-481A-BA34-94E03DDFF301}" destId="{8DF377AB-736B-42E6-8088-E90B85DE49B3}" srcOrd="0" destOrd="0" presId="urn:microsoft.com/office/officeart/2005/8/layout/process1"/>
    <dgm:cxn modelId="{9784C775-EBD8-45FB-99E7-8E6260F602C1}" type="presParOf" srcId="{87C70CC9-1ED4-4CCD-BA9C-6E601B10DD8D}" destId="{D0463767-60C3-4C4F-AC45-E8548C4D81B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CB48440A-9D6C-49CF-8BEF-E7840821E764}" type="doc">
      <dgm:prSet loTypeId="urn:microsoft.com/office/officeart/2005/8/layout/process1" loCatId="process" qsTypeId="urn:microsoft.com/office/officeart/2005/8/quickstyle/simple1" qsCatId="simple" csTypeId="urn:microsoft.com/office/officeart/2005/8/colors/colorful1#29" csCatId="colorful" phldr="1"/>
      <dgm:spPr/>
    </dgm:pt>
    <dgm:pt modelId="{73CBC670-4087-490F-B0BA-BAFD0C35675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D63DC1B1-7279-41BB-A2EB-827A8AD35480}" type="par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957B81C2-075E-42AB-8C58-3960CC4E7D5B}" type="sibTrans" cxnId="{32C32F51-AA13-4B63-8681-7B5570E9F081}">
      <dgm:prSet/>
      <dgm:spPr/>
      <dgm:t>
        <a:bodyPr/>
        <a:lstStyle/>
        <a:p>
          <a:endParaRPr kumimoji="1" lang="ja-JP" altLang="en-US"/>
        </a:p>
      </dgm:t>
    </dgm:pt>
    <dgm:pt modelId="{1DD724D5-D161-4823-82E7-8FDE6A5E2ED6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CA6F5FEC-0D3B-45C0-B738-C6FE258AF78F}" type="par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16CD27DA-DDDD-4954-8590-0E125B3C716E}" type="sibTrans" cxnId="{A9846616-876F-4DE9-A02B-646245D094D7}">
      <dgm:prSet/>
      <dgm:spPr/>
      <dgm:t>
        <a:bodyPr/>
        <a:lstStyle/>
        <a:p>
          <a:endParaRPr kumimoji="1" lang="ja-JP" altLang="en-US"/>
        </a:p>
      </dgm:t>
    </dgm:pt>
    <dgm:pt modelId="{B516D058-7E93-4F82-8BF6-061824E6D3E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72205BF2-AEC2-4785-8664-044718F662B1}" type="par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FFB6ADAD-1802-4EA2-9F50-8E2FAC825D98}" type="sibTrans" cxnId="{1B42CA08-340A-47D1-93CD-C3949EE88156}">
      <dgm:prSet/>
      <dgm:spPr/>
      <dgm:t>
        <a:bodyPr/>
        <a:lstStyle/>
        <a:p>
          <a:endParaRPr kumimoji="1" lang="ja-JP" altLang="en-US"/>
        </a:p>
      </dgm:t>
    </dgm:pt>
    <dgm:pt modelId="{4F4823FA-6BDB-4787-B2DB-08B78FA4A2F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20BF351D-7051-466E-97BA-2709D548FE4B}" type="par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4D45A18D-2D62-4A16-A775-6A9AB1181C72}" type="sibTrans" cxnId="{6BE31324-CA13-4D0A-8804-17246C3B71D2}">
      <dgm:prSet/>
      <dgm:spPr/>
      <dgm:t>
        <a:bodyPr/>
        <a:lstStyle/>
        <a:p>
          <a:endParaRPr kumimoji="1" lang="ja-JP" altLang="en-US"/>
        </a:p>
      </dgm:t>
    </dgm:pt>
    <dgm:pt modelId="{87C70CC9-1ED4-4CCD-BA9C-6E601B10DD8D}" type="pres">
      <dgm:prSet presAssocID="{CB48440A-9D6C-49CF-8BEF-E7840821E764}" presName="Name0" presStyleCnt="0">
        <dgm:presLayoutVars>
          <dgm:dir/>
          <dgm:resizeHandles val="exact"/>
        </dgm:presLayoutVars>
      </dgm:prSet>
      <dgm:spPr/>
    </dgm:pt>
    <dgm:pt modelId="{AA2D9688-E6A8-4193-93E8-47A2CAD6537A}" type="pres">
      <dgm:prSet presAssocID="{73CBC670-4087-490F-B0BA-BAFD0C356756}" presName="node" presStyleLbl="node1" presStyleIdx="0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ADE820-1100-488F-8D1C-347605C66DE8}" type="pres">
      <dgm:prSet presAssocID="{957B81C2-075E-42AB-8C58-3960CC4E7D5B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A5F43424-54A5-470F-A092-9F6003944EE3}" type="pres">
      <dgm:prSet presAssocID="{957B81C2-075E-42AB-8C58-3960CC4E7D5B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9AA566CA-A79F-4BA5-8179-FED0B0BDE801}" type="pres">
      <dgm:prSet presAssocID="{1DD724D5-D161-4823-82E7-8FDE6A5E2ED6}" presName="node" presStyleLbl="node1" presStyleIdx="1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61D6B0-7ABF-491B-89A0-025DC3F079F7}" type="pres">
      <dgm:prSet presAssocID="{16CD27DA-DDDD-4954-8590-0E125B3C716E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B53B1F7B-19C0-42AC-8F36-57DCBB4EA6A0}" type="pres">
      <dgm:prSet presAssocID="{16CD27DA-DDDD-4954-8590-0E125B3C716E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78D1FF79-AFFA-4295-A14F-4049E3BA9A63}" type="pres">
      <dgm:prSet presAssocID="{B516D058-7E93-4F82-8BF6-061824E6D3E2}" presName="node" presStyleLbl="node1" presStyleIdx="2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F1B8949-63E4-481A-BA34-94E03DDFF301}" type="pres">
      <dgm:prSet presAssocID="{FFB6ADAD-1802-4EA2-9F50-8E2FAC825D98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8DF377AB-736B-42E6-8088-E90B85DE49B3}" type="pres">
      <dgm:prSet presAssocID="{FFB6ADAD-1802-4EA2-9F50-8E2FAC825D98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D0463767-60C3-4C4F-AC45-E8548C4D81B4}" type="pres">
      <dgm:prSet presAssocID="{4F4823FA-6BDB-4787-B2DB-08B78FA4A2F9}" presName="node" presStyleLbl="node1" presStyleIdx="3" presStyleCnt="4" custScaleX="2000000" custScaleY="1281495" custLinFactNeighborX="14978" custLinFactNeighborY="-12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BEBE2E79-B335-41E4-854C-F7A28196D08E}" type="presOf" srcId="{16CD27DA-DDDD-4954-8590-0E125B3C716E}" destId="{B53B1F7B-19C0-42AC-8F36-57DCBB4EA6A0}" srcOrd="1" destOrd="0" presId="urn:microsoft.com/office/officeart/2005/8/layout/process1"/>
    <dgm:cxn modelId="{6BE31324-CA13-4D0A-8804-17246C3B71D2}" srcId="{CB48440A-9D6C-49CF-8BEF-E7840821E764}" destId="{4F4823FA-6BDB-4787-B2DB-08B78FA4A2F9}" srcOrd="3" destOrd="0" parTransId="{20BF351D-7051-466E-97BA-2709D548FE4B}" sibTransId="{4D45A18D-2D62-4A16-A775-6A9AB1181C72}"/>
    <dgm:cxn modelId="{3627E415-D715-4D06-8084-9EB956AA9635}" type="presOf" srcId="{FFB6ADAD-1802-4EA2-9F50-8E2FAC825D98}" destId="{6F1B8949-63E4-481A-BA34-94E03DDFF301}" srcOrd="0" destOrd="0" presId="urn:microsoft.com/office/officeart/2005/8/layout/process1"/>
    <dgm:cxn modelId="{071123D0-DDAD-45F2-A499-E84382279087}" type="presOf" srcId="{73CBC670-4087-490F-B0BA-BAFD0C356756}" destId="{AA2D9688-E6A8-4193-93E8-47A2CAD6537A}" srcOrd="0" destOrd="0" presId="urn:microsoft.com/office/officeart/2005/8/layout/process1"/>
    <dgm:cxn modelId="{32C32F51-AA13-4B63-8681-7B5570E9F081}" srcId="{CB48440A-9D6C-49CF-8BEF-E7840821E764}" destId="{73CBC670-4087-490F-B0BA-BAFD0C356756}" srcOrd="0" destOrd="0" parTransId="{D63DC1B1-7279-41BB-A2EB-827A8AD35480}" sibTransId="{957B81C2-075E-42AB-8C58-3960CC4E7D5B}"/>
    <dgm:cxn modelId="{8155A5BA-96B6-4912-B852-87E6884D4FE8}" type="presOf" srcId="{CB48440A-9D6C-49CF-8BEF-E7840821E764}" destId="{87C70CC9-1ED4-4CCD-BA9C-6E601B10DD8D}" srcOrd="0" destOrd="0" presId="urn:microsoft.com/office/officeart/2005/8/layout/process1"/>
    <dgm:cxn modelId="{A9846616-876F-4DE9-A02B-646245D094D7}" srcId="{CB48440A-9D6C-49CF-8BEF-E7840821E764}" destId="{1DD724D5-D161-4823-82E7-8FDE6A5E2ED6}" srcOrd="1" destOrd="0" parTransId="{CA6F5FEC-0D3B-45C0-B738-C6FE258AF78F}" sibTransId="{16CD27DA-DDDD-4954-8590-0E125B3C716E}"/>
    <dgm:cxn modelId="{B2679127-2AF3-4FC7-BF2A-AAD6282C24F0}" type="presOf" srcId="{957B81C2-075E-42AB-8C58-3960CC4E7D5B}" destId="{37ADE820-1100-488F-8D1C-347605C66DE8}" srcOrd="0" destOrd="0" presId="urn:microsoft.com/office/officeart/2005/8/layout/process1"/>
    <dgm:cxn modelId="{7C1EBD21-B569-45E6-80E7-54531A522AAD}" type="presOf" srcId="{B516D058-7E93-4F82-8BF6-061824E6D3E2}" destId="{78D1FF79-AFFA-4295-A14F-4049E3BA9A63}" srcOrd="0" destOrd="0" presId="urn:microsoft.com/office/officeart/2005/8/layout/process1"/>
    <dgm:cxn modelId="{C5AA9849-567A-45E9-B914-164C1914DD6A}" type="presOf" srcId="{16CD27DA-DDDD-4954-8590-0E125B3C716E}" destId="{8861D6B0-7ABF-491B-89A0-025DC3F079F7}" srcOrd="0" destOrd="0" presId="urn:microsoft.com/office/officeart/2005/8/layout/process1"/>
    <dgm:cxn modelId="{6A6FAE90-3F7E-4F73-84C6-9E9ADF3D4D18}" type="presOf" srcId="{FFB6ADAD-1802-4EA2-9F50-8E2FAC825D98}" destId="{8DF377AB-736B-42E6-8088-E90B85DE49B3}" srcOrd="1" destOrd="0" presId="urn:microsoft.com/office/officeart/2005/8/layout/process1"/>
    <dgm:cxn modelId="{1BE788CD-E721-4F3A-A877-102CD8F48280}" type="presOf" srcId="{4F4823FA-6BDB-4787-B2DB-08B78FA4A2F9}" destId="{D0463767-60C3-4C4F-AC45-E8548C4D81B4}" srcOrd="0" destOrd="0" presId="urn:microsoft.com/office/officeart/2005/8/layout/process1"/>
    <dgm:cxn modelId="{1B42CA08-340A-47D1-93CD-C3949EE88156}" srcId="{CB48440A-9D6C-49CF-8BEF-E7840821E764}" destId="{B516D058-7E93-4F82-8BF6-061824E6D3E2}" srcOrd="2" destOrd="0" parTransId="{72205BF2-AEC2-4785-8664-044718F662B1}" sibTransId="{FFB6ADAD-1802-4EA2-9F50-8E2FAC825D98}"/>
    <dgm:cxn modelId="{74940121-F853-4DD3-8F8B-54C5B9B79AD2}" type="presOf" srcId="{1DD724D5-D161-4823-82E7-8FDE6A5E2ED6}" destId="{9AA566CA-A79F-4BA5-8179-FED0B0BDE801}" srcOrd="0" destOrd="0" presId="urn:microsoft.com/office/officeart/2005/8/layout/process1"/>
    <dgm:cxn modelId="{803536E5-D27B-49EC-A070-5641362C0F58}" type="presOf" srcId="{957B81C2-075E-42AB-8C58-3960CC4E7D5B}" destId="{A5F43424-54A5-470F-A092-9F6003944EE3}" srcOrd="1" destOrd="0" presId="urn:microsoft.com/office/officeart/2005/8/layout/process1"/>
    <dgm:cxn modelId="{CB16C85F-6311-4AB3-AEC8-54AA5BCECA25}" type="presParOf" srcId="{87C70CC9-1ED4-4CCD-BA9C-6E601B10DD8D}" destId="{AA2D9688-E6A8-4193-93E8-47A2CAD6537A}" srcOrd="0" destOrd="0" presId="urn:microsoft.com/office/officeart/2005/8/layout/process1"/>
    <dgm:cxn modelId="{730A2851-C634-4462-A96F-D680BD05FE1C}" type="presParOf" srcId="{87C70CC9-1ED4-4CCD-BA9C-6E601B10DD8D}" destId="{37ADE820-1100-488F-8D1C-347605C66DE8}" srcOrd="1" destOrd="0" presId="urn:microsoft.com/office/officeart/2005/8/layout/process1"/>
    <dgm:cxn modelId="{0E96A34F-EE79-4BD1-9F94-54E8FC61FDDB}" type="presParOf" srcId="{37ADE820-1100-488F-8D1C-347605C66DE8}" destId="{A5F43424-54A5-470F-A092-9F6003944EE3}" srcOrd="0" destOrd="0" presId="urn:microsoft.com/office/officeart/2005/8/layout/process1"/>
    <dgm:cxn modelId="{FBA28BA8-A616-417F-806D-9741D3215ACA}" type="presParOf" srcId="{87C70CC9-1ED4-4CCD-BA9C-6E601B10DD8D}" destId="{9AA566CA-A79F-4BA5-8179-FED0B0BDE801}" srcOrd="2" destOrd="0" presId="urn:microsoft.com/office/officeart/2005/8/layout/process1"/>
    <dgm:cxn modelId="{17B1687B-D86A-4F0A-BDAC-92D012CAEEF6}" type="presParOf" srcId="{87C70CC9-1ED4-4CCD-BA9C-6E601B10DD8D}" destId="{8861D6B0-7ABF-491B-89A0-025DC3F079F7}" srcOrd="3" destOrd="0" presId="urn:microsoft.com/office/officeart/2005/8/layout/process1"/>
    <dgm:cxn modelId="{BAAD8CA8-20EF-456B-BBC8-4A19B77C3F3E}" type="presParOf" srcId="{8861D6B0-7ABF-491B-89A0-025DC3F079F7}" destId="{B53B1F7B-19C0-42AC-8F36-57DCBB4EA6A0}" srcOrd="0" destOrd="0" presId="urn:microsoft.com/office/officeart/2005/8/layout/process1"/>
    <dgm:cxn modelId="{4ECEB563-08B4-4D38-83F8-8E2203A01310}" type="presParOf" srcId="{87C70CC9-1ED4-4CCD-BA9C-6E601B10DD8D}" destId="{78D1FF79-AFFA-4295-A14F-4049E3BA9A63}" srcOrd="4" destOrd="0" presId="urn:microsoft.com/office/officeart/2005/8/layout/process1"/>
    <dgm:cxn modelId="{7D97633F-7AA3-4317-98B1-B107BF9AEC5F}" type="presParOf" srcId="{87C70CC9-1ED4-4CCD-BA9C-6E601B10DD8D}" destId="{6F1B8949-63E4-481A-BA34-94E03DDFF301}" srcOrd="5" destOrd="0" presId="urn:microsoft.com/office/officeart/2005/8/layout/process1"/>
    <dgm:cxn modelId="{CAB0CEE5-B2DB-44CD-93D5-3887786C61DB}" type="presParOf" srcId="{6F1B8949-63E4-481A-BA34-94E03DDFF301}" destId="{8DF377AB-736B-42E6-8088-E90B85DE49B3}" srcOrd="0" destOrd="0" presId="urn:microsoft.com/office/officeart/2005/8/layout/process1"/>
    <dgm:cxn modelId="{8B900BCC-C1BD-4C20-8AC5-F74C41C9628E}" type="presParOf" srcId="{87C70CC9-1ED4-4CCD-BA9C-6E601B10DD8D}" destId="{D0463767-60C3-4C4F-AC45-E8548C4D81B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42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B144CAC7-57AF-425C-A1C4-339737641E22}" type="doc">
      <dgm:prSet loTypeId="urn:microsoft.com/office/officeart/2005/8/layout/process1" loCatId="process" qsTypeId="urn:microsoft.com/office/officeart/2005/8/quickstyle/simple1" qsCatId="simple" csTypeId="urn:microsoft.com/office/officeart/2005/8/colors/colorful1#30" csCatId="colorful" phldr="1"/>
      <dgm:spPr/>
    </dgm:pt>
    <dgm:pt modelId="{7D84F861-5E8F-47D2-930E-A73ED9BD7905}">
      <dgm:prSet phldrT="[テキスト]" custT="1"/>
      <dgm:spPr/>
      <dgm:t>
        <a:bodyPr/>
        <a:lstStyle/>
        <a:p>
          <a:r>
            <a:rPr kumimoji="1" lang="ja-JP" altLang="en-US" sz="1400" dirty="0" smtClean="0"/>
            <a:t>アーキテクチャの確立とファーストビルドのリリース</a:t>
          </a:r>
          <a:endParaRPr kumimoji="1" lang="ja-JP" altLang="en-US" sz="1400" dirty="0"/>
        </a:p>
      </dgm:t>
    </dgm:pt>
    <dgm:pt modelId="{194CE971-BA64-4F88-AB3C-B5A31674E0C5}" type="parTrans" cxnId="{7F9CB055-DA91-4C7E-B4D7-15B1B3A17E27}">
      <dgm:prSet/>
      <dgm:spPr/>
      <dgm:t>
        <a:bodyPr/>
        <a:lstStyle/>
        <a:p>
          <a:endParaRPr kumimoji="1" lang="ja-JP" altLang="en-US"/>
        </a:p>
      </dgm:t>
    </dgm:pt>
    <dgm:pt modelId="{22DF8B73-9F3D-48C2-B493-DD62D935F5CC}" type="sibTrans" cxnId="{7F9CB055-DA91-4C7E-B4D7-15B1B3A17E27}">
      <dgm:prSet/>
      <dgm:spPr/>
      <dgm:t>
        <a:bodyPr/>
        <a:lstStyle/>
        <a:p>
          <a:endParaRPr kumimoji="1" lang="ja-JP" altLang="en-US"/>
        </a:p>
      </dgm:t>
    </dgm:pt>
    <dgm:pt modelId="{B0518361-9A7A-4EF9-9BA3-36C750221765}">
      <dgm:prSet phldrT="[テキスト]" custT="1"/>
      <dgm:spPr/>
      <dgm:t>
        <a:bodyPr/>
        <a:lstStyle/>
        <a:p>
          <a:r>
            <a:rPr kumimoji="1" lang="ja-JP" altLang="en-US" sz="1800" dirty="0" smtClean="0"/>
            <a:t>継続的な統合ビルドのリリース</a:t>
          </a:r>
          <a:endParaRPr kumimoji="1" lang="ja-JP" altLang="en-US" sz="1800" dirty="0"/>
        </a:p>
      </dgm:t>
    </dgm:pt>
    <dgm:pt modelId="{3CB8025D-0799-4E9B-B5A5-A1054ECD80CB}" type="parTrans" cxnId="{67DB83D6-3505-443F-83B1-58608B5E1E34}">
      <dgm:prSet/>
      <dgm:spPr/>
      <dgm:t>
        <a:bodyPr/>
        <a:lstStyle/>
        <a:p>
          <a:endParaRPr kumimoji="1" lang="ja-JP" altLang="en-US"/>
        </a:p>
      </dgm:t>
    </dgm:pt>
    <dgm:pt modelId="{4DBB5A36-EDC8-44A5-AA2C-398B38FD4C75}" type="sibTrans" cxnId="{67DB83D6-3505-443F-83B1-58608B5E1E34}">
      <dgm:prSet/>
      <dgm:spPr/>
      <dgm:t>
        <a:bodyPr/>
        <a:lstStyle/>
        <a:p>
          <a:endParaRPr kumimoji="1" lang="ja-JP" altLang="en-US"/>
        </a:p>
      </dgm:t>
    </dgm:pt>
    <dgm:pt modelId="{E7EDAE57-7BB7-40F8-8116-AED9CC9387E9}" type="pres">
      <dgm:prSet presAssocID="{B144CAC7-57AF-425C-A1C4-339737641E22}" presName="Name0" presStyleCnt="0">
        <dgm:presLayoutVars>
          <dgm:dir/>
          <dgm:resizeHandles val="exact"/>
        </dgm:presLayoutVars>
      </dgm:prSet>
      <dgm:spPr/>
    </dgm:pt>
    <dgm:pt modelId="{87DB13FB-B5AD-4CF9-973E-5D44F9E8AEC1}" type="pres">
      <dgm:prSet presAssocID="{7D84F861-5E8F-47D2-930E-A73ED9BD7905}" presName="node" presStyleLbl="node1" presStyleIdx="0" presStyleCnt="2" custScaleX="552042" custScaleY="140538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82CAB61-4705-4F2C-9E6F-476C31D3AC75}" type="pres">
      <dgm:prSet presAssocID="{22DF8B73-9F3D-48C2-B493-DD62D935F5CC}" presName="sibTrans" presStyleLbl="sibTrans2D1" presStyleIdx="0" presStyleCnt="1"/>
      <dgm:spPr/>
      <dgm:t>
        <a:bodyPr/>
        <a:lstStyle/>
        <a:p>
          <a:endParaRPr kumimoji="1" lang="ja-JP" altLang="en-US"/>
        </a:p>
      </dgm:t>
    </dgm:pt>
    <dgm:pt modelId="{EDDA2823-3F70-4A42-8AB0-9D37D7961734}" type="pres">
      <dgm:prSet presAssocID="{22DF8B73-9F3D-48C2-B493-DD62D935F5CC}" presName="connectorText" presStyleLbl="sibTrans2D1" presStyleIdx="0" presStyleCnt="1"/>
      <dgm:spPr/>
      <dgm:t>
        <a:bodyPr/>
        <a:lstStyle/>
        <a:p>
          <a:endParaRPr kumimoji="1" lang="ja-JP" altLang="en-US"/>
        </a:p>
      </dgm:t>
    </dgm:pt>
    <dgm:pt modelId="{E70A8956-455A-42F1-9B1C-4B8CD2C1E039}" type="pres">
      <dgm:prSet presAssocID="{B0518361-9A7A-4EF9-9BA3-36C750221765}" presName="node" presStyleLbl="node1" presStyleIdx="1" presStyleCnt="2" custScaleX="552042" custScaleY="140538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36E76FFB-7A8B-40BE-9649-8119790C0BF2}" type="presOf" srcId="{B0518361-9A7A-4EF9-9BA3-36C750221765}" destId="{E70A8956-455A-42F1-9B1C-4B8CD2C1E039}" srcOrd="0" destOrd="0" presId="urn:microsoft.com/office/officeart/2005/8/layout/process1"/>
    <dgm:cxn modelId="{31603462-720B-4A62-8150-0C6C78CEA5FD}" type="presOf" srcId="{22DF8B73-9F3D-48C2-B493-DD62D935F5CC}" destId="{EDDA2823-3F70-4A42-8AB0-9D37D7961734}" srcOrd="1" destOrd="0" presId="urn:microsoft.com/office/officeart/2005/8/layout/process1"/>
    <dgm:cxn modelId="{13F8C634-13E1-4965-8816-0A3ECFC3E334}" type="presOf" srcId="{B144CAC7-57AF-425C-A1C4-339737641E22}" destId="{E7EDAE57-7BB7-40F8-8116-AED9CC9387E9}" srcOrd="0" destOrd="0" presId="urn:microsoft.com/office/officeart/2005/8/layout/process1"/>
    <dgm:cxn modelId="{7F9CB055-DA91-4C7E-B4D7-15B1B3A17E27}" srcId="{B144CAC7-57AF-425C-A1C4-339737641E22}" destId="{7D84F861-5E8F-47D2-930E-A73ED9BD7905}" srcOrd="0" destOrd="0" parTransId="{194CE971-BA64-4F88-AB3C-B5A31674E0C5}" sibTransId="{22DF8B73-9F3D-48C2-B493-DD62D935F5CC}"/>
    <dgm:cxn modelId="{A3DE9AC3-AF08-4FBB-8FEA-7A98DD0FBD3A}" type="presOf" srcId="{22DF8B73-9F3D-48C2-B493-DD62D935F5CC}" destId="{282CAB61-4705-4F2C-9E6F-476C31D3AC75}" srcOrd="0" destOrd="0" presId="urn:microsoft.com/office/officeart/2005/8/layout/process1"/>
    <dgm:cxn modelId="{67DB83D6-3505-443F-83B1-58608B5E1E34}" srcId="{B144CAC7-57AF-425C-A1C4-339737641E22}" destId="{B0518361-9A7A-4EF9-9BA3-36C750221765}" srcOrd="1" destOrd="0" parTransId="{3CB8025D-0799-4E9B-B5A5-A1054ECD80CB}" sibTransId="{4DBB5A36-EDC8-44A5-AA2C-398B38FD4C75}"/>
    <dgm:cxn modelId="{615B1A47-D739-414A-AB68-192E8D337BC4}" type="presOf" srcId="{7D84F861-5E8F-47D2-930E-A73ED9BD7905}" destId="{87DB13FB-B5AD-4CF9-973E-5D44F9E8AEC1}" srcOrd="0" destOrd="0" presId="urn:microsoft.com/office/officeart/2005/8/layout/process1"/>
    <dgm:cxn modelId="{D30D601A-D6D3-4392-A654-CA869936CA7C}" type="presParOf" srcId="{E7EDAE57-7BB7-40F8-8116-AED9CC9387E9}" destId="{87DB13FB-B5AD-4CF9-973E-5D44F9E8AEC1}" srcOrd="0" destOrd="0" presId="urn:microsoft.com/office/officeart/2005/8/layout/process1"/>
    <dgm:cxn modelId="{5A2A2FEF-DDD1-4756-ADB9-71FFBBEC3F9C}" type="presParOf" srcId="{E7EDAE57-7BB7-40F8-8116-AED9CC9387E9}" destId="{282CAB61-4705-4F2C-9E6F-476C31D3AC75}" srcOrd="1" destOrd="0" presId="urn:microsoft.com/office/officeart/2005/8/layout/process1"/>
    <dgm:cxn modelId="{564F224A-EF2A-4309-93E9-FDB03BA28A92}" type="presParOf" srcId="{282CAB61-4705-4F2C-9E6F-476C31D3AC75}" destId="{EDDA2823-3F70-4A42-8AB0-9D37D7961734}" srcOrd="0" destOrd="0" presId="urn:microsoft.com/office/officeart/2005/8/layout/process1"/>
    <dgm:cxn modelId="{0E450224-F3E4-4664-986D-1EEC147E0065}" type="presParOf" srcId="{E7EDAE57-7BB7-40F8-8116-AED9CC9387E9}" destId="{E70A8956-455A-42F1-9B1C-4B8CD2C1E039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47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8F32E045-40D5-4C6F-8046-2194B97C2079}" type="doc">
      <dgm:prSet loTypeId="urn:microsoft.com/office/officeart/2005/8/layout/bProcess4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F3599E44-572C-4F7C-9A81-8CBC6CC79000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リポジトリから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最新の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ソースコードを取得</a:t>
          </a:r>
          <a:endParaRPr lang="en-US" sz="1400" dirty="0"/>
        </a:p>
      </dgm:t>
    </dgm:pt>
    <dgm:pt modelId="{EEA8766A-E801-4938-8DC2-302B8B46FAF2}" type="parTrans" cxnId="{49984B34-3B13-45D3-86BC-FB705A8D07C2}">
      <dgm:prSet/>
      <dgm:spPr/>
      <dgm:t>
        <a:bodyPr/>
        <a:lstStyle/>
        <a:p>
          <a:endParaRPr lang="en-US"/>
        </a:p>
      </dgm:t>
    </dgm:pt>
    <dgm:pt modelId="{E4C5B2A4-C209-4958-9496-19A54DD0E0FE}" type="sibTrans" cxnId="{49984B34-3B13-45D3-86BC-FB705A8D07C2}">
      <dgm:prSet/>
      <dgm:spPr/>
      <dgm:t>
        <a:bodyPr/>
        <a:lstStyle/>
        <a:p>
          <a:endParaRPr lang="en-US" sz="2000"/>
        </a:p>
      </dgm:t>
    </dgm:pt>
    <dgm:pt modelId="{11ED6FCE-F188-414F-93CA-AD4649DA8FA4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実行可能な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ソフトウェアを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</a:t>
          </a:r>
          <a:endParaRPr lang="en-US" sz="1400" dirty="0"/>
        </a:p>
      </dgm:t>
    </dgm:pt>
    <dgm:pt modelId="{D5CD4542-7FFD-4FEA-87AE-36C473C554EB}" type="parTrans" cxnId="{6F79A7A9-6577-435E-8354-19E6D5C6B5EF}">
      <dgm:prSet/>
      <dgm:spPr/>
      <dgm:t>
        <a:bodyPr/>
        <a:lstStyle/>
        <a:p>
          <a:endParaRPr lang="en-US"/>
        </a:p>
      </dgm:t>
    </dgm:pt>
    <dgm:pt modelId="{FC607EFA-74A7-4AF6-BFFA-00E170F5D279}" type="sibTrans" cxnId="{6F79A7A9-6577-435E-8354-19E6D5C6B5EF}">
      <dgm:prSet/>
      <dgm:spPr/>
      <dgm:t>
        <a:bodyPr/>
        <a:lstStyle/>
        <a:p>
          <a:endParaRPr lang="en-US" sz="2000"/>
        </a:p>
      </dgm:t>
    </dgm:pt>
    <dgm:pt modelId="{EB88F8AB-A30B-436E-9F0E-964297BA4AF9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ソースコードから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ドキュメントを生成</a:t>
          </a:r>
          <a:endParaRPr lang="en-US" sz="1400" dirty="0"/>
        </a:p>
      </dgm:t>
    </dgm:pt>
    <dgm:pt modelId="{4BE5EEEB-8459-4411-9E67-DA09DC4A8C6E}" type="parTrans" cxnId="{27F5A1F3-19BA-44F5-A844-CFAB81867936}">
      <dgm:prSet/>
      <dgm:spPr/>
      <dgm:t>
        <a:bodyPr/>
        <a:lstStyle/>
        <a:p>
          <a:endParaRPr lang="en-US"/>
        </a:p>
      </dgm:t>
    </dgm:pt>
    <dgm:pt modelId="{13BE6F8C-E21B-480F-9831-7FB25115D4E3}" type="sibTrans" cxnId="{27F5A1F3-19BA-44F5-A844-CFAB81867936}">
      <dgm:prSet/>
      <dgm:spPr/>
      <dgm:t>
        <a:bodyPr/>
        <a:lstStyle/>
        <a:p>
          <a:endParaRPr lang="en-US" sz="2000"/>
        </a:p>
      </dgm:t>
    </dgm:pt>
    <dgm:pt modelId="{93B25169-19DF-4E4F-B232-5AC54233DBFB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配布パッケージを作成 </a:t>
          </a:r>
          <a:endParaRPr lang="en-US" sz="1400" dirty="0"/>
        </a:p>
      </dgm:t>
    </dgm:pt>
    <dgm:pt modelId="{3E089EDB-B07E-48AB-B731-AC7028FA5404}" type="parTrans" cxnId="{1FB1B014-C341-4824-A8BC-599CB5EBD511}">
      <dgm:prSet/>
      <dgm:spPr/>
      <dgm:t>
        <a:bodyPr/>
        <a:lstStyle/>
        <a:p>
          <a:endParaRPr lang="en-US"/>
        </a:p>
      </dgm:t>
    </dgm:pt>
    <dgm:pt modelId="{A5A9208F-D4BF-4389-A8C5-F479865DC36C}" type="sibTrans" cxnId="{1FB1B014-C341-4824-A8BC-599CB5EBD511}">
      <dgm:prSet/>
      <dgm:spPr/>
      <dgm:t>
        <a:bodyPr/>
        <a:lstStyle/>
        <a:p>
          <a:endParaRPr lang="en-US" sz="2000"/>
        </a:p>
      </dgm:t>
    </dgm:pt>
    <dgm:pt modelId="{78425D04-3FA2-4E4C-B6EF-90377E7D071E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開発チームの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ファイルサーバに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候補ビルドを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コピー</a:t>
          </a:r>
          <a:endParaRPr lang="en-US" sz="1400" dirty="0"/>
        </a:p>
      </dgm:t>
    </dgm:pt>
    <dgm:pt modelId="{8C910188-5229-4717-A209-B7A8090DBA8E}" type="parTrans" cxnId="{AA667D0C-159D-49EB-A706-08529B7E869E}">
      <dgm:prSet/>
      <dgm:spPr/>
      <dgm:t>
        <a:bodyPr/>
        <a:lstStyle/>
        <a:p>
          <a:endParaRPr lang="en-US"/>
        </a:p>
      </dgm:t>
    </dgm:pt>
    <dgm:pt modelId="{32C9F1A9-0498-44DF-9392-7F15DACDE8B5}" type="sibTrans" cxnId="{AA667D0C-159D-49EB-A706-08529B7E869E}">
      <dgm:prSet/>
      <dgm:spPr/>
      <dgm:t>
        <a:bodyPr/>
        <a:lstStyle/>
        <a:p>
          <a:endParaRPr lang="en-US" sz="2000"/>
        </a:p>
      </dgm:t>
    </dgm:pt>
    <dgm:pt modelId="{EFF9C4A1-FAE7-45DF-AF6C-F0BBFFA4B439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開発チーム内で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スモークテスト</a:t>
          </a:r>
          <a:endParaRPr lang="en-US" sz="1400" dirty="0"/>
        </a:p>
      </dgm:t>
    </dgm:pt>
    <dgm:pt modelId="{B1646E2D-060A-43D2-8D29-D98A57EB47D9}" type="parTrans" cxnId="{5E5A543D-4CAA-4FFD-A7F2-23B3806B2EBA}">
      <dgm:prSet/>
      <dgm:spPr/>
      <dgm:t>
        <a:bodyPr/>
        <a:lstStyle/>
        <a:p>
          <a:endParaRPr lang="en-US"/>
        </a:p>
      </dgm:t>
    </dgm:pt>
    <dgm:pt modelId="{1AB6697A-DD84-41E0-830E-06EFEE61BECC}" type="sibTrans" cxnId="{5E5A543D-4CAA-4FFD-A7F2-23B3806B2EBA}">
      <dgm:prSet/>
      <dgm:spPr/>
      <dgm:t>
        <a:bodyPr/>
        <a:lstStyle/>
        <a:p>
          <a:endParaRPr lang="en-US" sz="2000"/>
        </a:p>
      </dgm:t>
    </dgm:pt>
    <dgm:pt modelId="{A65EAEDF-ACFF-4FAC-AC4D-D2E0AE85EEDD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テストチームの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ファイルサーバに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ビルドをコピー</a:t>
          </a:r>
          <a:endParaRPr lang="en-US" sz="1400" dirty="0"/>
        </a:p>
      </dgm:t>
    </dgm:pt>
    <dgm:pt modelId="{8821DC70-6349-49D4-8DF1-0EB5DA69405F}" type="parTrans" cxnId="{1BFD1602-9F43-46A3-965F-5CCB880EFA64}">
      <dgm:prSet/>
      <dgm:spPr/>
      <dgm:t>
        <a:bodyPr/>
        <a:lstStyle/>
        <a:p>
          <a:endParaRPr lang="en-US"/>
        </a:p>
      </dgm:t>
    </dgm:pt>
    <dgm:pt modelId="{4C4A744C-8AA5-4E1C-A0FE-0CF3E4078DF0}" type="sibTrans" cxnId="{1BFD1602-9F43-46A3-965F-5CCB880EFA64}">
      <dgm:prSet/>
      <dgm:spPr/>
      <dgm:t>
        <a:bodyPr/>
        <a:lstStyle/>
        <a:p>
          <a:endParaRPr lang="en-US" sz="2000"/>
        </a:p>
      </dgm:t>
    </dgm:pt>
    <dgm:pt modelId="{C477A112-80AF-4DDD-8E80-02CA877299EC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開発チームに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候補ビルドの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リリースを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アナウンス</a:t>
          </a:r>
          <a:endParaRPr lang="en-US" sz="1400" dirty="0"/>
        </a:p>
      </dgm:t>
    </dgm:pt>
    <dgm:pt modelId="{3D84757A-87F5-415A-8804-4152D4958E25}" type="parTrans" cxnId="{9E471E38-F7CD-435F-9D81-CCDEE5C9FC52}">
      <dgm:prSet/>
      <dgm:spPr/>
      <dgm:t>
        <a:bodyPr/>
        <a:lstStyle/>
        <a:p>
          <a:endParaRPr lang="en-US"/>
        </a:p>
      </dgm:t>
    </dgm:pt>
    <dgm:pt modelId="{4E5F6F99-DBCD-4523-8E73-EC3EA3F3F655}" type="sibTrans" cxnId="{9E471E38-F7CD-435F-9D81-CCDEE5C9FC52}">
      <dgm:prSet/>
      <dgm:spPr/>
      <dgm:t>
        <a:bodyPr/>
        <a:lstStyle/>
        <a:p>
          <a:endParaRPr lang="en-US" sz="2000"/>
        </a:p>
      </dgm:t>
    </dgm:pt>
    <dgm:pt modelId="{AB43CA1B-9156-4C39-800C-948BAA8F1030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テストチームに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ビルドのリリースを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アナウンス</a:t>
          </a:r>
          <a:endParaRPr lang="en-US" sz="1400" dirty="0"/>
        </a:p>
      </dgm:t>
    </dgm:pt>
    <dgm:pt modelId="{28B16545-8693-4FC9-9577-EE21C1A1687C}" type="parTrans" cxnId="{7999D050-6AEE-4F95-8B18-72E25EBD66D6}">
      <dgm:prSet/>
      <dgm:spPr/>
      <dgm:t>
        <a:bodyPr/>
        <a:lstStyle/>
        <a:p>
          <a:endParaRPr lang="en-US"/>
        </a:p>
      </dgm:t>
    </dgm:pt>
    <dgm:pt modelId="{96FFBAF6-1CB7-470E-B858-29960D339F16}" type="sibTrans" cxnId="{7999D050-6AEE-4F95-8B18-72E25EBD66D6}">
      <dgm:prSet/>
      <dgm:spPr/>
      <dgm:t>
        <a:bodyPr/>
        <a:lstStyle/>
        <a:p>
          <a:endParaRPr lang="en-US" sz="2000"/>
        </a:p>
      </dgm:t>
    </dgm:pt>
    <dgm:pt modelId="{37060918-3C05-4F10-B326-6F6FF73A3CA1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開発チームに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ビルド開始を通告</a:t>
          </a:r>
          <a:endParaRPr lang="en-US" sz="1400" dirty="0"/>
        </a:p>
      </dgm:t>
    </dgm:pt>
    <dgm:pt modelId="{57740BDB-41D4-42AA-B41E-BB0EB619DDCE}" type="parTrans" cxnId="{B47A3532-84A8-4CF6-A934-48143EF9196F}">
      <dgm:prSet/>
      <dgm:spPr/>
      <dgm:t>
        <a:bodyPr/>
        <a:lstStyle/>
        <a:p>
          <a:endParaRPr kumimoji="1" lang="ja-JP" altLang="en-US"/>
        </a:p>
      </dgm:t>
    </dgm:pt>
    <dgm:pt modelId="{6DDF5736-8B77-42DF-A6D8-851359A0A7C9}" type="sibTrans" cxnId="{B47A3532-84A8-4CF6-A934-48143EF9196F}">
      <dgm:prSet/>
      <dgm:spPr/>
      <dgm:t>
        <a:bodyPr/>
        <a:lstStyle/>
        <a:p>
          <a:endParaRPr kumimoji="1" lang="ja-JP" altLang="en-US"/>
        </a:p>
      </dgm:t>
    </dgm:pt>
    <dgm:pt modelId="{E4F81E3B-4271-48F4-817C-D8F9E3D99F55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前回のビルドで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生成されたファイルを削除 </a:t>
          </a:r>
          <a:r>
            <a:rPr lang="en-US" altLang="ja-JP" sz="1400" dirty="0" smtClean="0"/>
            <a:t>(</a:t>
          </a:r>
          <a:r>
            <a:rPr lang="ja-JP" altLang="en-US" sz="1400" dirty="0" smtClean="0"/>
            <a:t>クリーン</a:t>
          </a:r>
          <a:r>
            <a:rPr lang="en-US" altLang="ja-JP" sz="1400" dirty="0" smtClean="0"/>
            <a:t>)</a:t>
          </a:r>
          <a:endParaRPr lang="en-US" sz="1400" dirty="0"/>
        </a:p>
      </dgm:t>
    </dgm:pt>
    <dgm:pt modelId="{0F57E960-5090-4C1B-82B7-EF58F99FFBA6}" type="parTrans" cxnId="{6E01A07D-F91C-4CEE-AEC9-26015F7B3522}">
      <dgm:prSet/>
      <dgm:spPr/>
      <dgm:t>
        <a:bodyPr/>
        <a:lstStyle/>
        <a:p>
          <a:endParaRPr kumimoji="1" lang="ja-JP" altLang="en-US"/>
        </a:p>
      </dgm:t>
    </dgm:pt>
    <dgm:pt modelId="{DFEF5103-1481-4706-BD93-B42AE8CB9039}" type="sibTrans" cxnId="{6E01A07D-F91C-4CEE-AEC9-26015F7B3522}">
      <dgm:prSet/>
      <dgm:spPr/>
      <dgm:t>
        <a:bodyPr/>
        <a:lstStyle/>
        <a:p>
          <a:endParaRPr kumimoji="1" lang="ja-JP" altLang="en-US"/>
        </a:p>
      </dgm:t>
    </dgm:pt>
    <dgm:pt modelId="{5E6D878D-DC15-46C7-81B5-FA6E1B204239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テスト用のコードをビルド</a:t>
          </a:r>
          <a:endParaRPr lang="en-US" sz="1400" dirty="0"/>
        </a:p>
      </dgm:t>
    </dgm:pt>
    <dgm:pt modelId="{8488E82A-46F2-47E9-804C-7EAF6F6380E6}" type="parTrans" cxnId="{2699448C-9266-4EAE-95C4-21889E53C860}">
      <dgm:prSet/>
      <dgm:spPr/>
      <dgm:t>
        <a:bodyPr/>
        <a:lstStyle/>
        <a:p>
          <a:endParaRPr kumimoji="1" lang="ja-JP" altLang="en-US"/>
        </a:p>
      </dgm:t>
    </dgm:pt>
    <dgm:pt modelId="{040646D6-E44D-4529-B815-6BF8A063D6FC}" type="sibTrans" cxnId="{2699448C-9266-4EAE-95C4-21889E53C860}">
      <dgm:prSet/>
      <dgm:spPr/>
      <dgm:t>
        <a:bodyPr/>
        <a:lstStyle/>
        <a:p>
          <a:endParaRPr kumimoji="1" lang="ja-JP" altLang="en-US"/>
        </a:p>
      </dgm:t>
    </dgm:pt>
    <dgm:pt modelId="{404B435E-C319-4D68-9538-FF64E7437686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自動化された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テストの実施</a:t>
          </a:r>
          <a:endParaRPr lang="en-US" sz="1400" dirty="0"/>
        </a:p>
      </dgm:t>
    </dgm:pt>
    <dgm:pt modelId="{EA88ADAF-9151-4668-BB14-CC8252E5619A}" type="parTrans" cxnId="{78742DDE-8ADA-4AC7-9C25-DA1AFAD84958}">
      <dgm:prSet/>
      <dgm:spPr/>
      <dgm:t>
        <a:bodyPr/>
        <a:lstStyle/>
        <a:p>
          <a:endParaRPr kumimoji="1" lang="ja-JP" altLang="en-US"/>
        </a:p>
      </dgm:t>
    </dgm:pt>
    <dgm:pt modelId="{24E490CF-F164-4134-971D-7628A29EAB7C}" type="sibTrans" cxnId="{78742DDE-8ADA-4AC7-9C25-DA1AFAD84958}">
      <dgm:prSet/>
      <dgm:spPr/>
      <dgm:t>
        <a:bodyPr/>
        <a:lstStyle/>
        <a:p>
          <a:endParaRPr kumimoji="1" lang="ja-JP" altLang="en-US"/>
        </a:p>
      </dgm:t>
    </dgm:pt>
    <dgm:pt modelId="{7C98758F-0A9D-42CB-AAD9-A97392024769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週次の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ビルド番号を更新</a:t>
          </a:r>
          <a:endParaRPr lang="en-US" sz="1400" dirty="0"/>
        </a:p>
      </dgm:t>
    </dgm:pt>
    <dgm:pt modelId="{2842F57B-7577-4572-A328-446492A98757}" type="parTrans" cxnId="{917E1F8D-08CE-4BEF-BD77-00434DC6FD51}">
      <dgm:prSet/>
      <dgm:spPr/>
      <dgm:t>
        <a:bodyPr/>
        <a:lstStyle/>
        <a:p>
          <a:endParaRPr kumimoji="1" lang="ja-JP" altLang="en-US"/>
        </a:p>
      </dgm:t>
    </dgm:pt>
    <dgm:pt modelId="{0F0DCDBC-A062-4075-9F23-29BBD7F6643D}" type="sibTrans" cxnId="{917E1F8D-08CE-4BEF-BD77-00434DC6FD51}">
      <dgm:prSet/>
      <dgm:spPr/>
      <dgm:t>
        <a:bodyPr/>
        <a:lstStyle/>
        <a:p>
          <a:endParaRPr kumimoji="1" lang="ja-JP" altLang="en-US"/>
        </a:p>
      </dgm:t>
    </dgm:pt>
    <dgm:pt modelId="{992F1E83-BB01-4F16-BEAC-85992AD02618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ビルドの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インプットとなった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ソースにタグ付け</a:t>
          </a:r>
          <a:endParaRPr lang="en-US" sz="1400" dirty="0"/>
        </a:p>
      </dgm:t>
    </dgm:pt>
    <dgm:pt modelId="{85F25782-2C4D-495C-814C-F1960316561B}" type="parTrans" cxnId="{5D145591-F122-41E3-8C1A-8A6A54A8F3EF}">
      <dgm:prSet/>
      <dgm:spPr/>
      <dgm:t>
        <a:bodyPr/>
        <a:lstStyle/>
        <a:p>
          <a:endParaRPr kumimoji="1" lang="ja-JP" altLang="en-US"/>
        </a:p>
      </dgm:t>
    </dgm:pt>
    <dgm:pt modelId="{9BCCEB68-5E15-41CA-BD3B-769030C62BA3}" type="sibTrans" cxnId="{5D145591-F122-41E3-8C1A-8A6A54A8F3EF}">
      <dgm:prSet/>
      <dgm:spPr/>
      <dgm:t>
        <a:bodyPr/>
        <a:lstStyle/>
        <a:p>
          <a:endParaRPr kumimoji="1" lang="ja-JP" altLang="en-US"/>
        </a:p>
      </dgm:t>
    </dgm:pt>
    <dgm:pt modelId="{2E77552D-7C6F-48FF-868B-FF84D9E830AF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増やした週次の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ビルド番号を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コミット</a:t>
          </a:r>
          <a:endParaRPr lang="en-US" sz="1400" dirty="0"/>
        </a:p>
      </dgm:t>
    </dgm:pt>
    <dgm:pt modelId="{3ADE1D04-0A76-4021-8F90-6AD7A889801E}" type="parTrans" cxnId="{04101035-0542-4D14-9CB8-9774E8DCF979}">
      <dgm:prSet/>
      <dgm:spPr/>
      <dgm:t>
        <a:bodyPr/>
        <a:lstStyle/>
        <a:p>
          <a:endParaRPr kumimoji="1" lang="ja-JP" altLang="en-US"/>
        </a:p>
      </dgm:t>
    </dgm:pt>
    <dgm:pt modelId="{244FDBEF-D109-4D6F-858F-4F56564D5164}" type="sibTrans" cxnId="{04101035-0542-4D14-9CB8-9774E8DCF979}">
      <dgm:prSet/>
      <dgm:spPr/>
      <dgm:t>
        <a:bodyPr/>
        <a:lstStyle/>
        <a:p>
          <a:endParaRPr kumimoji="1" lang="ja-JP" altLang="en-US"/>
        </a:p>
      </dgm:t>
    </dgm:pt>
    <dgm:pt modelId="{059BE921-28BF-44B5-8C7F-C3B23D5FA654}" type="pres">
      <dgm:prSet presAssocID="{8F32E045-40D5-4C6F-8046-2194B97C2079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88EC5146-1982-4CAA-8A3E-A566140496BA}" type="pres">
      <dgm:prSet presAssocID="{37060918-3C05-4F10-B326-6F6FF73A3CA1}" presName="compNode" presStyleCnt="0"/>
      <dgm:spPr/>
    </dgm:pt>
    <dgm:pt modelId="{F594D847-576C-4E79-981D-7149E5FDE4AB}" type="pres">
      <dgm:prSet presAssocID="{37060918-3C05-4F10-B326-6F6FF73A3CA1}" presName="dummyConnPt" presStyleCnt="0"/>
      <dgm:spPr/>
    </dgm:pt>
    <dgm:pt modelId="{BDDAC6D5-F2BF-47CC-838D-8976054581C4}" type="pres">
      <dgm:prSet presAssocID="{37060918-3C05-4F10-B326-6F6FF73A3CA1}" presName="node" presStyleLbl="node1" presStyleIdx="0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6883F43-83C6-4C7F-B456-12DA23377B3C}" type="pres">
      <dgm:prSet presAssocID="{6DDF5736-8B77-42DF-A6D8-851359A0A7C9}" presName="sibTrans" presStyleLbl="bgSibTrans2D1" presStyleIdx="0" presStyleCnt="15"/>
      <dgm:spPr/>
      <dgm:t>
        <a:bodyPr/>
        <a:lstStyle/>
        <a:p>
          <a:endParaRPr kumimoji="1" lang="ja-JP" altLang="en-US"/>
        </a:p>
      </dgm:t>
    </dgm:pt>
    <dgm:pt modelId="{5D82509B-35EA-4D03-957C-35F2E84DA464}" type="pres">
      <dgm:prSet presAssocID="{F3599E44-572C-4F7C-9A81-8CBC6CC79000}" presName="compNode" presStyleCnt="0"/>
      <dgm:spPr/>
      <dgm:t>
        <a:bodyPr/>
        <a:lstStyle/>
        <a:p>
          <a:endParaRPr lang="en-US"/>
        </a:p>
      </dgm:t>
    </dgm:pt>
    <dgm:pt modelId="{57279DA6-606A-4E03-9937-244B92AC355A}" type="pres">
      <dgm:prSet presAssocID="{F3599E44-572C-4F7C-9A81-8CBC6CC79000}" presName="dummyConnPt" presStyleCnt="0"/>
      <dgm:spPr/>
      <dgm:t>
        <a:bodyPr/>
        <a:lstStyle/>
        <a:p>
          <a:endParaRPr lang="en-US"/>
        </a:p>
      </dgm:t>
    </dgm:pt>
    <dgm:pt modelId="{D981616C-DF99-45FD-94CA-D480CA6EC34F}" type="pres">
      <dgm:prSet presAssocID="{F3599E44-572C-4F7C-9A81-8CBC6CC79000}" presName="node" presStyleLbl="node1" presStyleIdx="1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DD7B60-6639-4947-BE8F-B0E7C4DFA154}" type="pres">
      <dgm:prSet presAssocID="{E4C5B2A4-C209-4958-9496-19A54DD0E0FE}" presName="sibTrans" presStyleLbl="bgSibTrans2D1" presStyleIdx="1" presStyleCnt="15"/>
      <dgm:spPr/>
      <dgm:t>
        <a:bodyPr/>
        <a:lstStyle/>
        <a:p>
          <a:endParaRPr kumimoji="1" lang="ja-JP" altLang="en-US"/>
        </a:p>
      </dgm:t>
    </dgm:pt>
    <dgm:pt modelId="{31BA0B28-44C0-4D2A-AF78-7932F5DEACD7}" type="pres">
      <dgm:prSet presAssocID="{7C98758F-0A9D-42CB-AAD9-A97392024769}" presName="compNode" presStyleCnt="0"/>
      <dgm:spPr/>
    </dgm:pt>
    <dgm:pt modelId="{A7264C13-54CF-4881-BC65-41B990EFB0E9}" type="pres">
      <dgm:prSet presAssocID="{7C98758F-0A9D-42CB-AAD9-A97392024769}" presName="dummyConnPt" presStyleCnt="0"/>
      <dgm:spPr/>
    </dgm:pt>
    <dgm:pt modelId="{87CD090A-759E-4D71-B9E4-9F3222329E87}" type="pres">
      <dgm:prSet presAssocID="{7C98758F-0A9D-42CB-AAD9-A97392024769}" presName="node" presStyleLbl="node1" presStyleIdx="2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7F97F7C-5C26-4A74-886C-D6C5408EF553}" type="pres">
      <dgm:prSet presAssocID="{0F0DCDBC-A062-4075-9F23-29BBD7F6643D}" presName="sibTrans" presStyleLbl="bgSibTrans2D1" presStyleIdx="2" presStyleCnt="15"/>
      <dgm:spPr/>
      <dgm:t>
        <a:bodyPr/>
        <a:lstStyle/>
        <a:p>
          <a:endParaRPr kumimoji="1" lang="ja-JP" altLang="en-US"/>
        </a:p>
      </dgm:t>
    </dgm:pt>
    <dgm:pt modelId="{47DC2782-541C-4B0B-B63A-D5DCCF769C7F}" type="pres">
      <dgm:prSet presAssocID="{E4F81E3B-4271-48F4-817C-D8F9E3D99F55}" presName="compNode" presStyleCnt="0"/>
      <dgm:spPr/>
    </dgm:pt>
    <dgm:pt modelId="{AB9FC13C-FD28-4228-8702-DF062640FAB5}" type="pres">
      <dgm:prSet presAssocID="{E4F81E3B-4271-48F4-817C-D8F9E3D99F55}" presName="dummyConnPt" presStyleCnt="0"/>
      <dgm:spPr/>
    </dgm:pt>
    <dgm:pt modelId="{56AA4BA4-D96D-407D-AE04-B8038B364ED8}" type="pres">
      <dgm:prSet presAssocID="{E4F81E3B-4271-48F4-817C-D8F9E3D99F55}" presName="node" presStyleLbl="node1" presStyleIdx="3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FA2F19E-4DD6-49F7-A892-7723CEEFD035}" type="pres">
      <dgm:prSet presAssocID="{DFEF5103-1481-4706-BD93-B42AE8CB9039}" presName="sibTrans" presStyleLbl="bgSibTrans2D1" presStyleIdx="3" presStyleCnt="15"/>
      <dgm:spPr/>
      <dgm:t>
        <a:bodyPr/>
        <a:lstStyle/>
        <a:p>
          <a:endParaRPr kumimoji="1" lang="ja-JP" altLang="en-US"/>
        </a:p>
      </dgm:t>
    </dgm:pt>
    <dgm:pt modelId="{C06B4B0B-CAF7-4104-A4A2-76A93D92FBC1}" type="pres">
      <dgm:prSet presAssocID="{11ED6FCE-F188-414F-93CA-AD4649DA8FA4}" presName="compNode" presStyleCnt="0"/>
      <dgm:spPr/>
      <dgm:t>
        <a:bodyPr/>
        <a:lstStyle/>
        <a:p>
          <a:endParaRPr lang="en-US"/>
        </a:p>
      </dgm:t>
    </dgm:pt>
    <dgm:pt modelId="{EAC7601A-C7FF-40F8-A78B-EB5C577DAE86}" type="pres">
      <dgm:prSet presAssocID="{11ED6FCE-F188-414F-93CA-AD4649DA8FA4}" presName="dummyConnPt" presStyleCnt="0"/>
      <dgm:spPr/>
      <dgm:t>
        <a:bodyPr/>
        <a:lstStyle/>
        <a:p>
          <a:endParaRPr lang="en-US"/>
        </a:p>
      </dgm:t>
    </dgm:pt>
    <dgm:pt modelId="{834A3393-CEA5-4604-9BCB-CCD047A8961A}" type="pres">
      <dgm:prSet presAssocID="{11ED6FCE-F188-414F-93CA-AD4649DA8FA4}" presName="node" presStyleLbl="node1" presStyleIdx="4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EAA947-9D52-4CB4-B34F-BEC5FBCCC99E}" type="pres">
      <dgm:prSet presAssocID="{FC607EFA-74A7-4AF6-BFFA-00E170F5D279}" presName="sibTrans" presStyleLbl="bgSibTrans2D1" presStyleIdx="4" presStyleCnt="15"/>
      <dgm:spPr/>
      <dgm:t>
        <a:bodyPr/>
        <a:lstStyle/>
        <a:p>
          <a:endParaRPr kumimoji="1" lang="ja-JP" altLang="en-US"/>
        </a:p>
      </dgm:t>
    </dgm:pt>
    <dgm:pt modelId="{8B846674-BA4D-4ED9-99AA-BE14D0B8228C}" type="pres">
      <dgm:prSet presAssocID="{5E6D878D-DC15-46C7-81B5-FA6E1B204239}" presName="compNode" presStyleCnt="0"/>
      <dgm:spPr/>
    </dgm:pt>
    <dgm:pt modelId="{E59EAF71-7E88-4513-B506-E7E67964389B}" type="pres">
      <dgm:prSet presAssocID="{5E6D878D-DC15-46C7-81B5-FA6E1B204239}" presName="dummyConnPt" presStyleCnt="0"/>
      <dgm:spPr/>
    </dgm:pt>
    <dgm:pt modelId="{4E3BA7FB-805C-45B7-8D6C-1298406596F1}" type="pres">
      <dgm:prSet presAssocID="{5E6D878D-DC15-46C7-81B5-FA6E1B204239}" presName="node" presStyleLbl="node1" presStyleIdx="5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5CE905-AAF3-4CD1-BA12-B7D454437687}" type="pres">
      <dgm:prSet presAssocID="{040646D6-E44D-4529-B815-6BF8A063D6FC}" presName="sibTrans" presStyleLbl="bgSibTrans2D1" presStyleIdx="5" presStyleCnt="15"/>
      <dgm:spPr/>
      <dgm:t>
        <a:bodyPr/>
        <a:lstStyle/>
        <a:p>
          <a:endParaRPr kumimoji="1" lang="ja-JP" altLang="en-US"/>
        </a:p>
      </dgm:t>
    </dgm:pt>
    <dgm:pt modelId="{188BA2DF-37FC-48DA-9DDA-AD6EC31AA34D}" type="pres">
      <dgm:prSet presAssocID="{404B435E-C319-4D68-9538-FF64E7437686}" presName="compNode" presStyleCnt="0"/>
      <dgm:spPr/>
    </dgm:pt>
    <dgm:pt modelId="{C803ED40-4252-4B57-8B8F-8301267C0F2B}" type="pres">
      <dgm:prSet presAssocID="{404B435E-C319-4D68-9538-FF64E7437686}" presName="dummyConnPt" presStyleCnt="0"/>
      <dgm:spPr/>
    </dgm:pt>
    <dgm:pt modelId="{AF49BBD1-C403-4554-9C67-57E2D9DDC212}" type="pres">
      <dgm:prSet presAssocID="{404B435E-C319-4D68-9538-FF64E7437686}" presName="node" presStyleLbl="node1" presStyleIdx="6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4869829-EEFD-45B7-A79C-6241BE7F0AFF}" type="pres">
      <dgm:prSet presAssocID="{24E490CF-F164-4134-971D-7628A29EAB7C}" presName="sibTrans" presStyleLbl="bgSibTrans2D1" presStyleIdx="6" presStyleCnt="15"/>
      <dgm:spPr/>
      <dgm:t>
        <a:bodyPr/>
        <a:lstStyle/>
        <a:p>
          <a:endParaRPr kumimoji="1" lang="ja-JP" altLang="en-US"/>
        </a:p>
      </dgm:t>
    </dgm:pt>
    <dgm:pt modelId="{C356FCF4-2F3F-4381-9B38-1E3CCA4AA2FD}" type="pres">
      <dgm:prSet presAssocID="{EB88F8AB-A30B-436E-9F0E-964297BA4AF9}" presName="compNode" presStyleCnt="0"/>
      <dgm:spPr/>
      <dgm:t>
        <a:bodyPr/>
        <a:lstStyle/>
        <a:p>
          <a:endParaRPr lang="en-US"/>
        </a:p>
      </dgm:t>
    </dgm:pt>
    <dgm:pt modelId="{DFCEC265-C2FE-4B40-B7C6-9318CAF62966}" type="pres">
      <dgm:prSet presAssocID="{EB88F8AB-A30B-436E-9F0E-964297BA4AF9}" presName="dummyConnPt" presStyleCnt="0"/>
      <dgm:spPr/>
      <dgm:t>
        <a:bodyPr/>
        <a:lstStyle/>
        <a:p>
          <a:endParaRPr lang="en-US"/>
        </a:p>
      </dgm:t>
    </dgm:pt>
    <dgm:pt modelId="{A43A53F1-55C6-4713-B83C-60AF3458B98E}" type="pres">
      <dgm:prSet presAssocID="{EB88F8AB-A30B-436E-9F0E-964297BA4AF9}" presName="node" presStyleLbl="node1" presStyleIdx="7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A871C9E-0A95-4606-98F6-34D78A6C17F3}" type="pres">
      <dgm:prSet presAssocID="{13BE6F8C-E21B-480F-9831-7FB25115D4E3}" presName="sibTrans" presStyleLbl="bgSibTrans2D1" presStyleIdx="7" presStyleCnt="15"/>
      <dgm:spPr/>
      <dgm:t>
        <a:bodyPr/>
        <a:lstStyle/>
        <a:p>
          <a:endParaRPr kumimoji="1" lang="ja-JP" altLang="en-US"/>
        </a:p>
      </dgm:t>
    </dgm:pt>
    <dgm:pt modelId="{AC5F0E6F-9003-49EC-8FE2-65F7D0344C18}" type="pres">
      <dgm:prSet presAssocID="{93B25169-19DF-4E4F-B232-5AC54233DBFB}" presName="compNode" presStyleCnt="0"/>
      <dgm:spPr/>
      <dgm:t>
        <a:bodyPr/>
        <a:lstStyle/>
        <a:p>
          <a:endParaRPr lang="en-US"/>
        </a:p>
      </dgm:t>
    </dgm:pt>
    <dgm:pt modelId="{91148F2E-B24E-42C6-B475-B005E18871CF}" type="pres">
      <dgm:prSet presAssocID="{93B25169-19DF-4E4F-B232-5AC54233DBFB}" presName="dummyConnPt" presStyleCnt="0"/>
      <dgm:spPr/>
      <dgm:t>
        <a:bodyPr/>
        <a:lstStyle/>
        <a:p>
          <a:endParaRPr lang="en-US"/>
        </a:p>
      </dgm:t>
    </dgm:pt>
    <dgm:pt modelId="{654CB591-7332-4E08-A609-4292FCA30E69}" type="pres">
      <dgm:prSet presAssocID="{93B25169-19DF-4E4F-B232-5AC54233DBFB}" presName="node" presStyleLbl="node1" presStyleIdx="8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682C412-BC04-45F2-AB92-53D5E2C43B16}" type="pres">
      <dgm:prSet presAssocID="{A5A9208F-D4BF-4389-A8C5-F479865DC36C}" presName="sibTrans" presStyleLbl="bgSibTrans2D1" presStyleIdx="8" presStyleCnt="15"/>
      <dgm:spPr/>
      <dgm:t>
        <a:bodyPr/>
        <a:lstStyle/>
        <a:p>
          <a:endParaRPr kumimoji="1" lang="ja-JP" altLang="en-US"/>
        </a:p>
      </dgm:t>
    </dgm:pt>
    <dgm:pt modelId="{949C3F17-96C0-4341-969D-E4F962BD686C}" type="pres">
      <dgm:prSet presAssocID="{78425D04-3FA2-4E4C-B6EF-90377E7D071E}" presName="compNode" presStyleCnt="0"/>
      <dgm:spPr/>
      <dgm:t>
        <a:bodyPr/>
        <a:lstStyle/>
        <a:p>
          <a:endParaRPr lang="en-US"/>
        </a:p>
      </dgm:t>
    </dgm:pt>
    <dgm:pt modelId="{255ECF59-59EF-4288-99FF-24BAF469C112}" type="pres">
      <dgm:prSet presAssocID="{78425D04-3FA2-4E4C-B6EF-90377E7D071E}" presName="dummyConnPt" presStyleCnt="0"/>
      <dgm:spPr/>
      <dgm:t>
        <a:bodyPr/>
        <a:lstStyle/>
        <a:p>
          <a:endParaRPr lang="en-US"/>
        </a:p>
      </dgm:t>
    </dgm:pt>
    <dgm:pt modelId="{45F5CD37-4E97-4333-9853-9F7C78631878}" type="pres">
      <dgm:prSet presAssocID="{78425D04-3FA2-4E4C-B6EF-90377E7D071E}" presName="node" presStyleLbl="node1" presStyleIdx="9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1F529E1-2769-4504-A504-587A5313D9B2}" type="pres">
      <dgm:prSet presAssocID="{32C9F1A9-0498-44DF-9392-7F15DACDE8B5}" presName="sibTrans" presStyleLbl="bgSibTrans2D1" presStyleIdx="9" presStyleCnt="15"/>
      <dgm:spPr/>
      <dgm:t>
        <a:bodyPr/>
        <a:lstStyle/>
        <a:p>
          <a:endParaRPr kumimoji="1" lang="ja-JP" altLang="en-US"/>
        </a:p>
      </dgm:t>
    </dgm:pt>
    <dgm:pt modelId="{DF679054-439E-41AD-8018-0D2F1E09AB26}" type="pres">
      <dgm:prSet presAssocID="{C477A112-80AF-4DDD-8E80-02CA877299EC}" presName="compNode" presStyleCnt="0"/>
      <dgm:spPr/>
    </dgm:pt>
    <dgm:pt modelId="{D1323D74-A4D7-4BA3-9527-6F29C7D39C1D}" type="pres">
      <dgm:prSet presAssocID="{C477A112-80AF-4DDD-8E80-02CA877299EC}" presName="dummyConnPt" presStyleCnt="0"/>
      <dgm:spPr/>
    </dgm:pt>
    <dgm:pt modelId="{B441FE1A-0536-4BD5-8110-295251F77B67}" type="pres">
      <dgm:prSet presAssocID="{C477A112-80AF-4DDD-8E80-02CA877299EC}" presName="node" presStyleLbl="node1" presStyleIdx="10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F32698-C0FF-4EBF-BA57-9BB9E0B188D0}" type="pres">
      <dgm:prSet presAssocID="{4E5F6F99-DBCD-4523-8E73-EC3EA3F3F655}" presName="sibTrans" presStyleLbl="bgSibTrans2D1" presStyleIdx="10" presStyleCnt="15"/>
      <dgm:spPr/>
      <dgm:t>
        <a:bodyPr/>
        <a:lstStyle/>
        <a:p>
          <a:endParaRPr lang="en-US"/>
        </a:p>
      </dgm:t>
    </dgm:pt>
    <dgm:pt modelId="{6E39B76F-1FE8-425D-85F0-E142D69DBDA3}" type="pres">
      <dgm:prSet presAssocID="{EFF9C4A1-FAE7-45DF-AF6C-F0BBFFA4B439}" presName="compNode" presStyleCnt="0"/>
      <dgm:spPr/>
      <dgm:t>
        <a:bodyPr/>
        <a:lstStyle/>
        <a:p>
          <a:endParaRPr lang="en-US"/>
        </a:p>
      </dgm:t>
    </dgm:pt>
    <dgm:pt modelId="{0C7F4F52-F9C9-4B94-9387-B50EE51562DE}" type="pres">
      <dgm:prSet presAssocID="{EFF9C4A1-FAE7-45DF-AF6C-F0BBFFA4B439}" presName="dummyConnPt" presStyleCnt="0"/>
      <dgm:spPr/>
      <dgm:t>
        <a:bodyPr/>
        <a:lstStyle/>
        <a:p>
          <a:endParaRPr lang="en-US"/>
        </a:p>
      </dgm:t>
    </dgm:pt>
    <dgm:pt modelId="{D8736466-A53B-4E10-AE08-5C094FEF88FC}" type="pres">
      <dgm:prSet presAssocID="{EFF9C4A1-FAE7-45DF-AF6C-F0BBFFA4B439}" presName="node" presStyleLbl="node1" presStyleIdx="11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3195999-4AA8-4AF8-9245-AB1A4CD14DE3}" type="pres">
      <dgm:prSet presAssocID="{1AB6697A-DD84-41E0-830E-06EFEE61BECC}" presName="sibTrans" presStyleLbl="bgSibTrans2D1" presStyleIdx="11" presStyleCnt="15"/>
      <dgm:spPr/>
      <dgm:t>
        <a:bodyPr/>
        <a:lstStyle/>
        <a:p>
          <a:endParaRPr kumimoji="1" lang="ja-JP" altLang="en-US"/>
        </a:p>
      </dgm:t>
    </dgm:pt>
    <dgm:pt modelId="{C6F4BE86-79E9-4AA1-B16A-44A5FA462E22}" type="pres">
      <dgm:prSet presAssocID="{2E77552D-7C6F-48FF-868B-FF84D9E830AF}" presName="compNode" presStyleCnt="0"/>
      <dgm:spPr/>
    </dgm:pt>
    <dgm:pt modelId="{F14EECC1-02D3-4F31-8B01-C0DBC2D42A14}" type="pres">
      <dgm:prSet presAssocID="{2E77552D-7C6F-48FF-868B-FF84D9E830AF}" presName="dummyConnPt" presStyleCnt="0"/>
      <dgm:spPr/>
    </dgm:pt>
    <dgm:pt modelId="{17A099F1-7E16-48E6-A45E-D5F4ECF784D0}" type="pres">
      <dgm:prSet presAssocID="{2E77552D-7C6F-48FF-868B-FF84D9E830AF}" presName="node" presStyleLbl="node1" presStyleIdx="12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15DAE0D-9594-4640-B1CB-0A1F9C251DC0}" type="pres">
      <dgm:prSet presAssocID="{244FDBEF-D109-4D6F-858F-4F56564D5164}" presName="sibTrans" presStyleLbl="bgSibTrans2D1" presStyleIdx="12" presStyleCnt="15"/>
      <dgm:spPr/>
      <dgm:t>
        <a:bodyPr/>
        <a:lstStyle/>
        <a:p>
          <a:endParaRPr kumimoji="1" lang="ja-JP" altLang="en-US"/>
        </a:p>
      </dgm:t>
    </dgm:pt>
    <dgm:pt modelId="{0A8186D2-2B7D-4F0B-A707-2523680D372C}" type="pres">
      <dgm:prSet presAssocID="{992F1E83-BB01-4F16-BEAC-85992AD02618}" presName="compNode" presStyleCnt="0"/>
      <dgm:spPr/>
    </dgm:pt>
    <dgm:pt modelId="{E262C3E9-7016-4E12-9E92-D0052F2816F5}" type="pres">
      <dgm:prSet presAssocID="{992F1E83-BB01-4F16-BEAC-85992AD02618}" presName="dummyConnPt" presStyleCnt="0"/>
      <dgm:spPr/>
    </dgm:pt>
    <dgm:pt modelId="{929D2F61-3517-4790-B747-49E8E902C417}" type="pres">
      <dgm:prSet presAssocID="{992F1E83-BB01-4F16-BEAC-85992AD02618}" presName="node" presStyleLbl="node1" presStyleIdx="13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A09248C-B4B1-45B7-A08E-ABCFAF4CC206}" type="pres">
      <dgm:prSet presAssocID="{9BCCEB68-5E15-41CA-BD3B-769030C62BA3}" presName="sibTrans" presStyleLbl="bgSibTrans2D1" presStyleIdx="13" presStyleCnt="15"/>
      <dgm:spPr/>
      <dgm:t>
        <a:bodyPr/>
        <a:lstStyle/>
        <a:p>
          <a:endParaRPr kumimoji="1" lang="ja-JP" altLang="en-US"/>
        </a:p>
      </dgm:t>
    </dgm:pt>
    <dgm:pt modelId="{2260FC0E-26D0-4056-8306-F3E7670CBE9E}" type="pres">
      <dgm:prSet presAssocID="{A65EAEDF-ACFF-4FAC-AC4D-D2E0AE85EEDD}" presName="compNode" presStyleCnt="0"/>
      <dgm:spPr/>
      <dgm:t>
        <a:bodyPr/>
        <a:lstStyle/>
        <a:p>
          <a:endParaRPr lang="en-US"/>
        </a:p>
      </dgm:t>
    </dgm:pt>
    <dgm:pt modelId="{A4ABAA2C-6623-4957-A158-03EEBA55959A}" type="pres">
      <dgm:prSet presAssocID="{A65EAEDF-ACFF-4FAC-AC4D-D2E0AE85EEDD}" presName="dummyConnPt" presStyleCnt="0"/>
      <dgm:spPr/>
      <dgm:t>
        <a:bodyPr/>
        <a:lstStyle/>
        <a:p>
          <a:endParaRPr lang="en-US"/>
        </a:p>
      </dgm:t>
    </dgm:pt>
    <dgm:pt modelId="{C86B9B47-B008-43D8-864F-E61EE60034E5}" type="pres">
      <dgm:prSet presAssocID="{A65EAEDF-ACFF-4FAC-AC4D-D2E0AE85EEDD}" presName="node" presStyleLbl="node1" presStyleIdx="14" presStyleCnt="1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4EBDD84-A1A5-4735-8B38-3FB091B76EAA}" type="pres">
      <dgm:prSet presAssocID="{4C4A744C-8AA5-4E1C-A0FE-0CF3E4078DF0}" presName="sibTrans" presStyleLbl="bgSibTrans2D1" presStyleIdx="14" presStyleCnt="15"/>
      <dgm:spPr/>
      <dgm:t>
        <a:bodyPr/>
        <a:lstStyle/>
        <a:p>
          <a:endParaRPr lang="en-US"/>
        </a:p>
      </dgm:t>
    </dgm:pt>
    <dgm:pt modelId="{DA4A03B3-B121-47C8-BCF2-5A51569C4716}" type="pres">
      <dgm:prSet presAssocID="{AB43CA1B-9156-4C39-800C-948BAA8F1030}" presName="compNode" presStyleCnt="0"/>
      <dgm:spPr/>
    </dgm:pt>
    <dgm:pt modelId="{2399C474-7118-4E97-9C47-F79D35A74B3E}" type="pres">
      <dgm:prSet presAssocID="{AB43CA1B-9156-4C39-800C-948BAA8F1030}" presName="dummyConnPt" presStyleCnt="0"/>
      <dgm:spPr/>
    </dgm:pt>
    <dgm:pt modelId="{C43AFF10-354F-4B0D-AE7B-22FFB8CDD426}" type="pres">
      <dgm:prSet presAssocID="{AB43CA1B-9156-4C39-800C-948BAA8F1030}" presName="node" presStyleLbl="node1" presStyleIdx="15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28C64B-F0F8-4C76-B71F-4E5A3660ED41}" type="presOf" srcId="{32C9F1A9-0498-44DF-9392-7F15DACDE8B5}" destId="{01F529E1-2769-4504-A504-587A5313D9B2}" srcOrd="0" destOrd="0" presId="urn:microsoft.com/office/officeart/2005/8/layout/bProcess4"/>
    <dgm:cxn modelId="{E54D0472-64F0-4A8B-B899-A9E76E3DD766}" type="presOf" srcId="{5E6D878D-DC15-46C7-81B5-FA6E1B204239}" destId="{4E3BA7FB-805C-45B7-8D6C-1298406596F1}" srcOrd="0" destOrd="0" presId="urn:microsoft.com/office/officeart/2005/8/layout/bProcess4"/>
    <dgm:cxn modelId="{49984B34-3B13-45D3-86BC-FB705A8D07C2}" srcId="{8F32E045-40D5-4C6F-8046-2194B97C2079}" destId="{F3599E44-572C-4F7C-9A81-8CBC6CC79000}" srcOrd="1" destOrd="0" parTransId="{EEA8766A-E801-4938-8DC2-302B8B46FAF2}" sibTransId="{E4C5B2A4-C209-4958-9496-19A54DD0E0FE}"/>
    <dgm:cxn modelId="{27F5A1F3-19BA-44F5-A844-CFAB81867936}" srcId="{8F32E045-40D5-4C6F-8046-2194B97C2079}" destId="{EB88F8AB-A30B-436E-9F0E-964297BA4AF9}" srcOrd="7" destOrd="0" parTransId="{4BE5EEEB-8459-4411-9E67-DA09DC4A8C6E}" sibTransId="{13BE6F8C-E21B-480F-9831-7FB25115D4E3}"/>
    <dgm:cxn modelId="{B0E287D6-7B01-4AC8-BF48-D50FC262A2ED}" type="presOf" srcId="{8F32E045-40D5-4C6F-8046-2194B97C2079}" destId="{059BE921-28BF-44B5-8C7F-C3B23D5FA654}" srcOrd="0" destOrd="0" presId="urn:microsoft.com/office/officeart/2005/8/layout/bProcess4"/>
    <dgm:cxn modelId="{6E01A07D-F91C-4CEE-AEC9-26015F7B3522}" srcId="{8F32E045-40D5-4C6F-8046-2194B97C2079}" destId="{E4F81E3B-4271-48F4-817C-D8F9E3D99F55}" srcOrd="3" destOrd="0" parTransId="{0F57E960-5090-4C1B-82B7-EF58F99FFBA6}" sibTransId="{DFEF5103-1481-4706-BD93-B42AE8CB9039}"/>
    <dgm:cxn modelId="{2699448C-9266-4EAE-95C4-21889E53C860}" srcId="{8F32E045-40D5-4C6F-8046-2194B97C2079}" destId="{5E6D878D-DC15-46C7-81B5-FA6E1B204239}" srcOrd="5" destOrd="0" parTransId="{8488E82A-46F2-47E9-804C-7EAF6F6380E6}" sibTransId="{040646D6-E44D-4529-B815-6BF8A063D6FC}"/>
    <dgm:cxn modelId="{B47A3532-84A8-4CF6-A934-48143EF9196F}" srcId="{8F32E045-40D5-4C6F-8046-2194B97C2079}" destId="{37060918-3C05-4F10-B326-6F6FF73A3CA1}" srcOrd="0" destOrd="0" parTransId="{57740BDB-41D4-42AA-B41E-BB0EB619DDCE}" sibTransId="{6DDF5736-8B77-42DF-A6D8-851359A0A7C9}"/>
    <dgm:cxn modelId="{6147B66F-3EF6-4C53-8847-26317C25AF35}" type="presOf" srcId="{2E77552D-7C6F-48FF-868B-FF84D9E830AF}" destId="{17A099F1-7E16-48E6-A45E-D5F4ECF784D0}" srcOrd="0" destOrd="0" presId="urn:microsoft.com/office/officeart/2005/8/layout/bProcess4"/>
    <dgm:cxn modelId="{2A8A36CE-364E-4D0F-94FA-C0452D79AF1E}" type="presOf" srcId="{78425D04-3FA2-4E4C-B6EF-90377E7D071E}" destId="{45F5CD37-4E97-4333-9853-9F7C78631878}" srcOrd="0" destOrd="0" presId="urn:microsoft.com/office/officeart/2005/8/layout/bProcess4"/>
    <dgm:cxn modelId="{608B9B04-59C7-47FE-A19D-04AA1CAA179A}" type="presOf" srcId="{EFF9C4A1-FAE7-45DF-AF6C-F0BBFFA4B439}" destId="{D8736466-A53B-4E10-AE08-5C094FEF88FC}" srcOrd="0" destOrd="0" presId="urn:microsoft.com/office/officeart/2005/8/layout/bProcess4"/>
    <dgm:cxn modelId="{78742DDE-8ADA-4AC7-9C25-DA1AFAD84958}" srcId="{8F32E045-40D5-4C6F-8046-2194B97C2079}" destId="{404B435E-C319-4D68-9538-FF64E7437686}" srcOrd="6" destOrd="0" parTransId="{EA88ADAF-9151-4668-BB14-CC8252E5619A}" sibTransId="{24E490CF-F164-4134-971D-7628A29EAB7C}"/>
    <dgm:cxn modelId="{DB7DEA26-8499-43B1-8598-8E7EBA0F8EFC}" type="presOf" srcId="{11ED6FCE-F188-414F-93CA-AD4649DA8FA4}" destId="{834A3393-CEA5-4604-9BCB-CCD047A8961A}" srcOrd="0" destOrd="0" presId="urn:microsoft.com/office/officeart/2005/8/layout/bProcess4"/>
    <dgm:cxn modelId="{17FF1FC0-B1FC-45FB-8C5F-9FC3FA98177C}" type="presOf" srcId="{C477A112-80AF-4DDD-8E80-02CA877299EC}" destId="{B441FE1A-0536-4BD5-8110-295251F77B67}" srcOrd="0" destOrd="0" presId="urn:microsoft.com/office/officeart/2005/8/layout/bProcess4"/>
    <dgm:cxn modelId="{1BFD1602-9F43-46A3-965F-5CCB880EFA64}" srcId="{8F32E045-40D5-4C6F-8046-2194B97C2079}" destId="{A65EAEDF-ACFF-4FAC-AC4D-D2E0AE85EEDD}" srcOrd="14" destOrd="0" parTransId="{8821DC70-6349-49D4-8DF1-0EB5DA69405F}" sibTransId="{4C4A744C-8AA5-4E1C-A0FE-0CF3E4078DF0}"/>
    <dgm:cxn modelId="{6F79A7A9-6577-435E-8354-19E6D5C6B5EF}" srcId="{8F32E045-40D5-4C6F-8046-2194B97C2079}" destId="{11ED6FCE-F188-414F-93CA-AD4649DA8FA4}" srcOrd="4" destOrd="0" parTransId="{D5CD4542-7FFD-4FEA-87AE-36C473C554EB}" sibTransId="{FC607EFA-74A7-4AF6-BFFA-00E170F5D279}"/>
    <dgm:cxn modelId="{ECAACC89-E373-4C7E-8F9A-4C3E5DF4C575}" type="presOf" srcId="{4C4A744C-8AA5-4E1C-A0FE-0CF3E4078DF0}" destId="{74EBDD84-A1A5-4735-8B38-3FB091B76EAA}" srcOrd="0" destOrd="0" presId="urn:microsoft.com/office/officeart/2005/8/layout/bProcess4"/>
    <dgm:cxn modelId="{5D4B3213-4265-445D-90E8-E97158F30683}" type="presOf" srcId="{1AB6697A-DD84-41E0-830E-06EFEE61BECC}" destId="{03195999-4AA8-4AF8-9245-AB1A4CD14DE3}" srcOrd="0" destOrd="0" presId="urn:microsoft.com/office/officeart/2005/8/layout/bProcess4"/>
    <dgm:cxn modelId="{CBEA6688-DF80-4068-A135-4A4247B2B9B6}" type="presOf" srcId="{992F1E83-BB01-4F16-BEAC-85992AD02618}" destId="{929D2F61-3517-4790-B747-49E8E902C417}" srcOrd="0" destOrd="0" presId="urn:microsoft.com/office/officeart/2005/8/layout/bProcess4"/>
    <dgm:cxn modelId="{04101035-0542-4D14-9CB8-9774E8DCF979}" srcId="{8F32E045-40D5-4C6F-8046-2194B97C2079}" destId="{2E77552D-7C6F-48FF-868B-FF84D9E830AF}" srcOrd="12" destOrd="0" parTransId="{3ADE1D04-0A76-4021-8F90-6AD7A889801E}" sibTransId="{244FDBEF-D109-4D6F-858F-4F56564D5164}"/>
    <dgm:cxn modelId="{BA92D39E-225F-474B-B5C1-8881E032281D}" type="presOf" srcId="{FC607EFA-74A7-4AF6-BFFA-00E170F5D279}" destId="{D9EAA947-9D52-4CB4-B34F-BEC5FBCCC99E}" srcOrd="0" destOrd="0" presId="urn:microsoft.com/office/officeart/2005/8/layout/bProcess4"/>
    <dgm:cxn modelId="{121DBCBD-FE53-4E1F-BCB8-F85261C64B80}" type="presOf" srcId="{13BE6F8C-E21B-480F-9831-7FB25115D4E3}" destId="{CA871C9E-0A95-4606-98F6-34D78A6C17F3}" srcOrd="0" destOrd="0" presId="urn:microsoft.com/office/officeart/2005/8/layout/bProcess4"/>
    <dgm:cxn modelId="{1AC8EB1B-D627-43CC-9E64-D1197542ECFA}" type="presOf" srcId="{7C98758F-0A9D-42CB-AAD9-A97392024769}" destId="{87CD090A-759E-4D71-B9E4-9F3222329E87}" srcOrd="0" destOrd="0" presId="urn:microsoft.com/office/officeart/2005/8/layout/bProcess4"/>
    <dgm:cxn modelId="{B39070FE-82B5-4FDF-AC07-98DC3780CB0D}" type="presOf" srcId="{E4C5B2A4-C209-4958-9496-19A54DD0E0FE}" destId="{4FDD7B60-6639-4947-BE8F-B0E7C4DFA154}" srcOrd="0" destOrd="0" presId="urn:microsoft.com/office/officeart/2005/8/layout/bProcess4"/>
    <dgm:cxn modelId="{19895866-E3C2-4218-900B-BC8E420A9621}" type="presOf" srcId="{F3599E44-572C-4F7C-9A81-8CBC6CC79000}" destId="{D981616C-DF99-45FD-94CA-D480CA6EC34F}" srcOrd="0" destOrd="0" presId="urn:microsoft.com/office/officeart/2005/8/layout/bProcess4"/>
    <dgm:cxn modelId="{E1DCE376-5261-4DAD-BF63-17A7268D64A1}" type="presOf" srcId="{DFEF5103-1481-4706-BD93-B42AE8CB9039}" destId="{2FA2F19E-4DD6-49F7-A892-7723CEEFD035}" srcOrd="0" destOrd="0" presId="urn:microsoft.com/office/officeart/2005/8/layout/bProcess4"/>
    <dgm:cxn modelId="{239F27ED-4D95-4BF6-8938-A222F53674EC}" type="presOf" srcId="{4E5F6F99-DBCD-4523-8E73-EC3EA3F3F655}" destId="{19F32698-C0FF-4EBF-BA57-9BB9E0B188D0}" srcOrd="0" destOrd="0" presId="urn:microsoft.com/office/officeart/2005/8/layout/bProcess4"/>
    <dgm:cxn modelId="{01053518-051A-41E0-A559-4EC15F27A7C1}" type="presOf" srcId="{24E490CF-F164-4134-971D-7628A29EAB7C}" destId="{E4869829-EEFD-45B7-A79C-6241BE7F0AFF}" srcOrd="0" destOrd="0" presId="urn:microsoft.com/office/officeart/2005/8/layout/bProcess4"/>
    <dgm:cxn modelId="{7999D050-6AEE-4F95-8B18-72E25EBD66D6}" srcId="{8F32E045-40D5-4C6F-8046-2194B97C2079}" destId="{AB43CA1B-9156-4C39-800C-948BAA8F1030}" srcOrd="15" destOrd="0" parTransId="{28B16545-8693-4FC9-9577-EE21C1A1687C}" sibTransId="{96FFBAF6-1CB7-470E-B858-29960D339F16}"/>
    <dgm:cxn modelId="{21CFCA41-60D9-46C5-B3AD-1DAE88CF13B7}" type="presOf" srcId="{37060918-3C05-4F10-B326-6F6FF73A3CA1}" destId="{BDDAC6D5-F2BF-47CC-838D-8976054581C4}" srcOrd="0" destOrd="0" presId="urn:microsoft.com/office/officeart/2005/8/layout/bProcess4"/>
    <dgm:cxn modelId="{A94C3561-562D-47A9-B99E-C769EF836888}" type="presOf" srcId="{6DDF5736-8B77-42DF-A6D8-851359A0A7C9}" destId="{A6883F43-83C6-4C7F-B456-12DA23377B3C}" srcOrd="0" destOrd="0" presId="urn:microsoft.com/office/officeart/2005/8/layout/bProcess4"/>
    <dgm:cxn modelId="{9BB07950-54EB-41C5-9AEF-F8FC104C3759}" type="presOf" srcId="{244FDBEF-D109-4D6F-858F-4F56564D5164}" destId="{015DAE0D-9594-4640-B1CB-0A1F9C251DC0}" srcOrd="0" destOrd="0" presId="urn:microsoft.com/office/officeart/2005/8/layout/bProcess4"/>
    <dgm:cxn modelId="{BD8028BE-B7B1-4B1A-B9D7-4B61095CC79E}" type="presOf" srcId="{E4F81E3B-4271-48F4-817C-D8F9E3D99F55}" destId="{56AA4BA4-D96D-407D-AE04-B8038B364ED8}" srcOrd="0" destOrd="0" presId="urn:microsoft.com/office/officeart/2005/8/layout/bProcess4"/>
    <dgm:cxn modelId="{42482AFD-48FA-4BD1-8878-5D2CE46255A2}" type="presOf" srcId="{EB88F8AB-A30B-436E-9F0E-964297BA4AF9}" destId="{A43A53F1-55C6-4713-B83C-60AF3458B98E}" srcOrd="0" destOrd="0" presId="urn:microsoft.com/office/officeart/2005/8/layout/bProcess4"/>
    <dgm:cxn modelId="{5D145591-F122-41E3-8C1A-8A6A54A8F3EF}" srcId="{8F32E045-40D5-4C6F-8046-2194B97C2079}" destId="{992F1E83-BB01-4F16-BEAC-85992AD02618}" srcOrd="13" destOrd="0" parTransId="{85F25782-2C4D-495C-814C-F1960316561B}" sibTransId="{9BCCEB68-5E15-41CA-BD3B-769030C62BA3}"/>
    <dgm:cxn modelId="{5E5A543D-4CAA-4FFD-A7F2-23B3806B2EBA}" srcId="{8F32E045-40D5-4C6F-8046-2194B97C2079}" destId="{EFF9C4A1-FAE7-45DF-AF6C-F0BBFFA4B439}" srcOrd="11" destOrd="0" parTransId="{B1646E2D-060A-43D2-8D29-D98A57EB47D9}" sibTransId="{1AB6697A-DD84-41E0-830E-06EFEE61BECC}"/>
    <dgm:cxn modelId="{01DEE18F-7376-4EE5-9B21-6988D18C9410}" type="presOf" srcId="{93B25169-19DF-4E4F-B232-5AC54233DBFB}" destId="{654CB591-7332-4E08-A609-4292FCA30E69}" srcOrd="0" destOrd="0" presId="urn:microsoft.com/office/officeart/2005/8/layout/bProcess4"/>
    <dgm:cxn modelId="{144A26E6-4B65-4337-BE0B-29DCE683BF27}" type="presOf" srcId="{A5A9208F-D4BF-4389-A8C5-F479865DC36C}" destId="{F682C412-BC04-45F2-AB92-53D5E2C43B16}" srcOrd="0" destOrd="0" presId="urn:microsoft.com/office/officeart/2005/8/layout/bProcess4"/>
    <dgm:cxn modelId="{5739C88C-D33B-46D8-B2B7-36B7603AAE98}" type="presOf" srcId="{AB43CA1B-9156-4C39-800C-948BAA8F1030}" destId="{C43AFF10-354F-4B0D-AE7B-22FFB8CDD426}" srcOrd="0" destOrd="0" presId="urn:microsoft.com/office/officeart/2005/8/layout/bProcess4"/>
    <dgm:cxn modelId="{AA667D0C-159D-49EB-A706-08529B7E869E}" srcId="{8F32E045-40D5-4C6F-8046-2194B97C2079}" destId="{78425D04-3FA2-4E4C-B6EF-90377E7D071E}" srcOrd="9" destOrd="0" parTransId="{8C910188-5229-4717-A209-B7A8090DBA8E}" sibTransId="{32C9F1A9-0498-44DF-9392-7F15DACDE8B5}"/>
    <dgm:cxn modelId="{0CED248B-B84B-4839-8B3E-2F47C60CCD39}" type="presOf" srcId="{9BCCEB68-5E15-41CA-BD3B-769030C62BA3}" destId="{FA09248C-B4B1-45B7-A08E-ABCFAF4CC206}" srcOrd="0" destOrd="0" presId="urn:microsoft.com/office/officeart/2005/8/layout/bProcess4"/>
    <dgm:cxn modelId="{917E1F8D-08CE-4BEF-BD77-00434DC6FD51}" srcId="{8F32E045-40D5-4C6F-8046-2194B97C2079}" destId="{7C98758F-0A9D-42CB-AAD9-A97392024769}" srcOrd="2" destOrd="0" parTransId="{2842F57B-7577-4572-A328-446492A98757}" sibTransId="{0F0DCDBC-A062-4075-9F23-29BBD7F6643D}"/>
    <dgm:cxn modelId="{69D0EA37-7687-4921-A684-68962165A277}" type="presOf" srcId="{404B435E-C319-4D68-9538-FF64E7437686}" destId="{AF49BBD1-C403-4554-9C67-57E2D9DDC212}" srcOrd="0" destOrd="0" presId="urn:microsoft.com/office/officeart/2005/8/layout/bProcess4"/>
    <dgm:cxn modelId="{3ED7B623-289D-4D41-A94B-98E2DBC9AF9E}" type="presOf" srcId="{0F0DCDBC-A062-4075-9F23-29BBD7F6643D}" destId="{B7F97F7C-5C26-4A74-886C-D6C5408EF553}" srcOrd="0" destOrd="0" presId="urn:microsoft.com/office/officeart/2005/8/layout/bProcess4"/>
    <dgm:cxn modelId="{195853BA-A7FC-4DFE-9588-201C28D8B611}" type="presOf" srcId="{A65EAEDF-ACFF-4FAC-AC4D-D2E0AE85EEDD}" destId="{C86B9B47-B008-43D8-864F-E61EE60034E5}" srcOrd="0" destOrd="0" presId="urn:microsoft.com/office/officeart/2005/8/layout/bProcess4"/>
    <dgm:cxn modelId="{9E471E38-F7CD-435F-9D81-CCDEE5C9FC52}" srcId="{8F32E045-40D5-4C6F-8046-2194B97C2079}" destId="{C477A112-80AF-4DDD-8E80-02CA877299EC}" srcOrd="10" destOrd="0" parTransId="{3D84757A-87F5-415A-8804-4152D4958E25}" sibTransId="{4E5F6F99-DBCD-4523-8E73-EC3EA3F3F655}"/>
    <dgm:cxn modelId="{1FB1B014-C341-4824-A8BC-599CB5EBD511}" srcId="{8F32E045-40D5-4C6F-8046-2194B97C2079}" destId="{93B25169-19DF-4E4F-B232-5AC54233DBFB}" srcOrd="8" destOrd="0" parTransId="{3E089EDB-B07E-48AB-B731-AC7028FA5404}" sibTransId="{A5A9208F-D4BF-4389-A8C5-F479865DC36C}"/>
    <dgm:cxn modelId="{D1FA940D-3F32-4639-8367-D21C9AB8AD37}" type="presOf" srcId="{040646D6-E44D-4529-B815-6BF8A063D6FC}" destId="{E35CE905-AAF3-4CD1-BA12-B7D454437687}" srcOrd="0" destOrd="0" presId="urn:microsoft.com/office/officeart/2005/8/layout/bProcess4"/>
    <dgm:cxn modelId="{A7D0E8E1-2225-43EC-93D4-959F83AB09E2}" type="presParOf" srcId="{059BE921-28BF-44B5-8C7F-C3B23D5FA654}" destId="{88EC5146-1982-4CAA-8A3E-A566140496BA}" srcOrd="0" destOrd="0" presId="urn:microsoft.com/office/officeart/2005/8/layout/bProcess4"/>
    <dgm:cxn modelId="{C3C7F00C-F745-4317-8464-43A45A67CFE3}" type="presParOf" srcId="{88EC5146-1982-4CAA-8A3E-A566140496BA}" destId="{F594D847-576C-4E79-981D-7149E5FDE4AB}" srcOrd="0" destOrd="0" presId="urn:microsoft.com/office/officeart/2005/8/layout/bProcess4"/>
    <dgm:cxn modelId="{46EBA421-E712-4919-B660-9C986F888857}" type="presParOf" srcId="{88EC5146-1982-4CAA-8A3E-A566140496BA}" destId="{BDDAC6D5-F2BF-47CC-838D-8976054581C4}" srcOrd="1" destOrd="0" presId="urn:microsoft.com/office/officeart/2005/8/layout/bProcess4"/>
    <dgm:cxn modelId="{5820D352-A274-44E3-B3B8-46CB8C5D7AB4}" type="presParOf" srcId="{059BE921-28BF-44B5-8C7F-C3B23D5FA654}" destId="{A6883F43-83C6-4C7F-B456-12DA23377B3C}" srcOrd="1" destOrd="0" presId="urn:microsoft.com/office/officeart/2005/8/layout/bProcess4"/>
    <dgm:cxn modelId="{FAA344DE-111B-4830-A8CC-8576C97DEBB3}" type="presParOf" srcId="{059BE921-28BF-44B5-8C7F-C3B23D5FA654}" destId="{5D82509B-35EA-4D03-957C-35F2E84DA464}" srcOrd="2" destOrd="0" presId="urn:microsoft.com/office/officeart/2005/8/layout/bProcess4"/>
    <dgm:cxn modelId="{820E6E3F-5893-4354-AB0D-3779D53176A0}" type="presParOf" srcId="{5D82509B-35EA-4D03-957C-35F2E84DA464}" destId="{57279DA6-606A-4E03-9937-244B92AC355A}" srcOrd="0" destOrd="0" presId="urn:microsoft.com/office/officeart/2005/8/layout/bProcess4"/>
    <dgm:cxn modelId="{D1BED0CE-AA2C-4897-BA45-02AEA35F96C2}" type="presParOf" srcId="{5D82509B-35EA-4D03-957C-35F2E84DA464}" destId="{D981616C-DF99-45FD-94CA-D480CA6EC34F}" srcOrd="1" destOrd="0" presId="urn:microsoft.com/office/officeart/2005/8/layout/bProcess4"/>
    <dgm:cxn modelId="{C854680C-0D05-450A-BAD5-1B46D26FCC0C}" type="presParOf" srcId="{059BE921-28BF-44B5-8C7F-C3B23D5FA654}" destId="{4FDD7B60-6639-4947-BE8F-B0E7C4DFA154}" srcOrd="3" destOrd="0" presId="urn:microsoft.com/office/officeart/2005/8/layout/bProcess4"/>
    <dgm:cxn modelId="{CD1783D9-952D-4A4F-B2DE-41A3DB648853}" type="presParOf" srcId="{059BE921-28BF-44B5-8C7F-C3B23D5FA654}" destId="{31BA0B28-44C0-4D2A-AF78-7932F5DEACD7}" srcOrd="4" destOrd="0" presId="urn:microsoft.com/office/officeart/2005/8/layout/bProcess4"/>
    <dgm:cxn modelId="{77F3F2E9-A343-4846-819B-1EF5632A9361}" type="presParOf" srcId="{31BA0B28-44C0-4D2A-AF78-7932F5DEACD7}" destId="{A7264C13-54CF-4881-BC65-41B990EFB0E9}" srcOrd="0" destOrd="0" presId="urn:microsoft.com/office/officeart/2005/8/layout/bProcess4"/>
    <dgm:cxn modelId="{62B9E25D-E492-4152-9C35-A6F29844584F}" type="presParOf" srcId="{31BA0B28-44C0-4D2A-AF78-7932F5DEACD7}" destId="{87CD090A-759E-4D71-B9E4-9F3222329E87}" srcOrd="1" destOrd="0" presId="urn:microsoft.com/office/officeart/2005/8/layout/bProcess4"/>
    <dgm:cxn modelId="{9C44D9F2-4BA9-49C7-ADA0-00E8C3D3BC11}" type="presParOf" srcId="{059BE921-28BF-44B5-8C7F-C3B23D5FA654}" destId="{B7F97F7C-5C26-4A74-886C-D6C5408EF553}" srcOrd="5" destOrd="0" presId="urn:microsoft.com/office/officeart/2005/8/layout/bProcess4"/>
    <dgm:cxn modelId="{48D98167-C6A1-4E2A-BAD1-100FA209CC5F}" type="presParOf" srcId="{059BE921-28BF-44B5-8C7F-C3B23D5FA654}" destId="{47DC2782-541C-4B0B-B63A-D5DCCF769C7F}" srcOrd="6" destOrd="0" presId="urn:microsoft.com/office/officeart/2005/8/layout/bProcess4"/>
    <dgm:cxn modelId="{55BF1BBC-1F29-4D58-BA31-AF9BDDBC0F2F}" type="presParOf" srcId="{47DC2782-541C-4B0B-B63A-D5DCCF769C7F}" destId="{AB9FC13C-FD28-4228-8702-DF062640FAB5}" srcOrd="0" destOrd="0" presId="urn:microsoft.com/office/officeart/2005/8/layout/bProcess4"/>
    <dgm:cxn modelId="{441EB815-8C43-45D4-B390-6D8D11C1D989}" type="presParOf" srcId="{47DC2782-541C-4B0B-B63A-D5DCCF769C7F}" destId="{56AA4BA4-D96D-407D-AE04-B8038B364ED8}" srcOrd="1" destOrd="0" presId="urn:microsoft.com/office/officeart/2005/8/layout/bProcess4"/>
    <dgm:cxn modelId="{C578BA2B-6278-4B8E-B9D3-20C7EEA91B3B}" type="presParOf" srcId="{059BE921-28BF-44B5-8C7F-C3B23D5FA654}" destId="{2FA2F19E-4DD6-49F7-A892-7723CEEFD035}" srcOrd="7" destOrd="0" presId="urn:microsoft.com/office/officeart/2005/8/layout/bProcess4"/>
    <dgm:cxn modelId="{27F8A2C5-911B-4818-8B2A-27246D14B24E}" type="presParOf" srcId="{059BE921-28BF-44B5-8C7F-C3B23D5FA654}" destId="{C06B4B0B-CAF7-4104-A4A2-76A93D92FBC1}" srcOrd="8" destOrd="0" presId="urn:microsoft.com/office/officeart/2005/8/layout/bProcess4"/>
    <dgm:cxn modelId="{EE6D1D8D-CEBF-4604-A7EF-6EC185D0A94F}" type="presParOf" srcId="{C06B4B0B-CAF7-4104-A4A2-76A93D92FBC1}" destId="{EAC7601A-C7FF-40F8-A78B-EB5C577DAE86}" srcOrd="0" destOrd="0" presId="urn:microsoft.com/office/officeart/2005/8/layout/bProcess4"/>
    <dgm:cxn modelId="{39C9C97F-4D62-49CB-946D-CF69DBE894EB}" type="presParOf" srcId="{C06B4B0B-CAF7-4104-A4A2-76A93D92FBC1}" destId="{834A3393-CEA5-4604-9BCB-CCD047A8961A}" srcOrd="1" destOrd="0" presId="urn:microsoft.com/office/officeart/2005/8/layout/bProcess4"/>
    <dgm:cxn modelId="{195155BC-D040-4EEA-B453-A694920F2116}" type="presParOf" srcId="{059BE921-28BF-44B5-8C7F-C3B23D5FA654}" destId="{D9EAA947-9D52-4CB4-B34F-BEC5FBCCC99E}" srcOrd="9" destOrd="0" presId="urn:microsoft.com/office/officeart/2005/8/layout/bProcess4"/>
    <dgm:cxn modelId="{9FD7BABD-4707-44EF-BF77-96EB1C8FF4FE}" type="presParOf" srcId="{059BE921-28BF-44B5-8C7F-C3B23D5FA654}" destId="{8B846674-BA4D-4ED9-99AA-BE14D0B8228C}" srcOrd="10" destOrd="0" presId="urn:microsoft.com/office/officeart/2005/8/layout/bProcess4"/>
    <dgm:cxn modelId="{293F8FAB-AEE5-48D0-B66C-A91A97E68F47}" type="presParOf" srcId="{8B846674-BA4D-4ED9-99AA-BE14D0B8228C}" destId="{E59EAF71-7E88-4513-B506-E7E67964389B}" srcOrd="0" destOrd="0" presId="urn:microsoft.com/office/officeart/2005/8/layout/bProcess4"/>
    <dgm:cxn modelId="{7AB7EA17-11DA-4148-88C9-DD85813BD5C7}" type="presParOf" srcId="{8B846674-BA4D-4ED9-99AA-BE14D0B8228C}" destId="{4E3BA7FB-805C-45B7-8D6C-1298406596F1}" srcOrd="1" destOrd="0" presId="urn:microsoft.com/office/officeart/2005/8/layout/bProcess4"/>
    <dgm:cxn modelId="{4CF51A64-F758-4FAE-8770-7F3FF738F55D}" type="presParOf" srcId="{059BE921-28BF-44B5-8C7F-C3B23D5FA654}" destId="{E35CE905-AAF3-4CD1-BA12-B7D454437687}" srcOrd="11" destOrd="0" presId="urn:microsoft.com/office/officeart/2005/8/layout/bProcess4"/>
    <dgm:cxn modelId="{9EC44FB9-38B4-467E-82A2-D258E07583A5}" type="presParOf" srcId="{059BE921-28BF-44B5-8C7F-C3B23D5FA654}" destId="{188BA2DF-37FC-48DA-9DDA-AD6EC31AA34D}" srcOrd="12" destOrd="0" presId="urn:microsoft.com/office/officeart/2005/8/layout/bProcess4"/>
    <dgm:cxn modelId="{795CD449-ABF7-4181-9EAE-2EA15D5C5923}" type="presParOf" srcId="{188BA2DF-37FC-48DA-9DDA-AD6EC31AA34D}" destId="{C803ED40-4252-4B57-8B8F-8301267C0F2B}" srcOrd="0" destOrd="0" presId="urn:microsoft.com/office/officeart/2005/8/layout/bProcess4"/>
    <dgm:cxn modelId="{01B71D81-81B1-4C54-89A4-0856FE75C07D}" type="presParOf" srcId="{188BA2DF-37FC-48DA-9DDA-AD6EC31AA34D}" destId="{AF49BBD1-C403-4554-9C67-57E2D9DDC212}" srcOrd="1" destOrd="0" presId="urn:microsoft.com/office/officeart/2005/8/layout/bProcess4"/>
    <dgm:cxn modelId="{A3B86788-7EDB-4619-96CD-2BD51380912D}" type="presParOf" srcId="{059BE921-28BF-44B5-8C7F-C3B23D5FA654}" destId="{E4869829-EEFD-45B7-A79C-6241BE7F0AFF}" srcOrd="13" destOrd="0" presId="urn:microsoft.com/office/officeart/2005/8/layout/bProcess4"/>
    <dgm:cxn modelId="{28E994F6-EA0D-4DE7-8824-12C9C4F2FD11}" type="presParOf" srcId="{059BE921-28BF-44B5-8C7F-C3B23D5FA654}" destId="{C356FCF4-2F3F-4381-9B38-1E3CCA4AA2FD}" srcOrd="14" destOrd="0" presId="urn:microsoft.com/office/officeart/2005/8/layout/bProcess4"/>
    <dgm:cxn modelId="{C0C96EBD-D097-42DC-A449-843A0AA57E00}" type="presParOf" srcId="{C356FCF4-2F3F-4381-9B38-1E3CCA4AA2FD}" destId="{DFCEC265-C2FE-4B40-B7C6-9318CAF62966}" srcOrd="0" destOrd="0" presId="urn:microsoft.com/office/officeart/2005/8/layout/bProcess4"/>
    <dgm:cxn modelId="{9B6367ED-20E1-402A-A57C-F90DDEA94DCA}" type="presParOf" srcId="{C356FCF4-2F3F-4381-9B38-1E3CCA4AA2FD}" destId="{A43A53F1-55C6-4713-B83C-60AF3458B98E}" srcOrd="1" destOrd="0" presId="urn:microsoft.com/office/officeart/2005/8/layout/bProcess4"/>
    <dgm:cxn modelId="{4542E9AC-647C-4FEF-BE71-6F1B6B2CC535}" type="presParOf" srcId="{059BE921-28BF-44B5-8C7F-C3B23D5FA654}" destId="{CA871C9E-0A95-4606-98F6-34D78A6C17F3}" srcOrd="15" destOrd="0" presId="urn:microsoft.com/office/officeart/2005/8/layout/bProcess4"/>
    <dgm:cxn modelId="{FD7867E3-3C21-4335-97DE-7D6633D232E9}" type="presParOf" srcId="{059BE921-28BF-44B5-8C7F-C3B23D5FA654}" destId="{AC5F0E6F-9003-49EC-8FE2-65F7D0344C18}" srcOrd="16" destOrd="0" presId="urn:microsoft.com/office/officeart/2005/8/layout/bProcess4"/>
    <dgm:cxn modelId="{A5A58715-FCF2-4D93-BE36-82325E7F8C26}" type="presParOf" srcId="{AC5F0E6F-9003-49EC-8FE2-65F7D0344C18}" destId="{91148F2E-B24E-42C6-B475-B005E18871CF}" srcOrd="0" destOrd="0" presId="urn:microsoft.com/office/officeart/2005/8/layout/bProcess4"/>
    <dgm:cxn modelId="{B4444307-59B4-4966-96AB-C211489B26B4}" type="presParOf" srcId="{AC5F0E6F-9003-49EC-8FE2-65F7D0344C18}" destId="{654CB591-7332-4E08-A609-4292FCA30E69}" srcOrd="1" destOrd="0" presId="urn:microsoft.com/office/officeart/2005/8/layout/bProcess4"/>
    <dgm:cxn modelId="{6E0C7AC7-422D-4EC6-B9B4-F19ACEF4F8DA}" type="presParOf" srcId="{059BE921-28BF-44B5-8C7F-C3B23D5FA654}" destId="{F682C412-BC04-45F2-AB92-53D5E2C43B16}" srcOrd="17" destOrd="0" presId="urn:microsoft.com/office/officeart/2005/8/layout/bProcess4"/>
    <dgm:cxn modelId="{AA97D535-9235-4E55-BA05-69CFAEE48788}" type="presParOf" srcId="{059BE921-28BF-44B5-8C7F-C3B23D5FA654}" destId="{949C3F17-96C0-4341-969D-E4F962BD686C}" srcOrd="18" destOrd="0" presId="urn:microsoft.com/office/officeart/2005/8/layout/bProcess4"/>
    <dgm:cxn modelId="{14F2EE79-816A-4628-A9E0-0B85297B64C7}" type="presParOf" srcId="{949C3F17-96C0-4341-969D-E4F962BD686C}" destId="{255ECF59-59EF-4288-99FF-24BAF469C112}" srcOrd="0" destOrd="0" presId="urn:microsoft.com/office/officeart/2005/8/layout/bProcess4"/>
    <dgm:cxn modelId="{1D061DCB-85E0-4D06-9F43-C02A08AE43BC}" type="presParOf" srcId="{949C3F17-96C0-4341-969D-E4F962BD686C}" destId="{45F5CD37-4E97-4333-9853-9F7C78631878}" srcOrd="1" destOrd="0" presId="urn:microsoft.com/office/officeart/2005/8/layout/bProcess4"/>
    <dgm:cxn modelId="{0230D407-DF3D-42A8-B113-CF3D28D8A0B1}" type="presParOf" srcId="{059BE921-28BF-44B5-8C7F-C3B23D5FA654}" destId="{01F529E1-2769-4504-A504-587A5313D9B2}" srcOrd="19" destOrd="0" presId="urn:microsoft.com/office/officeart/2005/8/layout/bProcess4"/>
    <dgm:cxn modelId="{E70DF39D-26E7-4431-A6C0-B34BC65151D7}" type="presParOf" srcId="{059BE921-28BF-44B5-8C7F-C3B23D5FA654}" destId="{DF679054-439E-41AD-8018-0D2F1E09AB26}" srcOrd="20" destOrd="0" presId="urn:microsoft.com/office/officeart/2005/8/layout/bProcess4"/>
    <dgm:cxn modelId="{BA3F64BF-F55F-481C-BFC8-C48143AD284D}" type="presParOf" srcId="{DF679054-439E-41AD-8018-0D2F1E09AB26}" destId="{D1323D74-A4D7-4BA3-9527-6F29C7D39C1D}" srcOrd="0" destOrd="0" presId="urn:microsoft.com/office/officeart/2005/8/layout/bProcess4"/>
    <dgm:cxn modelId="{3C60C0DA-1065-4578-A0C8-86F6F5D55692}" type="presParOf" srcId="{DF679054-439E-41AD-8018-0D2F1E09AB26}" destId="{B441FE1A-0536-4BD5-8110-295251F77B67}" srcOrd="1" destOrd="0" presId="urn:microsoft.com/office/officeart/2005/8/layout/bProcess4"/>
    <dgm:cxn modelId="{C5F02B65-38CC-4CEE-9D13-CE761EC08416}" type="presParOf" srcId="{059BE921-28BF-44B5-8C7F-C3B23D5FA654}" destId="{19F32698-C0FF-4EBF-BA57-9BB9E0B188D0}" srcOrd="21" destOrd="0" presId="urn:microsoft.com/office/officeart/2005/8/layout/bProcess4"/>
    <dgm:cxn modelId="{6C3DBD8D-B95C-448D-AF9B-F9B0871C6783}" type="presParOf" srcId="{059BE921-28BF-44B5-8C7F-C3B23D5FA654}" destId="{6E39B76F-1FE8-425D-85F0-E142D69DBDA3}" srcOrd="22" destOrd="0" presId="urn:microsoft.com/office/officeart/2005/8/layout/bProcess4"/>
    <dgm:cxn modelId="{9293525F-1ED4-4D9D-8B03-369E606216AF}" type="presParOf" srcId="{6E39B76F-1FE8-425D-85F0-E142D69DBDA3}" destId="{0C7F4F52-F9C9-4B94-9387-B50EE51562DE}" srcOrd="0" destOrd="0" presId="urn:microsoft.com/office/officeart/2005/8/layout/bProcess4"/>
    <dgm:cxn modelId="{DB7ABE73-BCB0-4074-9AEB-D9F4131F43D1}" type="presParOf" srcId="{6E39B76F-1FE8-425D-85F0-E142D69DBDA3}" destId="{D8736466-A53B-4E10-AE08-5C094FEF88FC}" srcOrd="1" destOrd="0" presId="urn:microsoft.com/office/officeart/2005/8/layout/bProcess4"/>
    <dgm:cxn modelId="{36F1150F-E2E6-48D8-837B-1383D6DE9B38}" type="presParOf" srcId="{059BE921-28BF-44B5-8C7F-C3B23D5FA654}" destId="{03195999-4AA8-4AF8-9245-AB1A4CD14DE3}" srcOrd="23" destOrd="0" presId="urn:microsoft.com/office/officeart/2005/8/layout/bProcess4"/>
    <dgm:cxn modelId="{5FD691CE-2D55-49B5-955D-38C28C0FBDEE}" type="presParOf" srcId="{059BE921-28BF-44B5-8C7F-C3B23D5FA654}" destId="{C6F4BE86-79E9-4AA1-B16A-44A5FA462E22}" srcOrd="24" destOrd="0" presId="urn:microsoft.com/office/officeart/2005/8/layout/bProcess4"/>
    <dgm:cxn modelId="{E2AFA173-A4E5-4D3A-9C37-965438D4FE9C}" type="presParOf" srcId="{C6F4BE86-79E9-4AA1-B16A-44A5FA462E22}" destId="{F14EECC1-02D3-4F31-8B01-C0DBC2D42A14}" srcOrd="0" destOrd="0" presId="urn:microsoft.com/office/officeart/2005/8/layout/bProcess4"/>
    <dgm:cxn modelId="{FA8AD3D4-BF6C-4D4C-93A3-23D27B74D454}" type="presParOf" srcId="{C6F4BE86-79E9-4AA1-B16A-44A5FA462E22}" destId="{17A099F1-7E16-48E6-A45E-D5F4ECF784D0}" srcOrd="1" destOrd="0" presId="urn:microsoft.com/office/officeart/2005/8/layout/bProcess4"/>
    <dgm:cxn modelId="{01025806-C199-48D3-A7BA-A0412B003169}" type="presParOf" srcId="{059BE921-28BF-44B5-8C7F-C3B23D5FA654}" destId="{015DAE0D-9594-4640-B1CB-0A1F9C251DC0}" srcOrd="25" destOrd="0" presId="urn:microsoft.com/office/officeart/2005/8/layout/bProcess4"/>
    <dgm:cxn modelId="{50F3B3F7-F8AE-43D0-8154-9C1E7B7A31BF}" type="presParOf" srcId="{059BE921-28BF-44B5-8C7F-C3B23D5FA654}" destId="{0A8186D2-2B7D-4F0B-A707-2523680D372C}" srcOrd="26" destOrd="0" presId="urn:microsoft.com/office/officeart/2005/8/layout/bProcess4"/>
    <dgm:cxn modelId="{3411A04D-5B33-4FA0-B4B8-60C4A093F880}" type="presParOf" srcId="{0A8186D2-2B7D-4F0B-A707-2523680D372C}" destId="{E262C3E9-7016-4E12-9E92-D0052F2816F5}" srcOrd="0" destOrd="0" presId="urn:microsoft.com/office/officeart/2005/8/layout/bProcess4"/>
    <dgm:cxn modelId="{FDF2C220-0340-4599-9858-E74F8ECABE85}" type="presParOf" srcId="{0A8186D2-2B7D-4F0B-A707-2523680D372C}" destId="{929D2F61-3517-4790-B747-49E8E902C417}" srcOrd="1" destOrd="0" presId="urn:microsoft.com/office/officeart/2005/8/layout/bProcess4"/>
    <dgm:cxn modelId="{F4AAFDB3-24CE-4125-A1CB-B6ED39536E15}" type="presParOf" srcId="{059BE921-28BF-44B5-8C7F-C3B23D5FA654}" destId="{FA09248C-B4B1-45B7-A08E-ABCFAF4CC206}" srcOrd="27" destOrd="0" presId="urn:microsoft.com/office/officeart/2005/8/layout/bProcess4"/>
    <dgm:cxn modelId="{764263C2-58DD-4A00-8529-7472A89BD037}" type="presParOf" srcId="{059BE921-28BF-44B5-8C7F-C3B23D5FA654}" destId="{2260FC0E-26D0-4056-8306-F3E7670CBE9E}" srcOrd="28" destOrd="0" presId="urn:microsoft.com/office/officeart/2005/8/layout/bProcess4"/>
    <dgm:cxn modelId="{3CFEA3EA-FEAD-4007-8B44-DA4AD3569D4F}" type="presParOf" srcId="{2260FC0E-26D0-4056-8306-F3E7670CBE9E}" destId="{A4ABAA2C-6623-4957-A158-03EEBA55959A}" srcOrd="0" destOrd="0" presId="urn:microsoft.com/office/officeart/2005/8/layout/bProcess4"/>
    <dgm:cxn modelId="{19778317-FFB4-41EB-BBD3-83D208FA5B70}" type="presParOf" srcId="{2260FC0E-26D0-4056-8306-F3E7670CBE9E}" destId="{C86B9B47-B008-43D8-864F-E61EE60034E5}" srcOrd="1" destOrd="0" presId="urn:microsoft.com/office/officeart/2005/8/layout/bProcess4"/>
    <dgm:cxn modelId="{F70CFBBB-63B9-413D-A724-83BD24E6B003}" type="presParOf" srcId="{059BE921-28BF-44B5-8C7F-C3B23D5FA654}" destId="{74EBDD84-A1A5-4735-8B38-3FB091B76EAA}" srcOrd="29" destOrd="0" presId="urn:microsoft.com/office/officeart/2005/8/layout/bProcess4"/>
    <dgm:cxn modelId="{1CEB222D-9635-4EE4-919B-3A9F58F613D6}" type="presParOf" srcId="{059BE921-28BF-44B5-8C7F-C3B23D5FA654}" destId="{DA4A03B3-B121-47C8-BCF2-5A51569C4716}" srcOrd="30" destOrd="0" presId="urn:microsoft.com/office/officeart/2005/8/layout/bProcess4"/>
    <dgm:cxn modelId="{B30BE17E-8071-45D7-9A1C-E59423B8EE73}" type="presParOf" srcId="{DA4A03B3-B121-47C8-BCF2-5A51569C4716}" destId="{2399C474-7118-4E97-9C47-F79D35A74B3E}" srcOrd="0" destOrd="0" presId="urn:microsoft.com/office/officeart/2005/8/layout/bProcess4"/>
    <dgm:cxn modelId="{82A81FF0-9393-436A-A9BA-824C37FEE5C9}" type="presParOf" srcId="{DA4A03B3-B121-47C8-BCF2-5A51569C4716}" destId="{C43AFF10-354F-4B0D-AE7B-22FFB8CDD426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8F32E045-40D5-4C6F-8046-2194B97C2079}" type="doc">
      <dgm:prSet loTypeId="urn:microsoft.com/office/officeart/2005/8/layout/bProcess4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11ED6FCE-F188-414F-93CA-AD4649DA8FA4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実行可能な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ソフトウェアをビルド</a:t>
          </a:r>
          <a:endParaRPr lang="en-US" sz="1400" dirty="0"/>
        </a:p>
      </dgm:t>
    </dgm:pt>
    <dgm:pt modelId="{D5CD4542-7FFD-4FEA-87AE-36C473C554EB}" type="parTrans" cxnId="{6F79A7A9-6577-435E-8354-19E6D5C6B5EF}">
      <dgm:prSet/>
      <dgm:spPr/>
      <dgm:t>
        <a:bodyPr/>
        <a:lstStyle/>
        <a:p>
          <a:endParaRPr lang="en-US"/>
        </a:p>
      </dgm:t>
    </dgm:pt>
    <dgm:pt modelId="{FC607EFA-74A7-4AF6-BFFA-00E170F5D279}" type="sibTrans" cxnId="{6F79A7A9-6577-435E-8354-19E6D5C6B5EF}">
      <dgm:prSet/>
      <dgm:spPr/>
      <dgm:t>
        <a:bodyPr/>
        <a:lstStyle/>
        <a:p>
          <a:endParaRPr lang="en-US" sz="2000"/>
        </a:p>
      </dgm:t>
    </dgm:pt>
    <dgm:pt modelId="{EB88F8AB-A30B-436E-9F0E-964297BA4AF9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ソースコードから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ドキュメントを生成</a:t>
          </a:r>
          <a:endParaRPr lang="en-US" sz="1400" dirty="0"/>
        </a:p>
      </dgm:t>
    </dgm:pt>
    <dgm:pt modelId="{4BE5EEEB-8459-4411-9E67-DA09DC4A8C6E}" type="parTrans" cxnId="{27F5A1F3-19BA-44F5-A844-CFAB81867936}">
      <dgm:prSet/>
      <dgm:spPr/>
      <dgm:t>
        <a:bodyPr/>
        <a:lstStyle/>
        <a:p>
          <a:endParaRPr lang="en-US"/>
        </a:p>
      </dgm:t>
    </dgm:pt>
    <dgm:pt modelId="{13BE6F8C-E21B-480F-9831-7FB25115D4E3}" type="sibTrans" cxnId="{27F5A1F3-19BA-44F5-A844-CFAB81867936}">
      <dgm:prSet/>
      <dgm:spPr/>
      <dgm:t>
        <a:bodyPr/>
        <a:lstStyle/>
        <a:p>
          <a:endParaRPr lang="en-US" sz="2000"/>
        </a:p>
      </dgm:t>
    </dgm:pt>
    <dgm:pt modelId="{93B25169-19DF-4E4F-B232-5AC54233DBFB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配布パッケージを作成 </a:t>
          </a:r>
          <a:endParaRPr lang="en-US" sz="1400" dirty="0"/>
        </a:p>
      </dgm:t>
    </dgm:pt>
    <dgm:pt modelId="{3E089EDB-B07E-48AB-B731-AC7028FA5404}" type="parTrans" cxnId="{1FB1B014-C341-4824-A8BC-599CB5EBD511}">
      <dgm:prSet/>
      <dgm:spPr/>
      <dgm:t>
        <a:bodyPr/>
        <a:lstStyle/>
        <a:p>
          <a:endParaRPr lang="en-US"/>
        </a:p>
      </dgm:t>
    </dgm:pt>
    <dgm:pt modelId="{A5A9208F-D4BF-4389-A8C5-F479865DC36C}" type="sibTrans" cxnId="{1FB1B014-C341-4824-A8BC-599CB5EBD511}">
      <dgm:prSet/>
      <dgm:spPr/>
      <dgm:t>
        <a:bodyPr/>
        <a:lstStyle/>
        <a:p>
          <a:endParaRPr lang="en-US" sz="2000"/>
        </a:p>
      </dgm:t>
    </dgm:pt>
    <dgm:pt modelId="{78425D04-3FA2-4E4C-B6EF-90377E7D071E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プロジェクトチームの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ファイルサーバに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ビルドをコピー</a:t>
          </a:r>
          <a:endParaRPr lang="en-US" sz="1400" dirty="0"/>
        </a:p>
      </dgm:t>
    </dgm:pt>
    <dgm:pt modelId="{8C910188-5229-4717-A209-B7A8090DBA8E}" type="parTrans" cxnId="{AA667D0C-159D-49EB-A706-08529B7E869E}">
      <dgm:prSet/>
      <dgm:spPr/>
      <dgm:t>
        <a:bodyPr/>
        <a:lstStyle/>
        <a:p>
          <a:endParaRPr lang="en-US"/>
        </a:p>
      </dgm:t>
    </dgm:pt>
    <dgm:pt modelId="{32C9F1A9-0498-44DF-9392-7F15DACDE8B5}" type="sibTrans" cxnId="{AA667D0C-159D-49EB-A706-08529B7E869E}">
      <dgm:prSet/>
      <dgm:spPr/>
      <dgm:t>
        <a:bodyPr/>
        <a:lstStyle/>
        <a:p>
          <a:endParaRPr lang="en-US" sz="2000"/>
        </a:p>
      </dgm:t>
    </dgm:pt>
    <dgm:pt modelId="{C477A112-80AF-4DDD-8E80-02CA877299EC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プロジェクトチームに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ビルドのリリースを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アナウンス</a:t>
          </a:r>
          <a:endParaRPr lang="en-US" sz="1400" dirty="0"/>
        </a:p>
      </dgm:t>
    </dgm:pt>
    <dgm:pt modelId="{3D84757A-87F5-415A-8804-4152D4958E25}" type="parTrans" cxnId="{9E471E38-F7CD-435F-9D81-CCDEE5C9FC52}">
      <dgm:prSet/>
      <dgm:spPr/>
      <dgm:t>
        <a:bodyPr/>
        <a:lstStyle/>
        <a:p>
          <a:endParaRPr lang="en-US"/>
        </a:p>
      </dgm:t>
    </dgm:pt>
    <dgm:pt modelId="{4E5F6F99-DBCD-4523-8E73-EC3EA3F3F655}" type="sibTrans" cxnId="{9E471E38-F7CD-435F-9D81-CCDEE5C9FC52}">
      <dgm:prSet/>
      <dgm:spPr/>
      <dgm:t>
        <a:bodyPr/>
        <a:lstStyle/>
        <a:p>
          <a:endParaRPr lang="en-US" sz="2000"/>
        </a:p>
      </dgm:t>
    </dgm:pt>
    <dgm:pt modelId="{37060918-3C05-4F10-B326-6F6FF73A3CA1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日次の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ビルド番号を更新</a:t>
          </a:r>
          <a:endParaRPr lang="en-US" sz="1400" dirty="0"/>
        </a:p>
      </dgm:t>
    </dgm:pt>
    <dgm:pt modelId="{57740BDB-41D4-42AA-B41E-BB0EB619DDCE}" type="parTrans" cxnId="{B47A3532-84A8-4CF6-A934-48143EF9196F}">
      <dgm:prSet/>
      <dgm:spPr/>
      <dgm:t>
        <a:bodyPr/>
        <a:lstStyle/>
        <a:p>
          <a:endParaRPr kumimoji="1" lang="ja-JP" altLang="en-US"/>
        </a:p>
      </dgm:t>
    </dgm:pt>
    <dgm:pt modelId="{6DDF5736-8B77-42DF-A6D8-851359A0A7C9}" type="sibTrans" cxnId="{B47A3532-84A8-4CF6-A934-48143EF9196F}">
      <dgm:prSet/>
      <dgm:spPr/>
      <dgm:t>
        <a:bodyPr/>
        <a:lstStyle/>
        <a:p>
          <a:endParaRPr kumimoji="1" lang="ja-JP" altLang="en-US"/>
        </a:p>
      </dgm:t>
    </dgm:pt>
    <dgm:pt modelId="{06149389-2796-47C4-BF00-31D4027554CF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テスト用のコードを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ビルド</a:t>
          </a:r>
          <a:endParaRPr lang="en-US" sz="1400" dirty="0"/>
        </a:p>
      </dgm:t>
    </dgm:pt>
    <dgm:pt modelId="{746E2ACF-D10E-41BA-9A1E-CED2E1C3BC3B}" type="parTrans" cxnId="{F8CB4A04-72F1-452D-A737-731368F4EDEA}">
      <dgm:prSet/>
      <dgm:spPr/>
      <dgm:t>
        <a:bodyPr/>
        <a:lstStyle/>
        <a:p>
          <a:endParaRPr kumimoji="1" lang="ja-JP" altLang="en-US"/>
        </a:p>
      </dgm:t>
    </dgm:pt>
    <dgm:pt modelId="{921D774D-38AC-4BA2-9EAC-8C7CF9080D4F}" type="sibTrans" cxnId="{F8CB4A04-72F1-452D-A737-731368F4EDEA}">
      <dgm:prSet/>
      <dgm:spPr/>
      <dgm:t>
        <a:bodyPr/>
        <a:lstStyle/>
        <a:p>
          <a:endParaRPr kumimoji="1" lang="ja-JP" altLang="en-US"/>
        </a:p>
      </dgm:t>
    </dgm:pt>
    <dgm:pt modelId="{CA6EF5C3-22C0-47D3-8DBC-82E0D922F1CE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自動化された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テストの実施</a:t>
          </a:r>
          <a:endParaRPr lang="en-US" sz="1400" dirty="0"/>
        </a:p>
      </dgm:t>
    </dgm:pt>
    <dgm:pt modelId="{D4F83273-8062-4B2A-8446-05207A38E422}" type="parTrans" cxnId="{159AE29C-624F-4D57-9FCA-B1C6532A5B59}">
      <dgm:prSet/>
      <dgm:spPr/>
      <dgm:t>
        <a:bodyPr/>
        <a:lstStyle/>
        <a:p>
          <a:endParaRPr kumimoji="1" lang="ja-JP" altLang="en-US"/>
        </a:p>
      </dgm:t>
    </dgm:pt>
    <dgm:pt modelId="{FF3238BC-FAF9-44BF-B6E2-98B451E6EE6E}" type="sibTrans" cxnId="{159AE29C-624F-4D57-9FCA-B1C6532A5B59}">
      <dgm:prSet/>
      <dgm:spPr/>
      <dgm:t>
        <a:bodyPr/>
        <a:lstStyle/>
        <a:p>
          <a:endParaRPr kumimoji="1" lang="ja-JP" altLang="en-US"/>
        </a:p>
      </dgm:t>
    </dgm:pt>
    <dgm:pt modelId="{88732D5B-F5C3-46BE-B8C5-021319C961A8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リポジトリから最新の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ソースコードを取得</a:t>
          </a:r>
          <a:endParaRPr lang="en-US" sz="1400" dirty="0"/>
        </a:p>
      </dgm:t>
    </dgm:pt>
    <dgm:pt modelId="{F4B0DFE3-E189-43C7-BA61-8D8D45DACC49}" type="parTrans" cxnId="{DE14A08B-554F-4344-B1C0-0FD014F475FB}">
      <dgm:prSet/>
      <dgm:spPr/>
      <dgm:t>
        <a:bodyPr/>
        <a:lstStyle/>
        <a:p>
          <a:endParaRPr kumimoji="1" lang="ja-JP" altLang="en-US"/>
        </a:p>
      </dgm:t>
    </dgm:pt>
    <dgm:pt modelId="{EB301A3A-7622-4986-96D6-D17E52C4FA15}" type="sibTrans" cxnId="{DE14A08B-554F-4344-B1C0-0FD014F475FB}">
      <dgm:prSet/>
      <dgm:spPr/>
      <dgm:t>
        <a:bodyPr/>
        <a:lstStyle/>
        <a:p>
          <a:endParaRPr kumimoji="1" lang="ja-JP" altLang="en-US"/>
        </a:p>
      </dgm:t>
    </dgm:pt>
    <dgm:pt modelId="{727BFF56-2BCB-4BD8-881E-D8D542776B35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400" dirty="0" smtClean="0"/>
            <a:t>ビルドの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インプットとなった</a:t>
          </a:r>
          <a:r>
            <a:rPr lang="en-US" altLang="ja-JP" sz="1400" dirty="0" smtClean="0"/>
            <a:t/>
          </a:r>
          <a:br>
            <a:rPr lang="en-US" altLang="ja-JP" sz="1400" dirty="0" smtClean="0"/>
          </a:br>
          <a:r>
            <a:rPr lang="ja-JP" altLang="en-US" sz="1400" dirty="0" smtClean="0"/>
            <a:t>ソースにタグ付け</a:t>
          </a:r>
          <a:endParaRPr lang="en-US" sz="1400" dirty="0"/>
        </a:p>
      </dgm:t>
    </dgm:pt>
    <dgm:pt modelId="{932475CF-0FCF-4AD7-B56C-0EDEBCFF3D86}" type="parTrans" cxnId="{6BA339FA-E085-4AAF-887B-53765393A58F}">
      <dgm:prSet/>
      <dgm:spPr/>
      <dgm:t>
        <a:bodyPr/>
        <a:lstStyle/>
        <a:p>
          <a:endParaRPr kumimoji="1" lang="ja-JP" altLang="en-US"/>
        </a:p>
      </dgm:t>
    </dgm:pt>
    <dgm:pt modelId="{BC3C5072-613D-4C6C-9945-D7F55301091A}" type="sibTrans" cxnId="{6BA339FA-E085-4AAF-887B-53765393A58F}">
      <dgm:prSet/>
      <dgm:spPr/>
      <dgm:t>
        <a:bodyPr/>
        <a:lstStyle/>
        <a:p>
          <a:endParaRPr kumimoji="1" lang="ja-JP" altLang="en-US"/>
        </a:p>
      </dgm:t>
    </dgm:pt>
    <dgm:pt modelId="{059BE921-28BF-44B5-8C7F-C3B23D5FA654}" type="pres">
      <dgm:prSet presAssocID="{8F32E045-40D5-4C6F-8046-2194B97C2079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AA576290-B4F2-431F-AB16-F4E6D81EB4BE}" type="pres">
      <dgm:prSet presAssocID="{88732D5B-F5C3-46BE-B8C5-021319C961A8}" presName="compNode" presStyleCnt="0"/>
      <dgm:spPr/>
    </dgm:pt>
    <dgm:pt modelId="{D66E4BA1-6794-4E4B-880D-751DAB081A9A}" type="pres">
      <dgm:prSet presAssocID="{88732D5B-F5C3-46BE-B8C5-021319C961A8}" presName="dummyConnPt" presStyleCnt="0"/>
      <dgm:spPr/>
    </dgm:pt>
    <dgm:pt modelId="{E77F7186-1ECF-4FB8-9A32-5DC04D117E2E}" type="pres">
      <dgm:prSet presAssocID="{88732D5B-F5C3-46BE-B8C5-021319C961A8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3C61668-15D2-4A6E-95B5-0E1261C3D56C}" type="pres">
      <dgm:prSet presAssocID="{EB301A3A-7622-4986-96D6-D17E52C4FA15}" presName="sibTrans" presStyleLbl="bgSibTrans2D1" presStyleIdx="0" presStyleCnt="9"/>
      <dgm:spPr/>
      <dgm:t>
        <a:bodyPr/>
        <a:lstStyle/>
        <a:p>
          <a:endParaRPr kumimoji="1" lang="ja-JP" altLang="en-US"/>
        </a:p>
      </dgm:t>
    </dgm:pt>
    <dgm:pt modelId="{88EC5146-1982-4CAA-8A3E-A566140496BA}" type="pres">
      <dgm:prSet presAssocID="{37060918-3C05-4F10-B326-6F6FF73A3CA1}" presName="compNode" presStyleCnt="0"/>
      <dgm:spPr/>
    </dgm:pt>
    <dgm:pt modelId="{F594D847-576C-4E79-981D-7149E5FDE4AB}" type="pres">
      <dgm:prSet presAssocID="{37060918-3C05-4F10-B326-6F6FF73A3CA1}" presName="dummyConnPt" presStyleCnt="0"/>
      <dgm:spPr/>
    </dgm:pt>
    <dgm:pt modelId="{BDDAC6D5-F2BF-47CC-838D-8976054581C4}" type="pres">
      <dgm:prSet presAssocID="{37060918-3C05-4F10-B326-6F6FF73A3CA1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6883F43-83C6-4C7F-B456-12DA23377B3C}" type="pres">
      <dgm:prSet presAssocID="{6DDF5736-8B77-42DF-A6D8-851359A0A7C9}" presName="sibTrans" presStyleLbl="bgSibTrans2D1" presStyleIdx="1" presStyleCnt="9"/>
      <dgm:spPr/>
      <dgm:t>
        <a:bodyPr/>
        <a:lstStyle/>
        <a:p>
          <a:endParaRPr kumimoji="1" lang="ja-JP" altLang="en-US"/>
        </a:p>
      </dgm:t>
    </dgm:pt>
    <dgm:pt modelId="{C06B4B0B-CAF7-4104-A4A2-76A93D92FBC1}" type="pres">
      <dgm:prSet presAssocID="{11ED6FCE-F188-414F-93CA-AD4649DA8FA4}" presName="compNode" presStyleCnt="0"/>
      <dgm:spPr/>
      <dgm:t>
        <a:bodyPr/>
        <a:lstStyle/>
        <a:p>
          <a:endParaRPr lang="en-US"/>
        </a:p>
      </dgm:t>
    </dgm:pt>
    <dgm:pt modelId="{EAC7601A-C7FF-40F8-A78B-EB5C577DAE86}" type="pres">
      <dgm:prSet presAssocID="{11ED6FCE-F188-414F-93CA-AD4649DA8FA4}" presName="dummyConnPt" presStyleCnt="0"/>
      <dgm:spPr/>
      <dgm:t>
        <a:bodyPr/>
        <a:lstStyle/>
        <a:p>
          <a:endParaRPr lang="en-US"/>
        </a:p>
      </dgm:t>
    </dgm:pt>
    <dgm:pt modelId="{834A3393-CEA5-4604-9BCB-CCD047A8961A}" type="pres">
      <dgm:prSet presAssocID="{11ED6FCE-F188-414F-93CA-AD4649DA8FA4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EAA947-9D52-4CB4-B34F-BEC5FBCCC99E}" type="pres">
      <dgm:prSet presAssocID="{FC607EFA-74A7-4AF6-BFFA-00E170F5D279}" presName="sibTrans" presStyleLbl="bgSibTrans2D1" presStyleIdx="2" presStyleCnt="9"/>
      <dgm:spPr/>
      <dgm:t>
        <a:bodyPr/>
        <a:lstStyle/>
        <a:p>
          <a:endParaRPr kumimoji="1" lang="ja-JP" altLang="en-US"/>
        </a:p>
      </dgm:t>
    </dgm:pt>
    <dgm:pt modelId="{DB0D9C81-ED1F-47F6-AD3C-C4DDE33F4F6A}" type="pres">
      <dgm:prSet presAssocID="{06149389-2796-47C4-BF00-31D4027554CF}" presName="compNode" presStyleCnt="0"/>
      <dgm:spPr/>
    </dgm:pt>
    <dgm:pt modelId="{E7C2EB75-65BE-46A2-A43C-CE3632D83D94}" type="pres">
      <dgm:prSet presAssocID="{06149389-2796-47C4-BF00-31D4027554CF}" presName="dummyConnPt" presStyleCnt="0"/>
      <dgm:spPr/>
    </dgm:pt>
    <dgm:pt modelId="{CF8A5799-FCD9-4893-BC21-786DE589295E}" type="pres">
      <dgm:prSet presAssocID="{06149389-2796-47C4-BF00-31D4027554CF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94306B9-2873-4564-9AB9-61BFCA3447AE}" type="pres">
      <dgm:prSet presAssocID="{921D774D-38AC-4BA2-9EAC-8C7CF9080D4F}" presName="sibTrans" presStyleLbl="bgSibTrans2D1" presStyleIdx="3" presStyleCnt="9"/>
      <dgm:spPr/>
      <dgm:t>
        <a:bodyPr/>
        <a:lstStyle/>
        <a:p>
          <a:endParaRPr kumimoji="1" lang="ja-JP" altLang="en-US"/>
        </a:p>
      </dgm:t>
    </dgm:pt>
    <dgm:pt modelId="{5484791C-EDBB-44BB-A669-AE3C979B51C1}" type="pres">
      <dgm:prSet presAssocID="{CA6EF5C3-22C0-47D3-8DBC-82E0D922F1CE}" presName="compNode" presStyleCnt="0"/>
      <dgm:spPr/>
    </dgm:pt>
    <dgm:pt modelId="{9226FC7C-E681-4E3A-9D52-BDA37068C74A}" type="pres">
      <dgm:prSet presAssocID="{CA6EF5C3-22C0-47D3-8DBC-82E0D922F1CE}" presName="dummyConnPt" presStyleCnt="0"/>
      <dgm:spPr/>
    </dgm:pt>
    <dgm:pt modelId="{EE688600-EBE2-4C3A-ABA7-A8B4E1D290E8}" type="pres">
      <dgm:prSet presAssocID="{CA6EF5C3-22C0-47D3-8DBC-82E0D922F1CE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AE02452-5FFA-4680-ADCC-77937128A448}" type="pres">
      <dgm:prSet presAssocID="{FF3238BC-FAF9-44BF-B6E2-98B451E6EE6E}" presName="sibTrans" presStyleLbl="bgSibTrans2D1" presStyleIdx="4" presStyleCnt="9"/>
      <dgm:spPr/>
      <dgm:t>
        <a:bodyPr/>
        <a:lstStyle/>
        <a:p>
          <a:endParaRPr kumimoji="1" lang="ja-JP" altLang="en-US"/>
        </a:p>
      </dgm:t>
    </dgm:pt>
    <dgm:pt modelId="{C356FCF4-2F3F-4381-9B38-1E3CCA4AA2FD}" type="pres">
      <dgm:prSet presAssocID="{EB88F8AB-A30B-436E-9F0E-964297BA4AF9}" presName="compNode" presStyleCnt="0"/>
      <dgm:spPr/>
      <dgm:t>
        <a:bodyPr/>
        <a:lstStyle/>
        <a:p>
          <a:endParaRPr lang="en-US"/>
        </a:p>
      </dgm:t>
    </dgm:pt>
    <dgm:pt modelId="{DFCEC265-C2FE-4B40-B7C6-9318CAF62966}" type="pres">
      <dgm:prSet presAssocID="{EB88F8AB-A30B-436E-9F0E-964297BA4AF9}" presName="dummyConnPt" presStyleCnt="0"/>
      <dgm:spPr/>
      <dgm:t>
        <a:bodyPr/>
        <a:lstStyle/>
        <a:p>
          <a:endParaRPr lang="en-US"/>
        </a:p>
      </dgm:t>
    </dgm:pt>
    <dgm:pt modelId="{A43A53F1-55C6-4713-B83C-60AF3458B98E}" type="pres">
      <dgm:prSet presAssocID="{EB88F8AB-A30B-436E-9F0E-964297BA4AF9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A871C9E-0A95-4606-98F6-34D78A6C17F3}" type="pres">
      <dgm:prSet presAssocID="{13BE6F8C-E21B-480F-9831-7FB25115D4E3}" presName="sibTrans" presStyleLbl="bgSibTrans2D1" presStyleIdx="5" presStyleCnt="9"/>
      <dgm:spPr/>
      <dgm:t>
        <a:bodyPr/>
        <a:lstStyle/>
        <a:p>
          <a:endParaRPr kumimoji="1" lang="ja-JP" altLang="en-US"/>
        </a:p>
      </dgm:t>
    </dgm:pt>
    <dgm:pt modelId="{AC5F0E6F-9003-49EC-8FE2-65F7D0344C18}" type="pres">
      <dgm:prSet presAssocID="{93B25169-19DF-4E4F-B232-5AC54233DBFB}" presName="compNode" presStyleCnt="0"/>
      <dgm:spPr/>
      <dgm:t>
        <a:bodyPr/>
        <a:lstStyle/>
        <a:p>
          <a:endParaRPr lang="en-US"/>
        </a:p>
      </dgm:t>
    </dgm:pt>
    <dgm:pt modelId="{91148F2E-B24E-42C6-B475-B005E18871CF}" type="pres">
      <dgm:prSet presAssocID="{93B25169-19DF-4E4F-B232-5AC54233DBFB}" presName="dummyConnPt" presStyleCnt="0"/>
      <dgm:spPr/>
      <dgm:t>
        <a:bodyPr/>
        <a:lstStyle/>
        <a:p>
          <a:endParaRPr lang="en-US"/>
        </a:p>
      </dgm:t>
    </dgm:pt>
    <dgm:pt modelId="{654CB591-7332-4E08-A609-4292FCA30E69}" type="pres">
      <dgm:prSet presAssocID="{93B25169-19DF-4E4F-B232-5AC54233DBFB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682C412-BC04-45F2-AB92-53D5E2C43B16}" type="pres">
      <dgm:prSet presAssocID="{A5A9208F-D4BF-4389-A8C5-F479865DC36C}" presName="sibTrans" presStyleLbl="bgSibTrans2D1" presStyleIdx="6" presStyleCnt="9"/>
      <dgm:spPr/>
      <dgm:t>
        <a:bodyPr/>
        <a:lstStyle/>
        <a:p>
          <a:endParaRPr kumimoji="1" lang="ja-JP" altLang="en-US"/>
        </a:p>
      </dgm:t>
    </dgm:pt>
    <dgm:pt modelId="{2B9C6B50-45C5-4667-B521-911348DE8D5E}" type="pres">
      <dgm:prSet presAssocID="{727BFF56-2BCB-4BD8-881E-D8D542776B35}" presName="compNode" presStyleCnt="0"/>
      <dgm:spPr/>
    </dgm:pt>
    <dgm:pt modelId="{196B55E3-5318-4C63-88B5-197673966B29}" type="pres">
      <dgm:prSet presAssocID="{727BFF56-2BCB-4BD8-881E-D8D542776B35}" presName="dummyConnPt" presStyleCnt="0"/>
      <dgm:spPr/>
    </dgm:pt>
    <dgm:pt modelId="{26522F0B-F1DA-4A26-8889-DB8B8CE71FAE}" type="pres">
      <dgm:prSet presAssocID="{727BFF56-2BCB-4BD8-881E-D8D542776B35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7982161-7F6E-491C-927A-4ABF1472EF72}" type="pres">
      <dgm:prSet presAssocID="{BC3C5072-613D-4C6C-9945-D7F55301091A}" presName="sibTrans" presStyleLbl="bgSibTrans2D1" presStyleIdx="7" presStyleCnt="9"/>
      <dgm:spPr/>
      <dgm:t>
        <a:bodyPr/>
        <a:lstStyle/>
        <a:p>
          <a:endParaRPr kumimoji="1" lang="ja-JP" altLang="en-US"/>
        </a:p>
      </dgm:t>
    </dgm:pt>
    <dgm:pt modelId="{949C3F17-96C0-4341-969D-E4F962BD686C}" type="pres">
      <dgm:prSet presAssocID="{78425D04-3FA2-4E4C-B6EF-90377E7D071E}" presName="compNode" presStyleCnt="0"/>
      <dgm:spPr/>
      <dgm:t>
        <a:bodyPr/>
        <a:lstStyle/>
        <a:p>
          <a:endParaRPr lang="en-US"/>
        </a:p>
      </dgm:t>
    </dgm:pt>
    <dgm:pt modelId="{255ECF59-59EF-4288-99FF-24BAF469C112}" type="pres">
      <dgm:prSet presAssocID="{78425D04-3FA2-4E4C-B6EF-90377E7D071E}" presName="dummyConnPt" presStyleCnt="0"/>
      <dgm:spPr/>
      <dgm:t>
        <a:bodyPr/>
        <a:lstStyle/>
        <a:p>
          <a:endParaRPr lang="en-US"/>
        </a:p>
      </dgm:t>
    </dgm:pt>
    <dgm:pt modelId="{45F5CD37-4E97-4333-9853-9F7C78631878}" type="pres">
      <dgm:prSet presAssocID="{78425D04-3FA2-4E4C-B6EF-90377E7D071E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1F529E1-2769-4504-A504-587A5313D9B2}" type="pres">
      <dgm:prSet presAssocID="{32C9F1A9-0498-44DF-9392-7F15DACDE8B5}" presName="sibTrans" presStyleLbl="bgSibTrans2D1" presStyleIdx="8" presStyleCnt="9"/>
      <dgm:spPr/>
      <dgm:t>
        <a:bodyPr/>
        <a:lstStyle/>
        <a:p>
          <a:endParaRPr kumimoji="1" lang="ja-JP" altLang="en-US"/>
        </a:p>
      </dgm:t>
    </dgm:pt>
    <dgm:pt modelId="{DF679054-439E-41AD-8018-0D2F1E09AB26}" type="pres">
      <dgm:prSet presAssocID="{C477A112-80AF-4DDD-8E80-02CA877299EC}" presName="compNode" presStyleCnt="0"/>
      <dgm:spPr/>
    </dgm:pt>
    <dgm:pt modelId="{D1323D74-A4D7-4BA3-9527-6F29C7D39C1D}" type="pres">
      <dgm:prSet presAssocID="{C477A112-80AF-4DDD-8E80-02CA877299EC}" presName="dummyConnPt" presStyleCnt="0"/>
      <dgm:spPr/>
    </dgm:pt>
    <dgm:pt modelId="{B441FE1A-0536-4BD5-8110-295251F77B67}" type="pres">
      <dgm:prSet presAssocID="{C477A112-80AF-4DDD-8E80-02CA877299EC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17B796-CFE5-4A1B-A028-97914F86D499}" type="presOf" srcId="{93B25169-19DF-4E4F-B232-5AC54233DBFB}" destId="{654CB591-7332-4E08-A609-4292FCA30E69}" srcOrd="0" destOrd="0" presId="urn:microsoft.com/office/officeart/2005/8/layout/bProcess4"/>
    <dgm:cxn modelId="{1FB1B014-C341-4824-A8BC-599CB5EBD511}" srcId="{8F32E045-40D5-4C6F-8046-2194B97C2079}" destId="{93B25169-19DF-4E4F-B232-5AC54233DBFB}" srcOrd="6" destOrd="0" parTransId="{3E089EDB-B07E-48AB-B731-AC7028FA5404}" sibTransId="{A5A9208F-D4BF-4389-A8C5-F479865DC36C}"/>
    <dgm:cxn modelId="{AF26467A-C167-4BB0-A2E1-7FAAE4FBCE91}" type="presOf" srcId="{FF3238BC-FAF9-44BF-B6E2-98B451E6EE6E}" destId="{2AE02452-5FFA-4680-ADCC-77937128A448}" srcOrd="0" destOrd="0" presId="urn:microsoft.com/office/officeart/2005/8/layout/bProcess4"/>
    <dgm:cxn modelId="{DE14A08B-554F-4344-B1C0-0FD014F475FB}" srcId="{8F32E045-40D5-4C6F-8046-2194B97C2079}" destId="{88732D5B-F5C3-46BE-B8C5-021319C961A8}" srcOrd="0" destOrd="0" parTransId="{F4B0DFE3-E189-43C7-BA61-8D8D45DACC49}" sibTransId="{EB301A3A-7622-4986-96D6-D17E52C4FA15}"/>
    <dgm:cxn modelId="{5931EF61-978E-4419-8282-674A444402D2}" type="presOf" srcId="{A5A9208F-D4BF-4389-A8C5-F479865DC36C}" destId="{F682C412-BC04-45F2-AB92-53D5E2C43B16}" srcOrd="0" destOrd="0" presId="urn:microsoft.com/office/officeart/2005/8/layout/bProcess4"/>
    <dgm:cxn modelId="{4D0762B1-B3C3-4BD6-A922-0CB971F6627F}" type="presOf" srcId="{FC607EFA-74A7-4AF6-BFFA-00E170F5D279}" destId="{D9EAA947-9D52-4CB4-B34F-BEC5FBCCC99E}" srcOrd="0" destOrd="0" presId="urn:microsoft.com/office/officeart/2005/8/layout/bProcess4"/>
    <dgm:cxn modelId="{7D2FD529-DC1A-4CD9-97FA-5E40CC44B364}" type="presOf" srcId="{11ED6FCE-F188-414F-93CA-AD4649DA8FA4}" destId="{834A3393-CEA5-4604-9BCB-CCD047A8961A}" srcOrd="0" destOrd="0" presId="urn:microsoft.com/office/officeart/2005/8/layout/bProcess4"/>
    <dgm:cxn modelId="{A6ECD843-B947-4DCC-926E-44AE841B3C6A}" type="presOf" srcId="{CA6EF5C3-22C0-47D3-8DBC-82E0D922F1CE}" destId="{EE688600-EBE2-4C3A-ABA7-A8B4E1D290E8}" srcOrd="0" destOrd="0" presId="urn:microsoft.com/office/officeart/2005/8/layout/bProcess4"/>
    <dgm:cxn modelId="{E3E5BABD-4392-4CE8-B579-A24D53970927}" type="presOf" srcId="{EB301A3A-7622-4986-96D6-D17E52C4FA15}" destId="{F3C61668-15D2-4A6E-95B5-0E1261C3D56C}" srcOrd="0" destOrd="0" presId="urn:microsoft.com/office/officeart/2005/8/layout/bProcess4"/>
    <dgm:cxn modelId="{E52C11ED-C8A7-48ED-87D4-D362B7786C47}" type="presOf" srcId="{BC3C5072-613D-4C6C-9945-D7F55301091A}" destId="{97982161-7F6E-491C-927A-4ABF1472EF72}" srcOrd="0" destOrd="0" presId="urn:microsoft.com/office/officeart/2005/8/layout/bProcess4"/>
    <dgm:cxn modelId="{E714D93B-40DB-46B0-BC01-47C64ADB23C7}" type="presOf" srcId="{32C9F1A9-0498-44DF-9392-7F15DACDE8B5}" destId="{01F529E1-2769-4504-A504-587A5313D9B2}" srcOrd="0" destOrd="0" presId="urn:microsoft.com/office/officeart/2005/8/layout/bProcess4"/>
    <dgm:cxn modelId="{DF692798-862F-4716-8ECF-4BA41DFC1A44}" type="presOf" srcId="{727BFF56-2BCB-4BD8-881E-D8D542776B35}" destId="{26522F0B-F1DA-4A26-8889-DB8B8CE71FAE}" srcOrd="0" destOrd="0" presId="urn:microsoft.com/office/officeart/2005/8/layout/bProcess4"/>
    <dgm:cxn modelId="{5408FC0D-CD88-41A5-B5C8-834421E2ED11}" type="presOf" srcId="{37060918-3C05-4F10-B326-6F6FF73A3CA1}" destId="{BDDAC6D5-F2BF-47CC-838D-8976054581C4}" srcOrd="0" destOrd="0" presId="urn:microsoft.com/office/officeart/2005/8/layout/bProcess4"/>
    <dgm:cxn modelId="{E1FF071F-0198-4EEF-AE54-69D4852F830B}" type="presOf" srcId="{78425D04-3FA2-4E4C-B6EF-90377E7D071E}" destId="{45F5CD37-4E97-4333-9853-9F7C78631878}" srcOrd="0" destOrd="0" presId="urn:microsoft.com/office/officeart/2005/8/layout/bProcess4"/>
    <dgm:cxn modelId="{76279C53-FEA8-40D5-9D29-C65FEC5C3B1B}" type="presOf" srcId="{06149389-2796-47C4-BF00-31D4027554CF}" destId="{CF8A5799-FCD9-4893-BC21-786DE589295E}" srcOrd="0" destOrd="0" presId="urn:microsoft.com/office/officeart/2005/8/layout/bProcess4"/>
    <dgm:cxn modelId="{136ACC0B-218C-4800-8603-8AF1FD407080}" type="presOf" srcId="{921D774D-38AC-4BA2-9EAC-8C7CF9080D4F}" destId="{594306B9-2873-4564-9AB9-61BFCA3447AE}" srcOrd="0" destOrd="0" presId="urn:microsoft.com/office/officeart/2005/8/layout/bProcess4"/>
    <dgm:cxn modelId="{27F5A1F3-19BA-44F5-A844-CFAB81867936}" srcId="{8F32E045-40D5-4C6F-8046-2194B97C2079}" destId="{EB88F8AB-A30B-436E-9F0E-964297BA4AF9}" srcOrd="5" destOrd="0" parTransId="{4BE5EEEB-8459-4411-9E67-DA09DC4A8C6E}" sibTransId="{13BE6F8C-E21B-480F-9831-7FB25115D4E3}"/>
    <dgm:cxn modelId="{B47A3532-84A8-4CF6-A934-48143EF9196F}" srcId="{8F32E045-40D5-4C6F-8046-2194B97C2079}" destId="{37060918-3C05-4F10-B326-6F6FF73A3CA1}" srcOrd="1" destOrd="0" parTransId="{57740BDB-41D4-42AA-B41E-BB0EB619DDCE}" sibTransId="{6DDF5736-8B77-42DF-A6D8-851359A0A7C9}"/>
    <dgm:cxn modelId="{6F79A7A9-6577-435E-8354-19E6D5C6B5EF}" srcId="{8F32E045-40D5-4C6F-8046-2194B97C2079}" destId="{11ED6FCE-F188-414F-93CA-AD4649DA8FA4}" srcOrd="2" destOrd="0" parTransId="{D5CD4542-7FFD-4FEA-87AE-36C473C554EB}" sibTransId="{FC607EFA-74A7-4AF6-BFFA-00E170F5D279}"/>
    <dgm:cxn modelId="{E0B5775A-FAB5-4AB8-99A1-B5F4B2F1A6DB}" type="presOf" srcId="{13BE6F8C-E21B-480F-9831-7FB25115D4E3}" destId="{CA871C9E-0A95-4606-98F6-34D78A6C17F3}" srcOrd="0" destOrd="0" presId="urn:microsoft.com/office/officeart/2005/8/layout/bProcess4"/>
    <dgm:cxn modelId="{159AE29C-624F-4D57-9FCA-B1C6532A5B59}" srcId="{8F32E045-40D5-4C6F-8046-2194B97C2079}" destId="{CA6EF5C3-22C0-47D3-8DBC-82E0D922F1CE}" srcOrd="4" destOrd="0" parTransId="{D4F83273-8062-4B2A-8446-05207A38E422}" sibTransId="{FF3238BC-FAF9-44BF-B6E2-98B451E6EE6E}"/>
    <dgm:cxn modelId="{AA667D0C-159D-49EB-A706-08529B7E869E}" srcId="{8F32E045-40D5-4C6F-8046-2194B97C2079}" destId="{78425D04-3FA2-4E4C-B6EF-90377E7D071E}" srcOrd="8" destOrd="0" parTransId="{8C910188-5229-4717-A209-B7A8090DBA8E}" sibTransId="{32C9F1A9-0498-44DF-9392-7F15DACDE8B5}"/>
    <dgm:cxn modelId="{F8CB4A04-72F1-452D-A737-731368F4EDEA}" srcId="{8F32E045-40D5-4C6F-8046-2194B97C2079}" destId="{06149389-2796-47C4-BF00-31D4027554CF}" srcOrd="3" destOrd="0" parTransId="{746E2ACF-D10E-41BA-9A1E-CED2E1C3BC3B}" sibTransId="{921D774D-38AC-4BA2-9EAC-8C7CF9080D4F}"/>
    <dgm:cxn modelId="{974036FC-5324-46DE-A59E-27A0ED91441A}" type="presOf" srcId="{EB88F8AB-A30B-436E-9F0E-964297BA4AF9}" destId="{A43A53F1-55C6-4713-B83C-60AF3458B98E}" srcOrd="0" destOrd="0" presId="urn:microsoft.com/office/officeart/2005/8/layout/bProcess4"/>
    <dgm:cxn modelId="{0CE94B7A-544E-43A9-8361-90E271B6F52E}" type="presOf" srcId="{6DDF5736-8B77-42DF-A6D8-851359A0A7C9}" destId="{A6883F43-83C6-4C7F-B456-12DA23377B3C}" srcOrd="0" destOrd="0" presId="urn:microsoft.com/office/officeart/2005/8/layout/bProcess4"/>
    <dgm:cxn modelId="{8950BC50-6899-4F76-9195-A4A2CA6B20D0}" type="presOf" srcId="{8F32E045-40D5-4C6F-8046-2194B97C2079}" destId="{059BE921-28BF-44B5-8C7F-C3B23D5FA654}" srcOrd="0" destOrd="0" presId="urn:microsoft.com/office/officeart/2005/8/layout/bProcess4"/>
    <dgm:cxn modelId="{9E471E38-F7CD-435F-9D81-CCDEE5C9FC52}" srcId="{8F32E045-40D5-4C6F-8046-2194B97C2079}" destId="{C477A112-80AF-4DDD-8E80-02CA877299EC}" srcOrd="9" destOrd="0" parTransId="{3D84757A-87F5-415A-8804-4152D4958E25}" sibTransId="{4E5F6F99-DBCD-4523-8E73-EC3EA3F3F655}"/>
    <dgm:cxn modelId="{AB3BC60A-D1C6-4930-BCD5-4A7D39F203A4}" type="presOf" srcId="{88732D5B-F5C3-46BE-B8C5-021319C961A8}" destId="{E77F7186-1ECF-4FB8-9A32-5DC04D117E2E}" srcOrd="0" destOrd="0" presId="urn:microsoft.com/office/officeart/2005/8/layout/bProcess4"/>
    <dgm:cxn modelId="{6BA339FA-E085-4AAF-887B-53765393A58F}" srcId="{8F32E045-40D5-4C6F-8046-2194B97C2079}" destId="{727BFF56-2BCB-4BD8-881E-D8D542776B35}" srcOrd="7" destOrd="0" parTransId="{932475CF-0FCF-4AD7-B56C-0EDEBCFF3D86}" sibTransId="{BC3C5072-613D-4C6C-9945-D7F55301091A}"/>
    <dgm:cxn modelId="{71B9E11B-E262-44E8-9161-F7D81A030250}" type="presOf" srcId="{C477A112-80AF-4DDD-8E80-02CA877299EC}" destId="{B441FE1A-0536-4BD5-8110-295251F77B67}" srcOrd="0" destOrd="0" presId="urn:microsoft.com/office/officeart/2005/8/layout/bProcess4"/>
    <dgm:cxn modelId="{E9B7775F-AB06-4319-92BC-E24024D7B9FF}" type="presParOf" srcId="{059BE921-28BF-44B5-8C7F-C3B23D5FA654}" destId="{AA576290-B4F2-431F-AB16-F4E6D81EB4BE}" srcOrd="0" destOrd="0" presId="urn:microsoft.com/office/officeart/2005/8/layout/bProcess4"/>
    <dgm:cxn modelId="{EE5D7B02-79E3-4C07-946A-5E4189478C14}" type="presParOf" srcId="{AA576290-B4F2-431F-AB16-F4E6D81EB4BE}" destId="{D66E4BA1-6794-4E4B-880D-751DAB081A9A}" srcOrd="0" destOrd="0" presId="urn:microsoft.com/office/officeart/2005/8/layout/bProcess4"/>
    <dgm:cxn modelId="{099DCA98-496F-4203-AC60-86E9631B06FC}" type="presParOf" srcId="{AA576290-B4F2-431F-AB16-F4E6D81EB4BE}" destId="{E77F7186-1ECF-4FB8-9A32-5DC04D117E2E}" srcOrd="1" destOrd="0" presId="urn:microsoft.com/office/officeart/2005/8/layout/bProcess4"/>
    <dgm:cxn modelId="{564A32A2-A8D1-47F0-AEA2-A1E4AFD37224}" type="presParOf" srcId="{059BE921-28BF-44B5-8C7F-C3B23D5FA654}" destId="{F3C61668-15D2-4A6E-95B5-0E1261C3D56C}" srcOrd="1" destOrd="0" presId="urn:microsoft.com/office/officeart/2005/8/layout/bProcess4"/>
    <dgm:cxn modelId="{2AC34720-00F3-4082-902D-F6AF0B44A94B}" type="presParOf" srcId="{059BE921-28BF-44B5-8C7F-C3B23D5FA654}" destId="{88EC5146-1982-4CAA-8A3E-A566140496BA}" srcOrd="2" destOrd="0" presId="urn:microsoft.com/office/officeart/2005/8/layout/bProcess4"/>
    <dgm:cxn modelId="{E651FA2A-D505-4F3E-95AD-AABB09DE74E3}" type="presParOf" srcId="{88EC5146-1982-4CAA-8A3E-A566140496BA}" destId="{F594D847-576C-4E79-981D-7149E5FDE4AB}" srcOrd="0" destOrd="0" presId="urn:microsoft.com/office/officeart/2005/8/layout/bProcess4"/>
    <dgm:cxn modelId="{33189A5B-F623-4491-B944-7297E7F62DE5}" type="presParOf" srcId="{88EC5146-1982-4CAA-8A3E-A566140496BA}" destId="{BDDAC6D5-F2BF-47CC-838D-8976054581C4}" srcOrd="1" destOrd="0" presId="urn:microsoft.com/office/officeart/2005/8/layout/bProcess4"/>
    <dgm:cxn modelId="{03931493-D9ED-4420-A737-3F5CEE60CC82}" type="presParOf" srcId="{059BE921-28BF-44B5-8C7F-C3B23D5FA654}" destId="{A6883F43-83C6-4C7F-B456-12DA23377B3C}" srcOrd="3" destOrd="0" presId="urn:microsoft.com/office/officeart/2005/8/layout/bProcess4"/>
    <dgm:cxn modelId="{8EBD8C8E-894F-4A38-8BCF-9C4ECEBD66B2}" type="presParOf" srcId="{059BE921-28BF-44B5-8C7F-C3B23D5FA654}" destId="{C06B4B0B-CAF7-4104-A4A2-76A93D92FBC1}" srcOrd="4" destOrd="0" presId="urn:microsoft.com/office/officeart/2005/8/layout/bProcess4"/>
    <dgm:cxn modelId="{5A81ACCD-F04F-4725-BF26-BF98F2B6CFA6}" type="presParOf" srcId="{C06B4B0B-CAF7-4104-A4A2-76A93D92FBC1}" destId="{EAC7601A-C7FF-40F8-A78B-EB5C577DAE86}" srcOrd="0" destOrd="0" presId="urn:microsoft.com/office/officeart/2005/8/layout/bProcess4"/>
    <dgm:cxn modelId="{9DFE6F7B-D1C0-4E9D-9C2E-80F57B21F4E2}" type="presParOf" srcId="{C06B4B0B-CAF7-4104-A4A2-76A93D92FBC1}" destId="{834A3393-CEA5-4604-9BCB-CCD047A8961A}" srcOrd="1" destOrd="0" presId="urn:microsoft.com/office/officeart/2005/8/layout/bProcess4"/>
    <dgm:cxn modelId="{3D2774C7-BC07-4C4B-9CAB-9E6568D64DC1}" type="presParOf" srcId="{059BE921-28BF-44B5-8C7F-C3B23D5FA654}" destId="{D9EAA947-9D52-4CB4-B34F-BEC5FBCCC99E}" srcOrd="5" destOrd="0" presId="urn:microsoft.com/office/officeart/2005/8/layout/bProcess4"/>
    <dgm:cxn modelId="{F7B6B3D9-3FC7-4AF4-B5C1-57773539D7D6}" type="presParOf" srcId="{059BE921-28BF-44B5-8C7F-C3B23D5FA654}" destId="{DB0D9C81-ED1F-47F6-AD3C-C4DDE33F4F6A}" srcOrd="6" destOrd="0" presId="urn:microsoft.com/office/officeart/2005/8/layout/bProcess4"/>
    <dgm:cxn modelId="{F224825A-6CDF-406F-A0E3-79F39A64EB16}" type="presParOf" srcId="{DB0D9C81-ED1F-47F6-AD3C-C4DDE33F4F6A}" destId="{E7C2EB75-65BE-46A2-A43C-CE3632D83D94}" srcOrd="0" destOrd="0" presId="urn:microsoft.com/office/officeart/2005/8/layout/bProcess4"/>
    <dgm:cxn modelId="{402D902E-1A1B-490F-8A91-7A8ECCA3D168}" type="presParOf" srcId="{DB0D9C81-ED1F-47F6-AD3C-C4DDE33F4F6A}" destId="{CF8A5799-FCD9-4893-BC21-786DE589295E}" srcOrd="1" destOrd="0" presId="urn:microsoft.com/office/officeart/2005/8/layout/bProcess4"/>
    <dgm:cxn modelId="{2DE808F5-AF07-4D6C-9529-2C559266599D}" type="presParOf" srcId="{059BE921-28BF-44B5-8C7F-C3B23D5FA654}" destId="{594306B9-2873-4564-9AB9-61BFCA3447AE}" srcOrd="7" destOrd="0" presId="urn:microsoft.com/office/officeart/2005/8/layout/bProcess4"/>
    <dgm:cxn modelId="{02281E61-9E94-4EBB-89B5-8C2436773684}" type="presParOf" srcId="{059BE921-28BF-44B5-8C7F-C3B23D5FA654}" destId="{5484791C-EDBB-44BB-A669-AE3C979B51C1}" srcOrd="8" destOrd="0" presId="urn:microsoft.com/office/officeart/2005/8/layout/bProcess4"/>
    <dgm:cxn modelId="{E87D9504-48DB-47FF-90A0-1712265112CA}" type="presParOf" srcId="{5484791C-EDBB-44BB-A669-AE3C979B51C1}" destId="{9226FC7C-E681-4E3A-9D52-BDA37068C74A}" srcOrd="0" destOrd="0" presId="urn:microsoft.com/office/officeart/2005/8/layout/bProcess4"/>
    <dgm:cxn modelId="{6D2214C3-8F89-4B0A-BD83-9AB2E3B674FE}" type="presParOf" srcId="{5484791C-EDBB-44BB-A669-AE3C979B51C1}" destId="{EE688600-EBE2-4C3A-ABA7-A8B4E1D290E8}" srcOrd="1" destOrd="0" presId="urn:microsoft.com/office/officeart/2005/8/layout/bProcess4"/>
    <dgm:cxn modelId="{4490A587-3527-4CB4-825D-D6704F08D52C}" type="presParOf" srcId="{059BE921-28BF-44B5-8C7F-C3B23D5FA654}" destId="{2AE02452-5FFA-4680-ADCC-77937128A448}" srcOrd="9" destOrd="0" presId="urn:microsoft.com/office/officeart/2005/8/layout/bProcess4"/>
    <dgm:cxn modelId="{E40B8A04-33F6-4228-8EF8-65235FFBE6F5}" type="presParOf" srcId="{059BE921-28BF-44B5-8C7F-C3B23D5FA654}" destId="{C356FCF4-2F3F-4381-9B38-1E3CCA4AA2FD}" srcOrd="10" destOrd="0" presId="urn:microsoft.com/office/officeart/2005/8/layout/bProcess4"/>
    <dgm:cxn modelId="{1AA3E2B8-6AD7-4273-8459-4CF5ABACFFCD}" type="presParOf" srcId="{C356FCF4-2F3F-4381-9B38-1E3CCA4AA2FD}" destId="{DFCEC265-C2FE-4B40-B7C6-9318CAF62966}" srcOrd="0" destOrd="0" presId="urn:microsoft.com/office/officeart/2005/8/layout/bProcess4"/>
    <dgm:cxn modelId="{D685B0CB-50E1-4FD8-94EE-DE1E7304411B}" type="presParOf" srcId="{C356FCF4-2F3F-4381-9B38-1E3CCA4AA2FD}" destId="{A43A53F1-55C6-4713-B83C-60AF3458B98E}" srcOrd="1" destOrd="0" presId="urn:microsoft.com/office/officeart/2005/8/layout/bProcess4"/>
    <dgm:cxn modelId="{7AD1F013-43C6-49FB-8CCC-27DAC3EEFB64}" type="presParOf" srcId="{059BE921-28BF-44B5-8C7F-C3B23D5FA654}" destId="{CA871C9E-0A95-4606-98F6-34D78A6C17F3}" srcOrd="11" destOrd="0" presId="urn:microsoft.com/office/officeart/2005/8/layout/bProcess4"/>
    <dgm:cxn modelId="{DA143856-4F59-4743-87F6-54D91A4A8B1F}" type="presParOf" srcId="{059BE921-28BF-44B5-8C7F-C3B23D5FA654}" destId="{AC5F0E6F-9003-49EC-8FE2-65F7D0344C18}" srcOrd="12" destOrd="0" presId="urn:microsoft.com/office/officeart/2005/8/layout/bProcess4"/>
    <dgm:cxn modelId="{DFF41565-4F73-4FF5-AD33-E685C4A36594}" type="presParOf" srcId="{AC5F0E6F-9003-49EC-8FE2-65F7D0344C18}" destId="{91148F2E-B24E-42C6-B475-B005E18871CF}" srcOrd="0" destOrd="0" presId="urn:microsoft.com/office/officeart/2005/8/layout/bProcess4"/>
    <dgm:cxn modelId="{5A897237-A2AA-40B0-AEA4-A7B2944B5707}" type="presParOf" srcId="{AC5F0E6F-9003-49EC-8FE2-65F7D0344C18}" destId="{654CB591-7332-4E08-A609-4292FCA30E69}" srcOrd="1" destOrd="0" presId="urn:microsoft.com/office/officeart/2005/8/layout/bProcess4"/>
    <dgm:cxn modelId="{E0F66F7A-14B2-45F7-B35F-3CBDF277F80E}" type="presParOf" srcId="{059BE921-28BF-44B5-8C7F-C3B23D5FA654}" destId="{F682C412-BC04-45F2-AB92-53D5E2C43B16}" srcOrd="13" destOrd="0" presId="urn:microsoft.com/office/officeart/2005/8/layout/bProcess4"/>
    <dgm:cxn modelId="{2D956656-DD56-4C23-906F-316B54BA0B24}" type="presParOf" srcId="{059BE921-28BF-44B5-8C7F-C3B23D5FA654}" destId="{2B9C6B50-45C5-4667-B521-911348DE8D5E}" srcOrd="14" destOrd="0" presId="urn:microsoft.com/office/officeart/2005/8/layout/bProcess4"/>
    <dgm:cxn modelId="{68A4A962-CBED-4DC8-BC3A-4A23627DA2DA}" type="presParOf" srcId="{2B9C6B50-45C5-4667-B521-911348DE8D5E}" destId="{196B55E3-5318-4C63-88B5-197673966B29}" srcOrd="0" destOrd="0" presId="urn:microsoft.com/office/officeart/2005/8/layout/bProcess4"/>
    <dgm:cxn modelId="{AAFF0338-4F71-45DC-8933-3891C3D38401}" type="presParOf" srcId="{2B9C6B50-45C5-4667-B521-911348DE8D5E}" destId="{26522F0B-F1DA-4A26-8889-DB8B8CE71FAE}" srcOrd="1" destOrd="0" presId="urn:microsoft.com/office/officeart/2005/8/layout/bProcess4"/>
    <dgm:cxn modelId="{9DF64172-43EF-45EB-8830-8192284D5442}" type="presParOf" srcId="{059BE921-28BF-44B5-8C7F-C3B23D5FA654}" destId="{97982161-7F6E-491C-927A-4ABF1472EF72}" srcOrd="15" destOrd="0" presId="urn:microsoft.com/office/officeart/2005/8/layout/bProcess4"/>
    <dgm:cxn modelId="{D25E479E-4391-49AA-B94A-3F98AD2847AD}" type="presParOf" srcId="{059BE921-28BF-44B5-8C7F-C3B23D5FA654}" destId="{949C3F17-96C0-4341-969D-E4F962BD686C}" srcOrd="16" destOrd="0" presId="urn:microsoft.com/office/officeart/2005/8/layout/bProcess4"/>
    <dgm:cxn modelId="{DC32E646-9AF1-407F-A5CC-C67BAD2ABBE3}" type="presParOf" srcId="{949C3F17-96C0-4341-969D-E4F962BD686C}" destId="{255ECF59-59EF-4288-99FF-24BAF469C112}" srcOrd="0" destOrd="0" presId="urn:microsoft.com/office/officeart/2005/8/layout/bProcess4"/>
    <dgm:cxn modelId="{6770C868-F891-47BE-A671-C6AAC7D9EBF6}" type="presParOf" srcId="{949C3F17-96C0-4341-969D-E4F962BD686C}" destId="{45F5CD37-4E97-4333-9853-9F7C78631878}" srcOrd="1" destOrd="0" presId="urn:microsoft.com/office/officeart/2005/8/layout/bProcess4"/>
    <dgm:cxn modelId="{C891F6EC-B536-4F2B-AE84-03874268046F}" type="presParOf" srcId="{059BE921-28BF-44B5-8C7F-C3B23D5FA654}" destId="{01F529E1-2769-4504-A504-587A5313D9B2}" srcOrd="17" destOrd="0" presId="urn:microsoft.com/office/officeart/2005/8/layout/bProcess4"/>
    <dgm:cxn modelId="{14B3984B-1866-491B-B386-D56675FD732A}" type="presParOf" srcId="{059BE921-28BF-44B5-8C7F-C3B23D5FA654}" destId="{DF679054-439E-41AD-8018-0D2F1E09AB26}" srcOrd="18" destOrd="0" presId="urn:microsoft.com/office/officeart/2005/8/layout/bProcess4"/>
    <dgm:cxn modelId="{DD75399D-DD9A-40C5-B24F-13867ADA91EE}" type="presParOf" srcId="{DF679054-439E-41AD-8018-0D2F1E09AB26}" destId="{D1323D74-A4D7-4BA3-9527-6F29C7D39C1D}" srcOrd="0" destOrd="0" presId="urn:microsoft.com/office/officeart/2005/8/layout/bProcess4"/>
    <dgm:cxn modelId="{74F085D3-7883-427A-B5A7-F1657AF1BC42}" type="presParOf" srcId="{DF679054-439E-41AD-8018-0D2F1E09AB26}" destId="{B441FE1A-0536-4BD5-8110-295251F77B6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769F52ED-03E0-4BA1-A432-52FFA592BCD0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58E6DE6-22E1-4D0F-8BC7-D2697EE16E36}">
      <dgm:prSet phldrT="[テキスト]"/>
      <dgm:spPr/>
      <dgm:t>
        <a:bodyPr/>
        <a:lstStyle/>
        <a:p>
          <a:r>
            <a:rPr kumimoji="1" lang="ja-JP" altLang="en-US" dirty="0" smtClean="0"/>
            <a:t>設計仕様</a:t>
          </a:r>
          <a:endParaRPr kumimoji="1" lang="ja-JP" altLang="en-US" dirty="0"/>
        </a:p>
      </dgm:t>
    </dgm:pt>
    <dgm:pt modelId="{82978299-B516-42B7-950A-522613386E97}" type="parTrans" cxnId="{2FEE72D3-DD78-4AA9-9E3E-6458A5BBA53B}">
      <dgm:prSet/>
      <dgm:spPr/>
      <dgm:t>
        <a:bodyPr/>
        <a:lstStyle/>
        <a:p>
          <a:endParaRPr kumimoji="1" lang="ja-JP" altLang="en-US"/>
        </a:p>
      </dgm:t>
    </dgm:pt>
    <dgm:pt modelId="{AE696ADF-0CD5-4D5B-8EA6-4A4303E9C1D2}" type="sibTrans" cxnId="{2FEE72D3-DD78-4AA9-9E3E-6458A5BBA53B}">
      <dgm:prSet/>
      <dgm:spPr/>
      <dgm:t>
        <a:bodyPr/>
        <a:lstStyle/>
        <a:p>
          <a:endParaRPr kumimoji="1" lang="ja-JP" altLang="en-US"/>
        </a:p>
      </dgm:t>
    </dgm:pt>
    <dgm:pt modelId="{1A977314-39A2-4425-BA15-16F35A11DC66}">
      <dgm:prSet phldrT="[テキスト]"/>
      <dgm:spPr/>
      <dgm:t>
        <a:bodyPr/>
        <a:lstStyle/>
        <a:p>
          <a:r>
            <a:rPr kumimoji="1" lang="ja-JP" altLang="en-US" dirty="0" smtClean="0"/>
            <a:t>ビルド仕様</a:t>
          </a:r>
          <a:endParaRPr kumimoji="1" lang="ja-JP" altLang="en-US" dirty="0"/>
        </a:p>
      </dgm:t>
    </dgm:pt>
    <dgm:pt modelId="{16E7A330-8785-48A6-9D86-41D13FB9E345}" type="parTrans" cxnId="{9446D0A1-37DE-4D1F-B53A-500AD3FA98A5}">
      <dgm:prSet/>
      <dgm:spPr/>
      <dgm:t>
        <a:bodyPr/>
        <a:lstStyle/>
        <a:p>
          <a:endParaRPr kumimoji="1" lang="ja-JP" altLang="en-US"/>
        </a:p>
      </dgm:t>
    </dgm:pt>
    <dgm:pt modelId="{601444D7-EAE3-4884-9E97-E7CF2CE48DDD}" type="sibTrans" cxnId="{9446D0A1-37DE-4D1F-B53A-500AD3FA98A5}">
      <dgm:prSet/>
      <dgm:spPr/>
      <dgm:t>
        <a:bodyPr/>
        <a:lstStyle/>
        <a:p>
          <a:endParaRPr kumimoji="1" lang="ja-JP" altLang="en-US"/>
        </a:p>
      </dgm:t>
    </dgm:pt>
    <dgm:pt modelId="{CA9AC128-36D3-48F8-90F5-DECAFD370B58}">
      <dgm:prSet phldrT="[テキスト]"/>
      <dgm:spPr/>
      <dgm:t>
        <a:bodyPr/>
        <a:lstStyle/>
        <a:p>
          <a:r>
            <a:rPr kumimoji="1" lang="ja-JP" altLang="en-US" dirty="0" smtClean="0"/>
            <a:t>テスト仕様</a:t>
          </a:r>
          <a:endParaRPr kumimoji="1" lang="ja-JP" altLang="en-US" dirty="0"/>
        </a:p>
      </dgm:t>
    </dgm:pt>
    <dgm:pt modelId="{D92F8768-F043-421E-B717-FE4E01560D82}" type="parTrans" cxnId="{63E7B6B7-6D9B-4B86-BBFC-ADBD536B3C32}">
      <dgm:prSet/>
      <dgm:spPr/>
      <dgm:t>
        <a:bodyPr/>
        <a:lstStyle/>
        <a:p>
          <a:endParaRPr kumimoji="1" lang="ja-JP" altLang="en-US"/>
        </a:p>
      </dgm:t>
    </dgm:pt>
    <dgm:pt modelId="{F21720D7-6634-4E2B-AFF6-D57EAC40865B}" type="sibTrans" cxnId="{63E7B6B7-6D9B-4B86-BBFC-ADBD536B3C32}">
      <dgm:prSet/>
      <dgm:spPr/>
      <dgm:t>
        <a:bodyPr/>
        <a:lstStyle/>
        <a:p>
          <a:endParaRPr kumimoji="1" lang="ja-JP" altLang="en-US"/>
        </a:p>
      </dgm:t>
    </dgm:pt>
    <dgm:pt modelId="{DA26BDE5-A843-4B5C-967C-AFD09F95F386}">
      <dgm:prSet phldrT="[テキスト]"/>
      <dgm:spPr/>
      <dgm:t>
        <a:bodyPr/>
        <a:lstStyle/>
        <a:p>
          <a:r>
            <a:rPr kumimoji="1" lang="ja-JP" altLang="en-US" dirty="0" smtClean="0"/>
            <a:t>ビルド </a:t>
          </a:r>
          <a:r>
            <a:rPr kumimoji="1" lang="en-US" altLang="ja-JP" dirty="0" smtClean="0"/>
            <a:t>(</a:t>
          </a:r>
          <a:r>
            <a:rPr kumimoji="1" lang="ja-JP" altLang="en-US" dirty="0" smtClean="0"/>
            <a:t>ソフトウェア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0BACBFBA-BA04-4D5B-9083-5C3F97C50119}" type="parTrans" cxnId="{5C9E6517-AAC6-4137-A85F-C77CF244715F}">
      <dgm:prSet/>
      <dgm:spPr/>
      <dgm:t>
        <a:bodyPr/>
        <a:lstStyle/>
        <a:p>
          <a:endParaRPr kumimoji="1" lang="ja-JP" altLang="en-US"/>
        </a:p>
      </dgm:t>
    </dgm:pt>
    <dgm:pt modelId="{59C72754-93C3-4731-AE72-17137BD4D625}" type="sibTrans" cxnId="{5C9E6517-AAC6-4137-A85F-C77CF244715F}">
      <dgm:prSet/>
      <dgm:spPr/>
      <dgm:t>
        <a:bodyPr/>
        <a:lstStyle/>
        <a:p>
          <a:endParaRPr kumimoji="1" lang="ja-JP" altLang="en-US"/>
        </a:p>
      </dgm:t>
    </dgm:pt>
    <dgm:pt modelId="{F31AC8F1-38AA-4BAD-BE66-CF0D0387BE23}" type="pres">
      <dgm:prSet presAssocID="{769F52ED-03E0-4BA1-A432-52FFA592BCD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CBEBACA1-FC70-42E6-8492-444A5A946964}" type="pres">
      <dgm:prSet presAssocID="{769F52ED-03E0-4BA1-A432-52FFA592BCD0}" presName="ellipse" presStyleLbl="trBgShp" presStyleIdx="0" presStyleCnt="1"/>
      <dgm:spPr/>
    </dgm:pt>
    <dgm:pt modelId="{56827B5A-2A72-41EA-8008-ADAAE3E4B428}" type="pres">
      <dgm:prSet presAssocID="{769F52ED-03E0-4BA1-A432-52FFA592BCD0}" presName="arrow1" presStyleLbl="fgShp" presStyleIdx="0" presStyleCnt="1"/>
      <dgm:spPr/>
    </dgm:pt>
    <dgm:pt modelId="{BBEA9D40-FEE6-47C1-A165-9BE02BE5E531}" type="pres">
      <dgm:prSet presAssocID="{769F52ED-03E0-4BA1-A432-52FFA592BCD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D88E5A6-02B8-45A0-87F9-BEAB585A5800}" type="pres">
      <dgm:prSet presAssocID="{1A977314-39A2-4425-BA15-16F35A11DC66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2E052B0-7424-4BE3-B75B-070FC41CF287}" type="pres">
      <dgm:prSet presAssocID="{CA9AC128-36D3-48F8-90F5-DECAFD370B58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75B781D-545E-40DD-A289-E386B4E134EB}" type="pres">
      <dgm:prSet presAssocID="{DA26BDE5-A843-4B5C-967C-AFD09F95F386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ACA4D95-278B-4FB6-BA7E-E1005DF03391}" type="pres">
      <dgm:prSet presAssocID="{769F52ED-03E0-4BA1-A432-52FFA592BCD0}" presName="funnel" presStyleLbl="trAlignAcc1" presStyleIdx="0" presStyleCnt="1"/>
      <dgm:spPr/>
    </dgm:pt>
  </dgm:ptLst>
  <dgm:cxnLst>
    <dgm:cxn modelId="{CDECA895-FE7C-424D-BB5F-70A43466B505}" type="presOf" srcId="{DA26BDE5-A843-4B5C-967C-AFD09F95F386}" destId="{BBEA9D40-FEE6-47C1-A165-9BE02BE5E531}" srcOrd="0" destOrd="0" presId="urn:microsoft.com/office/officeart/2005/8/layout/funnel1"/>
    <dgm:cxn modelId="{5C9E6517-AAC6-4137-A85F-C77CF244715F}" srcId="{769F52ED-03E0-4BA1-A432-52FFA592BCD0}" destId="{DA26BDE5-A843-4B5C-967C-AFD09F95F386}" srcOrd="3" destOrd="0" parTransId="{0BACBFBA-BA04-4D5B-9083-5C3F97C50119}" sibTransId="{59C72754-93C3-4731-AE72-17137BD4D625}"/>
    <dgm:cxn modelId="{9446D0A1-37DE-4D1F-B53A-500AD3FA98A5}" srcId="{769F52ED-03E0-4BA1-A432-52FFA592BCD0}" destId="{1A977314-39A2-4425-BA15-16F35A11DC66}" srcOrd="1" destOrd="0" parTransId="{16E7A330-8785-48A6-9D86-41D13FB9E345}" sibTransId="{601444D7-EAE3-4884-9E97-E7CF2CE48DDD}"/>
    <dgm:cxn modelId="{2FEE72D3-DD78-4AA9-9E3E-6458A5BBA53B}" srcId="{769F52ED-03E0-4BA1-A432-52FFA592BCD0}" destId="{958E6DE6-22E1-4D0F-8BC7-D2697EE16E36}" srcOrd="0" destOrd="0" parTransId="{82978299-B516-42B7-950A-522613386E97}" sibTransId="{AE696ADF-0CD5-4D5B-8EA6-4A4303E9C1D2}"/>
    <dgm:cxn modelId="{A2986FDD-7C4C-40F8-98D8-436F5908D52E}" type="presOf" srcId="{1A977314-39A2-4425-BA15-16F35A11DC66}" destId="{22E052B0-7424-4BE3-B75B-070FC41CF287}" srcOrd="0" destOrd="0" presId="urn:microsoft.com/office/officeart/2005/8/layout/funnel1"/>
    <dgm:cxn modelId="{78694743-1099-40CE-8AE4-9ACE9C7D714F}" type="presOf" srcId="{958E6DE6-22E1-4D0F-8BC7-D2697EE16E36}" destId="{175B781D-545E-40DD-A289-E386B4E134EB}" srcOrd="0" destOrd="0" presId="urn:microsoft.com/office/officeart/2005/8/layout/funnel1"/>
    <dgm:cxn modelId="{63E7B6B7-6D9B-4B86-BBFC-ADBD536B3C32}" srcId="{769F52ED-03E0-4BA1-A432-52FFA592BCD0}" destId="{CA9AC128-36D3-48F8-90F5-DECAFD370B58}" srcOrd="2" destOrd="0" parTransId="{D92F8768-F043-421E-B717-FE4E01560D82}" sibTransId="{F21720D7-6634-4E2B-AFF6-D57EAC40865B}"/>
    <dgm:cxn modelId="{11536DCB-7FAA-4359-82EA-7941F99B1916}" type="presOf" srcId="{769F52ED-03E0-4BA1-A432-52FFA592BCD0}" destId="{F31AC8F1-38AA-4BAD-BE66-CF0D0387BE23}" srcOrd="0" destOrd="0" presId="urn:microsoft.com/office/officeart/2005/8/layout/funnel1"/>
    <dgm:cxn modelId="{81A85A99-609A-458D-97E9-6AD430F5E91C}" type="presOf" srcId="{CA9AC128-36D3-48F8-90F5-DECAFD370B58}" destId="{DD88E5A6-02B8-45A0-87F9-BEAB585A5800}" srcOrd="0" destOrd="0" presId="urn:microsoft.com/office/officeart/2005/8/layout/funnel1"/>
    <dgm:cxn modelId="{7EE13E77-6151-4887-BA38-5DCA3E70EEB9}" type="presParOf" srcId="{F31AC8F1-38AA-4BAD-BE66-CF0D0387BE23}" destId="{CBEBACA1-FC70-42E6-8492-444A5A946964}" srcOrd="0" destOrd="0" presId="urn:microsoft.com/office/officeart/2005/8/layout/funnel1"/>
    <dgm:cxn modelId="{2C345284-83D7-435F-B916-6F32E6499006}" type="presParOf" srcId="{F31AC8F1-38AA-4BAD-BE66-CF0D0387BE23}" destId="{56827B5A-2A72-41EA-8008-ADAAE3E4B428}" srcOrd="1" destOrd="0" presId="urn:microsoft.com/office/officeart/2005/8/layout/funnel1"/>
    <dgm:cxn modelId="{74457555-855E-462A-B65C-FD8304ADF71F}" type="presParOf" srcId="{F31AC8F1-38AA-4BAD-BE66-CF0D0387BE23}" destId="{BBEA9D40-FEE6-47C1-A165-9BE02BE5E531}" srcOrd="2" destOrd="0" presId="urn:microsoft.com/office/officeart/2005/8/layout/funnel1"/>
    <dgm:cxn modelId="{38F67424-BEA4-4697-AE79-08B5DEC8700A}" type="presParOf" srcId="{F31AC8F1-38AA-4BAD-BE66-CF0D0387BE23}" destId="{DD88E5A6-02B8-45A0-87F9-BEAB585A5800}" srcOrd="3" destOrd="0" presId="urn:microsoft.com/office/officeart/2005/8/layout/funnel1"/>
    <dgm:cxn modelId="{C4C7B357-062D-418E-8317-28D25C2450B8}" type="presParOf" srcId="{F31AC8F1-38AA-4BAD-BE66-CF0D0387BE23}" destId="{22E052B0-7424-4BE3-B75B-070FC41CF287}" srcOrd="4" destOrd="0" presId="urn:microsoft.com/office/officeart/2005/8/layout/funnel1"/>
    <dgm:cxn modelId="{5C096D15-1C84-49AD-BD22-8213087B6197}" type="presParOf" srcId="{F31AC8F1-38AA-4BAD-BE66-CF0D0387BE23}" destId="{175B781D-545E-40DD-A289-E386B4E134EB}" srcOrd="5" destOrd="0" presId="urn:microsoft.com/office/officeart/2005/8/layout/funnel1"/>
    <dgm:cxn modelId="{0605B577-3E3D-4C81-8CBB-1DFC4CA0DFB1}" type="presParOf" srcId="{F31AC8F1-38AA-4BAD-BE66-CF0D0387BE23}" destId="{7ACA4D95-278B-4FB6-BA7E-E1005DF03391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F69BBF-989F-41E3-9E5F-E93FB1B23C1C}">
      <dgm:prSet phldrT="[テキスト]" custT="1"/>
      <dgm:spPr/>
      <dgm:t>
        <a:bodyPr/>
        <a:lstStyle/>
        <a:p>
          <a:r>
            <a:rPr lang="ja-JP" altLang="en-US" sz="1600" dirty="0" smtClean="0"/>
            <a:t>コンパイル</a:t>
          </a:r>
          <a:endParaRPr lang="en-US" sz="1600" dirty="0"/>
        </a:p>
      </dgm:t>
    </dgm:pt>
    <dgm:pt modelId="{8387E5A7-7B6D-4F75-84BB-4850C899F83A}" type="parTrans" cxnId="{3EF8FEA3-AF75-49C0-AFAF-28906F742231}">
      <dgm:prSet/>
      <dgm:spPr/>
      <dgm:t>
        <a:bodyPr/>
        <a:lstStyle/>
        <a:p>
          <a:endParaRPr lang="en-US"/>
        </a:p>
      </dgm:t>
    </dgm:pt>
    <dgm:pt modelId="{6A5C4268-E47F-495C-9EA2-2882C415E256}" type="sibTrans" cxnId="{3EF8FEA3-AF75-49C0-AFAF-28906F742231}">
      <dgm:prSet/>
      <dgm:spPr/>
      <dgm:t>
        <a:bodyPr/>
        <a:lstStyle/>
        <a:p>
          <a:endParaRPr lang="en-US"/>
        </a:p>
      </dgm:t>
    </dgm:pt>
    <dgm:pt modelId="{1C96C7E0-93A1-4F80-B75A-05453A6FCCBD}">
      <dgm:prSet/>
      <dgm:spPr/>
      <dgm:t>
        <a:bodyPr/>
        <a:lstStyle/>
        <a:p>
          <a:r>
            <a:rPr lang="en-US" altLang="en-US" dirty="0" err="1" smtClean="0"/>
            <a:t>JavaC</a:t>
          </a:r>
          <a:endParaRPr lang="en-US" altLang="en-US" dirty="0" smtClean="0"/>
        </a:p>
      </dgm:t>
    </dgm:pt>
    <dgm:pt modelId="{A20E6D51-5D4F-4A89-86F6-B5F11B4757F7}" type="parTrans" cxnId="{78C18D56-C1FF-437E-8C65-9727F37E00E9}">
      <dgm:prSet/>
      <dgm:spPr/>
      <dgm:t>
        <a:bodyPr/>
        <a:lstStyle/>
        <a:p>
          <a:endParaRPr lang="en-US"/>
        </a:p>
      </dgm:t>
    </dgm:pt>
    <dgm:pt modelId="{E5817A67-4D52-4048-9EC0-3EA6B710DA98}" type="sibTrans" cxnId="{78C18D56-C1FF-437E-8C65-9727F37E00E9}">
      <dgm:prSet/>
      <dgm:spPr/>
      <dgm:t>
        <a:bodyPr/>
        <a:lstStyle/>
        <a:p>
          <a:endParaRPr lang="en-US"/>
        </a:p>
      </dgm:t>
    </dgm:pt>
    <dgm:pt modelId="{4440A35D-EE97-44AC-AE00-804EA4026D81}">
      <dgm:prSet/>
      <dgm:spPr/>
      <dgm:t>
        <a:bodyPr/>
        <a:lstStyle/>
        <a:p>
          <a:r>
            <a:rPr lang="en-US" altLang="en-US" dirty="0" err="1" smtClean="0"/>
            <a:t>JspC</a:t>
          </a:r>
          <a:endParaRPr lang="en-US" altLang="en-US" dirty="0" smtClean="0"/>
        </a:p>
      </dgm:t>
    </dgm:pt>
    <dgm:pt modelId="{91B27BF5-0554-47D2-9AD8-07F08A4421D9}" type="parTrans" cxnId="{F3D42297-A1AA-46F5-BA38-23EDF87417E7}">
      <dgm:prSet/>
      <dgm:spPr/>
      <dgm:t>
        <a:bodyPr/>
        <a:lstStyle/>
        <a:p>
          <a:endParaRPr lang="en-US"/>
        </a:p>
      </dgm:t>
    </dgm:pt>
    <dgm:pt modelId="{4CADF68A-E4D5-48C3-A2F2-9A4C9F66E599}" type="sibTrans" cxnId="{F3D42297-A1AA-46F5-BA38-23EDF87417E7}">
      <dgm:prSet/>
      <dgm:spPr/>
      <dgm:t>
        <a:bodyPr/>
        <a:lstStyle/>
        <a:p>
          <a:endParaRPr lang="en-US"/>
        </a:p>
      </dgm:t>
    </dgm:pt>
    <dgm:pt modelId="{C4A3A92B-7506-4A72-818F-0D9CA72A2C67}">
      <dgm:prSet custT="1"/>
      <dgm:spPr/>
      <dgm:t>
        <a:bodyPr/>
        <a:lstStyle/>
        <a:p>
          <a:r>
            <a:rPr lang="ja-JP" altLang="en-US" sz="1600" dirty="0" smtClean="0"/>
            <a:t>ドキュメント</a:t>
          </a:r>
          <a:endParaRPr lang="en-US" altLang="en-US" sz="1600" dirty="0" smtClean="0"/>
        </a:p>
      </dgm:t>
    </dgm:pt>
    <dgm:pt modelId="{A97A5B43-A8C1-4C99-84B7-40CD85312290}" type="parTrans" cxnId="{AA8569C8-0AE7-411F-9004-CA1903941FF8}">
      <dgm:prSet/>
      <dgm:spPr/>
      <dgm:t>
        <a:bodyPr/>
        <a:lstStyle/>
        <a:p>
          <a:endParaRPr lang="en-US"/>
        </a:p>
      </dgm:t>
    </dgm:pt>
    <dgm:pt modelId="{24E7633B-44C8-48C9-86BF-B75CB46F032B}" type="sibTrans" cxnId="{AA8569C8-0AE7-411F-9004-CA1903941FF8}">
      <dgm:prSet/>
      <dgm:spPr/>
      <dgm:t>
        <a:bodyPr/>
        <a:lstStyle/>
        <a:p>
          <a:endParaRPr lang="en-US"/>
        </a:p>
      </dgm:t>
    </dgm:pt>
    <dgm:pt modelId="{BF27A7C2-2323-480E-BE43-62C32C15CF72}">
      <dgm:prSet/>
      <dgm:spPr/>
      <dgm:t>
        <a:bodyPr/>
        <a:lstStyle/>
        <a:p>
          <a:r>
            <a:rPr lang="en-US" altLang="en-US" dirty="0" err="1" smtClean="0"/>
            <a:t>Javadoc</a:t>
          </a:r>
          <a:endParaRPr lang="en-US" altLang="en-US" dirty="0" smtClean="0"/>
        </a:p>
      </dgm:t>
    </dgm:pt>
    <dgm:pt modelId="{F92D32EA-E26E-47B0-859F-E6655C0928BF}" type="parTrans" cxnId="{4443EC5D-2975-40F4-B7EB-4ED3F261E1DA}">
      <dgm:prSet/>
      <dgm:spPr/>
      <dgm:t>
        <a:bodyPr/>
        <a:lstStyle/>
        <a:p>
          <a:endParaRPr lang="en-US"/>
        </a:p>
      </dgm:t>
    </dgm:pt>
    <dgm:pt modelId="{319C6001-1A4E-44A5-BE7F-CF9FFB9981A9}" type="sibTrans" cxnId="{4443EC5D-2975-40F4-B7EB-4ED3F261E1DA}">
      <dgm:prSet/>
      <dgm:spPr/>
      <dgm:t>
        <a:bodyPr/>
        <a:lstStyle/>
        <a:p>
          <a:endParaRPr lang="en-US"/>
        </a:p>
      </dgm:t>
    </dgm:pt>
    <dgm:pt modelId="{6F1F1E6A-000E-4DAD-B4CD-848CD6C3AF94}">
      <dgm:prSet custT="1"/>
      <dgm:spPr/>
      <dgm:t>
        <a:bodyPr/>
        <a:lstStyle/>
        <a:p>
          <a:r>
            <a:rPr lang="ja-JP" altLang="en-US" sz="1600" dirty="0" smtClean="0"/>
            <a:t>テスト</a:t>
          </a:r>
          <a:endParaRPr lang="en-US" altLang="en-US" sz="1800" dirty="0" smtClean="0"/>
        </a:p>
      </dgm:t>
    </dgm:pt>
    <dgm:pt modelId="{68BBAD62-4323-4F0C-A514-ABC250A46375}" type="parTrans" cxnId="{544AA606-DB13-4F5F-BCE1-1F5BD6AAE458}">
      <dgm:prSet/>
      <dgm:spPr/>
      <dgm:t>
        <a:bodyPr/>
        <a:lstStyle/>
        <a:p>
          <a:endParaRPr lang="en-US"/>
        </a:p>
      </dgm:t>
    </dgm:pt>
    <dgm:pt modelId="{A4DAE549-4DC0-423D-A25E-4162368F39CC}" type="sibTrans" cxnId="{544AA606-DB13-4F5F-BCE1-1F5BD6AAE458}">
      <dgm:prSet/>
      <dgm:spPr/>
      <dgm:t>
        <a:bodyPr/>
        <a:lstStyle/>
        <a:p>
          <a:endParaRPr lang="en-US"/>
        </a:p>
      </dgm:t>
    </dgm:pt>
    <dgm:pt modelId="{236E9B50-3C93-4CE8-B8E0-0769B8035979}">
      <dgm:prSet/>
      <dgm:spPr/>
      <dgm:t>
        <a:bodyPr/>
        <a:lstStyle/>
        <a:p>
          <a:r>
            <a:rPr lang="en-US" altLang="en-US" dirty="0" err="1" smtClean="0"/>
            <a:t>Junit</a:t>
          </a:r>
          <a:endParaRPr lang="en-US" altLang="en-US" dirty="0" smtClean="0"/>
        </a:p>
      </dgm:t>
    </dgm:pt>
    <dgm:pt modelId="{FE5EF22C-EE94-44EC-AF58-3D9F8EDB2909}" type="parTrans" cxnId="{27E0DD26-52F0-4C9C-B51F-3ED4C539AA66}">
      <dgm:prSet/>
      <dgm:spPr/>
      <dgm:t>
        <a:bodyPr/>
        <a:lstStyle/>
        <a:p>
          <a:endParaRPr lang="en-US"/>
        </a:p>
      </dgm:t>
    </dgm:pt>
    <dgm:pt modelId="{642DC169-A66A-4092-8AD2-04ECCF7465AF}" type="sibTrans" cxnId="{27E0DD26-52F0-4C9C-B51F-3ED4C539AA66}">
      <dgm:prSet/>
      <dgm:spPr/>
      <dgm:t>
        <a:bodyPr/>
        <a:lstStyle/>
        <a:p>
          <a:endParaRPr lang="en-US"/>
        </a:p>
      </dgm:t>
    </dgm:pt>
    <dgm:pt modelId="{F52451B4-2608-485C-9198-989313C1794B}">
      <dgm:prSet/>
      <dgm:spPr/>
      <dgm:t>
        <a:bodyPr/>
        <a:lstStyle/>
        <a:p>
          <a:r>
            <a:rPr lang="en-US" altLang="en-US" dirty="0" err="1" smtClean="0"/>
            <a:t>JunitReport</a:t>
          </a:r>
          <a:endParaRPr lang="en-US" altLang="en-US" dirty="0" smtClean="0"/>
        </a:p>
      </dgm:t>
    </dgm:pt>
    <dgm:pt modelId="{F9F5F6C9-CBA7-484C-B9A2-D7311DFAA4EE}" type="parTrans" cxnId="{79ADB683-4047-433D-A54F-BF88915B3C26}">
      <dgm:prSet/>
      <dgm:spPr/>
      <dgm:t>
        <a:bodyPr/>
        <a:lstStyle/>
        <a:p>
          <a:endParaRPr lang="en-US"/>
        </a:p>
      </dgm:t>
    </dgm:pt>
    <dgm:pt modelId="{8FDB79E5-F4CE-4ECD-94B7-7C2E851C7DB0}" type="sibTrans" cxnId="{79ADB683-4047-433D-A54F-BF88915B3C26}">
      <dgm:prSet/>
      <dgm:spPr/>
      <dgm:t>
        <a:bodyPr/>
        <a:lstStyle/>
        <a:p>
          <a:endParaRPr lang="en-US"/>
        </a:p>
      </dgm:t>
    </dgm:pt>
    <dgm:pt modelId="{9182135A-0B7F-4925-8239-54AAF6BDD815}">
      <dgm:prSet custT="1"/>
      <dgm:spPr/>
      <dgm:t>
        <a:bodyPr/>
        <a:lstStyle/>
        <a:p>
          <a:r>
            <a:rPr lang="ja-JP" altLang="en-US" sz="1600" dirty="0" smtClean="0"/>
            <a:t>メール</a:t>
          </a:r>
          <a:endParaRPr lang="en-US" altLang="en-US" sz="1600" dirty="0" smtClean="0"/>
        </a:p>
      </dgm:t>
    </dgm:pt>
    <dgm:pt modelId="{07E0BCBA-A91E-4EBE-8F6F-BDF5137AD39E}" type="parTrans" cxnId="{F2E4403A-92A8-4AB2-9628-B0D5096C03EE}">
      <dgm:prSet/>
      <dgm:spPr/>
      <dgm:t>
        <a:bodyPr/>
        <a:lstStyle/>
        <a:p>
          <a:endParaRPr lang="en-US"/>
        </a:p>
      </dgm:t>
    </dgm:pt>
    <dgm:pt modelId="{8F38BBB5-E0F9-4367-8CEC-660FF8150F20}" type="sibTrans" cxnId="{F2E4403A-92A8-4AB2-9628-B0D5096C03EE}">
      <dgm:prSet/>
      <dgm:spPr/>
      <dgm:t>
        <a:bodyPr/>
        <a:lstStyle/>
        <a:p>
          <a:endParaRPr lang="en-US"/>
        </a:p>
      </dgm:t>
    </dgm:pt>
    <dgm:pt modelId="{5C084F41-27BC-431F-B4BD-C879D4C8A5C1}">
      <dgm:prSet/>
      <dgm:spPr/>
      <dgm:t>
        <a:bodyPr/>
        <a:lstStyle/>
        <a:p>
          <a:r>
            <a:rPr lang="en-US" altLang="en-US" dirty="0" smtClean="0"/>
            <a:t>Mail</a:t>
          </a:r>
        </a:p>
      </dgm:t>
    </dgm:pt>
    <dgm:pt modelId="{24045C42-6A91-4BC5-B173-A6D97CAF00A2}" type="parTrans" cxnId="{B46C3F8F-4CB8-4D44-9D06-3E89AD6C9D96}">
      <dgm:prSet/>
      <dgm:spPr/>
      <dgm:t>
        <a:bodyPr/>
        <a:lstStyle/>
        <a:p>
          <a:endParaRPr lang="en-US"/>
        </a:p>
      </dgm:t>
    </dgm:pt>
    <dgm:pt modelId="{5F7A7B95-08A1-4C96-AAFE-0CA1CE5F2B1F}" type="sibTrans" cxnId="{B46C3F8F-4CB8-4D44-9D06-3E89AD6C9D96}">
      <dgm:prSet/>
      <dgm:spPr/>
      <dgm:t>
        <a:bodyPr/>
        <a:lstStyle/>
        <a:p>
          <a:endParaRPr 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BC03F261-DC22-4A41-89E1-931211BAD73E}" type="pres">
      <dgm:prSet presAssocID="{D2F69BBF-989F-41E3-9E5F-E93FB1B23C1C}" presName="composite" presStyleCnt="0"/>
      <dgm:spPr/>
    </dgm:pt>
    <dgm:pt modelId="{00864509-9DB9-44DE-9F1E-9C19A23EB973}" type="pres">
      <dgm:prSet presAssocID="{D2F69BBF-989F-41E3-9E5F-E93FB1B23C1C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0076D-EC23-43C4-A581-F6E1AC1B467D}" type="pres">
      <dgm:prSet presAssocID="{D2F69BBF-989F-41E3-9E5F-E93FB1B23C1C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DA5EA-1322-4275-B0E3-1ECE6EA9964D}" type="pres">
      <dgm:prSet presAssocID="{6A5C4268-E47F-495C-9EA2-2882C415E256}" presName="space" presStyleCnt="0"/>
      <dgm:spPr/>
    </dgm:pt>
    <dgm:pt modelId="{03B9907A-E982-432D-95B7-7F769DA56320}" type="pres">
      <dgm:prSet presAssocID="{C4A3A92B-7506-4A72-818F-0D9CA72A2C67}" presName="composite" presStyleCnt="0"/>
      <dgm:spPr/>
    </dgm:pt>
    <dgm:pt modelId="{648A9981-33D4-43AF-B3C6-28B4958BD17D}" type="pres">
      <dgm:prSet presAssocID="{C4A3A92B-7506-4A72-818F-0D9CA72A2C67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D18829-4905-425F-B2B6-53DEC4F3EFD9}" type="pres">
      <dgm:prSet presAssocID="{C4A3A92B-7506-4A72-818F-0D9CA72A2C67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CC1012-551F-4418-B6DC-0293ED633EA9}" type="pres">
      <dgm:prSet presAssocID="{24E7633B-44C8-48C9-86BF-B75CB46F032B}" presName="space" presStyleCnt="0"/>
      <dgm:spPr/>
    </dgm:pt>
    <dgm:pt modelId="{044E0508-7EF1-4FA8-A3CD-683A681AA502}" type="pres">
      <dgm:prSet presAssocID="{6F1F1E6A-000E-4DAD-B4CD-848CD6C3AF94}" presName="composite" presStyleCnt="0"/>
      <dgm:spPr/>
    </dgm:pt>
    <dgm:pt modelId="{C12D1D5B-810E-4978-81B4-8FFC0056944D}" type="pres">
      <dgm:prSet presAssocID="{6F1F1E6A-000E-4DAD-B4CD-848CD6C3AF94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4FB19C3-416C-41E9-84C3-0442406E94DA}" type="pres">
      <dgm:prSet presAssocID="{6F1F1E6A-000E-4DAD-B4CD-848CD6C3AF94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CCE29B-2C48-418B-A2B6-FDD7F991BC8F}" type="pres">
      <dgm:prSet presAssocID="{A4DAE549-4DC0-423D-A25E-4162368F39CC}" presName="space" presStyleCnt="0"/>
      <dgm:spPr/>
    </dgm:pt>
    <dgm:pt modelId="{770ED5B0-D8B5-4F09-8EC5-3AAC1A6C24D0}" type="pres">
      <dgm:prSet presAssocID="{9182135A-0B7F-4925-8239-54AAF6BDD815}" presName="composite" presStyleCnt="0"/>
      <dgm:spPr/>
    </dgm:pt>
    <dgm:pt modelId="{81F2358A-B5E0-4EAF-9A5F-24C1F1756F3D}" type="pres">
      <dgm:prSet presAssocID="{9182135A-0B7F-4925-8239-54AAF6BDD815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5051277-D396-4813-BA38-1D726E90CB7B}" type="pres">
      <dgm:prSet presAssocID="{9182135A-0B7F-4925-8239-54AAF6BDD815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78C18D56-C1FF-437E-8C65-9727F37E00E9}" srcId="{D2F69BBF-989F-41E3-9E5F-E93FB1B23C1C}" destId="{1C96C7E0-93A1-4F80-B75A-05453A6FCCBD}" srcOrd="0" destOrd="0" parTransId="{A20E6D51-5D4F-4A89-86F6-B5F11B4757F7}" sibTransId="{E5817A67-4D52-4048-9EC0-3EA6B710DA98}"/>
    <dgm:cxn modelId="{79ADB683-4047-433D-A54F-BF88915B3C26}" srcId="{6F1F1E6A-000E-4DAD-B4CD-848CD6C3AF94}" destId="{F52451B4-2608-485C-9198-989313C1794B}" srcOrd="1" destOrd="0" parTransId="{F9F5F6C9-CBA7-484C-B9A2-D7311DFAA4EE}" sibTransId="{8FDB79E5-F4CE-4ECD-94B7-7C2E851C7DB0}"/>
    <dgm:cxn modelId="{27E0DD26-52F0-4C9C-B51F-3ED4C539AA66}" srcId="{6F1F1E6A-000E-4DAD-B4CD-848CD6C3AF94}" destId="{236E9B50-3C93-4CE8-B8E0-0769B8035979}" srcOrd="0" destOrd="0" parTransId="{FE5EF22C-EE94-44EC-AF58-3D9F8EDB2909}" sibTransId="{642DC169-A66A-4092-8AD2-04ECCF7465AF}"/>
    <dgm:cxn modelId="{85334088-A2D8-43D8-B401-E1F24D528B84}" type="presOf" srcId="{236E9B50-3C93-4CE8-B8E0-0769B8035979}" destId="{44FB19C3-416C-41E9-84C3-0442406E94DA}" srcOrd="0" destOrd="0" presId="urn:microsoft.com/office/officeart/2005/8/layout/hList1"/>
    <dgm:cxn modelId="{E7D1DDB2-C0EB-437A-B458-1D6301C8442F}" type="presOf" srcId="{FFF57D6A-2BD2-4C18-833A-5F798CF278E3}" destId="{1E7E92B3-A8C4-4F06-88BB-735BC2D4E847}" srcOrd="0" destOrd="0" presId="urn:microsoft.com/office/officeart/2005/8/layout/hList1"/>
    <dgm:cxn modelId="{45A50180-DD53-4074-BD01-2E3AB0342B15}" type="presOf" srcId="{5C084F41-27BC-431F-B4BD-C879D4C8A5C1}" destId="{F5051277-D396-4813-BA38-1D726E90CB7B}" srcOrd="0" destOrd="0" presId="urn:microsoft.com/office/officeart/2005/8/layout/hList1"/>
    <dgm:cxn modelId="{F3D42297-A1AA-46F5-BA38-23EDF87417E7}" srcId="{D2F69BBF-989F-41E3-9E5F-E93FB1B23C1C}" destId="{4440A35D-EE97-44AC-AE00-804EA4026D81}" srcOrd="1" destOrd="0" parTransId="{91B27BF5-0554-47D2-9AD8-07F08A4421D9}" sibTransId="{4CADF68A-E4D5-48C3-A2F2-9A4C9F66E599}"/>
    <dgm:cxn modelId="{D69684ED-C8A9-4B19-80AD-017248AC1425}" type="presOf" srcId="{F52451B4-2608-485C-9198-989313C1794B}" destId="{44FB19C3-416C-41E9-84C3-0442406E94DA}" srcOrd="0" destOrd="1" presId="urn:microsoft.com/office/officeart/2005/8/layout/hList1"/>
    <dgm:cxn modelId="{AA8569C8-0AE7-411F-9004-CA1903941FF8}" srcId="{FFF57D6A-2BD2-4C18-833A-5F798CF278E3}" destId="{C4A3A92B-7506-4A72-818F-0D9CA72A2C67}" srcOrd="1" destOrd="0" parTransId="{A97A5B43-A8C1-4C99-84B7-40CD85312290}" sibTransId="{24E7633B-44C8-48C9-86BF-B75CB46F032B}"/>
    <dgm:cxn modelId="{0EA4E89D-A8E6-4EAA-8D8A-B98DADAFEE07}" type="presOf" srcId="{6F1F1E6A-000E-4DAD-B4CD-848CD6C3AF94}" destId="{C12D1D5B-810E-4978-81B4-8FFC0056944D}" srcOrd="0" destOrd="0" presId="urn:microsoft.com/office/officeart/2005/8/layout/hList1"/>
    <dgm:cxn modelId="{3EF8FEA3-AF75-49C0-AFAF-28906F742231}" srcId="{FFF57D6A-2BD2-4C18-833A-5F798CF278E3}" destId="{D2F69BBF-989F-41E3-9E5F-E93FB1B23C1C}" srcOrd="0" destOrd="0" parTransId="{8387E5A7-7B6D-4F75-84BB-4850C899F83A}" sibTransId="{6A5C4268-E47F-495C-9EA2-2882C415E256}"/>
    <dgm:cxn modelId="{F2E4403A-92A8-4AB2-9628-B0D5096C03EE}" srcId="{FFF57D6A-2BD2-4C18-833A-5F798CF278E3}" destId="{9182135A-0B7F-4925-8239-54AAF6BDD815}" srcOrd="3" destOrd="0" parTransId="{07E0BCBA-A91E-4EBE-8F6F-BDF5137AD39E}" sibTransId="{8F38BBB5-E0F9-4367-8CEC-660FF8150F20}"/>
    <dgm:cxn modelId="{460904D4-21B6-4CF1-B13B-04E82CF94557}" type="presOf" srcId="{BF27A7C2-2323-480E-BE43-62C32C15CF72}" destId="{37D18829-4905-425F-B2B6-53DEC4F3EFD9}" srcOrd="0" destOrd="0" presId="urn:microsoft.com/office/officeart/2005/8/layout/hList1"/>
    <dgm:cxn modelId="{FDA462AA-EDF9-430E-A3CA-E59B1991D048}" type="presOf" srcId="{4440A35D-EE97-44AC-AE00-804EA4026D81}" destId="{1F80076D-EC23-43C4-A581-F6E1AC1B467D}" srcOrd="0" destOrd="1" presId="urn:microsoft.com/office/officeart/2005/8/layout/hList1"/>
    <dgm:cxn modelId="{544AA606-DB13-4F5F-BCE1-1F5BD6AAE458}" srcId="{FFF57D6A-2BD2-4C18-833A-5F798CF278E3}" destId="{6F1F1E6A-000E-4DAD-B4CD-848CD6C3AF94}" srcOrd="2" destOrd="0" parTransId="{68BBAD62-4323-4F0C-A514-ABC250A46375}" sibTransId="{A4DAE549-4DC0-423D-A25E-4162368F39CC}"/>
    <dgm:cxn modelId="{4443EC5D-2975-40F4-B7EB-4ED3F261E1DA}" srcId="{C4A3A92B-7506-4A72-818F-0D9CA72A2C67}" destId="{BF27A7C2-2323-480E-BE43-62C32C15CF72}" srcOrd="0" destOrd="0" parTransId="{F92D32EA-E26E-47B0-859F-E6655C0928BF}" sibTransId="{319C6001-1A4E-44A5-BE7F-CF9FFB9981A9}"/>
    <dgm:cxn modelId="{9FA3C439-99B2-4EE1-857C-BE08B60B6236}" type="presOf" srcId="{D2F69BBF-989F-41E3-9E5F-E93FB1B23C1C}" destId="{00864509-9DB9-44DE-9F1E-9C19A23EB973}" srcOrd="0" destOrd="0" presId="urn:microsoft.com/office/officeart/2005/8/layout/hList1"/>
    <dgm:cxn modelId="{86DFD5D2-6723-4790-A0C9-D2A6FB5E804A}" type="presOf" srcId="{9182135A-0B7F-4925-8239-54AAF6BDD815}" destId="{81F2358A-B5E0-4EAF-9A5F-24C1F1756F3D}" srcOrd="0" destOrd="0" presId="urn:microsoft.com/office/officeart/2005/8/layout/hList1"/>
    <dgm:cxn modelId="{1B38F834-C0AC-489A-8ACF-601DFA3D0049}" type="presOf" srcId="{C4A3A92B-7506-4A72-818F-0D9CA72A2C67}" destId="{648A9981-33D4-43AF-B3C6-28B4958BD17D}" srcOrd="0" destOrd="0" presId="urn:microsoft.com/office/officeart/2005/8/layout/hList1"/>
    <dgm:cxn modelId="{2CF947E1-19A5-48BF-9EF1-E4D0FFB74BBA}" type="presOf" srcId="{1C96C7E0-93A1-4F80-B75A-05453A6FCCBD}" destId="{1F80076D-EC23-43C4-A581-F6E1AC1B467D}" srcOrd="0" destOrd="0" presId="urn:microsoft.com/office/officeart/2005/8/layout/hList1"/>
    <dgm:cxn modelId="{B46C3F8F-4CB8-4D44-9D06-3E89AD6C9D96}" srcId="{9182135A-0B7F-4925-8239-54AAF6BDD815}" destId="{5C084F41-27BC-431F-B4BD-C879D4C8A5C1}" srcOrd="0" destOrd="0" parTransId="{24045C42-6A91-4BC5-B173-A6D97CAF00A2}" sibTransId="{5F7A7B95-08A1-4C96-AAFE-0CA1CE5F2B1F}"/>
    <dgm:cxn modelId="{400B3F8D-F396-429F-A5DE-875E3F19ABA5}" type="presParOf" srcId="{1E7E92B3-A8C4-4F06-88BB-735BC2D4E847}" destId="{BC03F261-DC22-4A41-89E1-931211BAD73E}" srcOrd="0" destOrd="0" presId="urn:microsoft.com/office/officeart/2005/8/layout/hList1"/>
    <dgm:cxn modelId="{8BD19DA6-1CBD-4B41-9BBC-772B58D98ADF}" type="presParOf" srcId="{BC03F261-DC22-4A41-89E1-931211BAD73E}" destId="{00864509-9DB9-44DE-9F1E-9C19A23EB973}" srcOrd="0" destOrd="0" presId="urn:microsoft.com/office/officeart/2005/8/layout/hList1"/>
    <dgm:cxn modelId="{684A2889-3FAF-4042-812C-F311C01F2659}" type="presParOf" srcId="{BC03F261-DC22-4A41-89E1-931211BAD73E}" destId="{1F80076D-EC23-43C4-A581-F6E1AC1B467D}" srcOrd="1" destOrd="0" presId="urn:microsoft.com/office/officeart/2005/8/layout/hList1"/>
    <dgm:cxn modelId="{8933F42C-8361-422D-B570-438F16C15746}" type="presParOf" srcId="{1E7E92B3-A8C4-4F06-88BB-735BC2D4E847}" destId="{282DA5EA-1322-4275-B0E3-1ECE6EA9964D}" srcOrd="1" destOrd="0" presId="urn:microsoft.com/office/officeart/2005/8/layout/hList1"/>
    <dgm:cxn modelId="{C3E595A0-A56B-4360-ACD9-D5E263770CD0}" type="presParOf" srcId="{1E7E92B3-A8C4-4F06-88BB-735BC2D4E847}" destId="{03B9907A-E982-432D-95B7-7F769DA56320}" srcOrd="2" destOrd="0" presId="urn:microsoft.com/office/officeart/2005/8/layout/hList1"/>
    <dgm:cxn modelId="{C22B0629-7A2A-4A39-98CA-6F14767C842D}" type="presParOf" srcId="{03B9907A-E982-432D-95B7-7F769DA56320}" destId="{648A9981-33D4-43AF-B3C6-28B4958BD17D}" srcOrd="0" destOrd="0" presId="urn:microsoft.com/office/officeart/2005/8/layout/hList1"/>
    <dgm:cxn modelId="{1F57ED80-505F-47C6-857E-CC5F2EB8C9DA}" type="presParOf" srcId="{03B9907A-E982-432D-95B7-7F769DA56320}" destId="{37D18829-4905-425F-B2B6-53DEC4F3EFD9}" srcOrd="1" destOrd="0" presId="urn:microsoft.com/office/officeart/2005/8/layout/hList1"/>
    <dgm:cxn modelId="{0AB0841C-90D6-4C53-AACF-7878C2A6D495}" type="presParOf" srcId="{1E7E92B3-A8C4-4F06-88BB-735BC2D4E847}" destId="{2DCC1012-551F-4418-B6DC-0293ED633EA9}" srcOrd="3" destOrd="0" presId="urn:microsoft.com/office/officeart/2005/8/layout/hList1"/>
    <dgm:cxn modelId="{FF9DBEC7-A175-45B8-9575-D75A751192F8}" type="presParOf" srcId="{1E7E92B3-A8C4-4F06-88BB-735BC2D4E847}" destId="{044E0508-7EF1-4FA8-A3CD-683A681AA502}" srcOrd="4" destOrd="0" presId="urn:microsoft.com/office/officeart/2005/8/layout/hList1"/>
    <dgm:cxn modelId="{FE2E19E7-AE37-4BDF-AD21-1D8B015EBDED}" type="presParOf" srcId="{044E0508-7EF1-4FA8-A3CD-683A681AA502}" destId="{C12D1D5B-810E-4978-81B4-8FFC0056944D}" srcOrd="0" destOrd="0" presId="urn:microsoft.com/office/officeart/2005/8/layout/hList1"/>
    <dgm:cxn modelId="{E6556E05-32B6-4305-AA89-0FBEC7FAC0F4}" type="presParOf" srcId="{044E0508-7EF1-4FA8-A3CD-683A681AA502}" destId="{44FB19C3-416C-41E9-84C3-0442406E94DA}" srcOrd="1" destOrd="0" presId="urn:microsoft.com/office/officeart/2005/8/layout/hList1"/>
    <dgm:cxn modelId="{D3135544-3A5E-48ED-894C-73307126F8D9}" type="presParOf" srcId="{1E7E92B3-A8C4-4F06-88BB-735BC2D4E847}" destId="{D7CCE29B-2C48-418B-A2B6-FDD7F991BC8F}" srcOrd="5" destOrd="0" presId="urn:microsoft.com/office/officeart/2005/8/layout/hList1"/>
    <dgm:cxn modelId="{6BEB928C-AED7-4E62-8A6A-555B0B28A229}" type="presParOf" srcId="{1E7E92B3-A8C4-4F06-88BB-735BC2D4E847}" destId="{770ED5B0-D8B5-4F09-8EC5-3AAC1A6C24D0}" srcOrd="6" destOrd="0" presId="urn:microsoft.com/office/officeart/2005/8/layout/hList1"/>
    <dgm:cxn modelId="{96238474-BACD-4775-906A-BF61ECD727F9}" type="presParOf" srcId="{770ED5B0-D8B5-4F09-8EC5-3AAC1A6C24D0}" destId="{81F2358A-B5E0-4EAF-9A5F-24C1F1756F3D}" srcOrd="0" destOrd="0" presId="urn:microsoft.com/office/officeart/2005/8/layout/hList1"/>
    <dgm:cxn modelId="{CB7A3918-CC7E-4E34-8DC5-77B2DE367C09}" type="presParOf" srcId="{770ED5B0-D8B5-4F09-8EC5-3AAC1A6C24D0}" destId="{F5051277-D396-4813-BA38-1D726E90CB7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65BED359-4809-4005-A8D6-8144904DA86B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8960C511-1B6D-4620-AFF8-433ABE23BE9C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z="2000" dirty="0" smtClean="0"/>
            <a:t>ソフトウェア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仕様</a:t>
          </a:r>
          <a:endParaRPr kumimoji="1" lang="ja-JP" altLang="en-US" sz="2000" dirty="0"/>
        </a:p>
      </dgm:t>
    </dgm:pt>
    <dgm:pt modelId="{5040898A-0C62-4935-9BBF-DB5865572A81}" type="parTrans" cxnId="{45934034-E867-4752-9B3E-F9D67D01F96B}">
      <dgm:prSet/>
      <dgm:spPr/>
      <dgm:t>
        <a:bodyPr/>
        <a:lstStyle/>
        <a:p>
          <a:endParaRPr kumimoji="1" lang="ja-JP" altLang="en-US"/>
        </a:p>
      </dgm:t>
    </dgm:pt>
    <dgm:pt modelId="{A920456A-0E55-4264-BF3E-3A0C542987C6}" type="sibTrans" cxnId="{45934034-E867-4752-9B3E-F9D67D01F96B}">
      <dgm:prSet/>
      <dgm:spPr/>
      <dgm:t>
        <a:bodyPr/>
        <a:lstStyle/>
        <a:p>
          <a:endParaRPr kumimoji="1" lang="ja-JP" altLang="en-US"/>
        </a:p>
      </dgm:t>
    </dgm:pt>
    <dgm:pt modelId="{85006F33-5C8C-4C83-A66D-3B81F1683A89}">
      <dgm:prSet phldrT="[テキスト]" custT="1"/>
      <dgm:spPr/>
      <dgm:t>
        <a:bodyPr/>
        <a:lstStyle/>
        <a:p>
          <a:r>
            <a:rPr kumimoji="1" lang="ja-JP" altLang="en-US" sz="2000" dirty="0" smtClean="0"/>
            <a:t>機能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仕様書</a:t>
          </a:r>
          <a:endParaRPr kumimoji="1" lang="ja-JP" altLang="en-US" sz="2000" dirty="0"/>
        </a:p>
      </dgm:t>
    </dgm:pt>
    <dgm:pt modelId="{EC771AB2-58E7-4391-A1E8-00F422EBC24B}" type="parTrans" cxnId="{F283345C-E077-4022-B3E1-44778EA54B78}">
      <dgm:prSet/>
      <dgm:spPr/>
      <dgm:t>
        <a:bodyPr/>
        <a:lstStyle/>
        <a:p>
          <a:endParaRPr kumimoji="1" lang="ja-JP" altLang="en-US"/>
        </a:p>
      </dgm:t>
    </dgm:pt>
    <dgm:pt modelId="{E72AF2C6-C381-4482-BC76-4783ED56F193}" type="sibTrans" cxnId="{F283345C-E077-4022-B3E1-44778EA54B78}">
      <dgm:prSet/>
      <dgm:spPr/>
      <dgm:t>
        <a:bodyPr/>
        <a:lstStyle/>
        <a:p>
          <a:endParaRPr kumimoji="1" lang="ja-JP" altLang="en-US"/>
        </a:p>
      </dgm:t>
    </dgm:pt>
    <dgm:pt modelId="{2265F9A2-49C4-4747-AF9D-D354EF4CBD72}">
      <dgm:prSet phldrT="[テキスト]" custT="1"/>
      <dgm:spPr/>
      <dgm:t>
        <a:bodyPr/>
        <a:lstStyle/>
        <a:p>
          <a:r>
            <a:rPr kumimoji="1" lang="ja-JP" altLang="en-US" sz="2000" dirty="0" smtClean="0"/>
            <a:t>プログラム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ファイル</a:t>
          </a:r>
          <a:endParaRPr kumimoji="1" lang="ja-JP" altLang="en-US" sz="2000" dirty="0"/>
        </a:p>
      </dgm:t>
    </dgm:pt>
    <dgm:pt modelId="{3A1225FD-E134-428F-B3D2-6FF74B30522D}" type="parTrans" cxnId="{E0D1C0F4-54AB-4297-AA66-A882BBB257A5}">
      <dgm:prSet/>
      <dgm:spPr/>
      <dgm:t>
        <a:bodyPr/>
        <a:lstStyle/>
        <a:p>
          <a:endParaRPr kumimoji="1" lang="ja-JP" altLang="en-US"/>
        </a:p>
      </dgm:t>
    </dgm:pt>
    <dgm:pt modelId="{61D6AEF3-DE60-41D1-9963-C2C969766AE9}" type="sibTrans" cxnId="{E0D1C0F4-54AB-4297-AA66-A882BBB257A5}">
      <dgm:prSet/>
      <dgm:spPr/>
      <dgm:t>
        <a:bodyPr/>
        <a:lstStyle/>
        <a:p>
          <a:endParaRPr kumimoji="1" lang="ja-JP" altLang="en-US"/>
        </a:p>
      </dgm:t>
    </dgm:pt>
    <dgm:pt modelId="{0090DD29-ED1B-47C4-86FB-C87A7B037091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z="2000" dirty="0" smtClean="0"/>
            <a:t>テスト仕様</a:t>
          </a:r>
          <a:endParaRPr kumimoji="1" lang="ja-JP" altLang="en-US" sz="2000" dirty="0"/>
        </a:p>
      </dgm:t>
    </dgm:pt>
    <dgm:pt modelId="{473B120E-B262-4D98-8BAC-0E65A5CF2F08}" type="parTrans" cxnId="{5609AC4F-8718-4FAD-9A75-AE30CE25497F}">
      <dgm:prSet/>
      <dgm:spPr/>
      <dgm:t>
        <a:bodyPr/>
        <a:lstStyle/>
        <a:p>
          <a:endParaRPr kumimoji="1" lang="ja-JP" altLang="en-US"/>
        </a:p>
      </dgm:t>
    </dgm:pt>
    <dgm:pt modelId="{5D6EDCEF-972D-45E4-B23E-7D85708CB0FE}" type="sibTrans" cxnId="{5609AC4F-8718-4FAD-9A75-AE30CE25497F}">
      <dgm:prSet/>
      <dgm:spPr/>
      <dgm:t>
        <a:bodyPr/>
        <a:lstStyle/>
        <a:p>
          <a:endParaRPr kumimoji="1" lang="ja-JP" altLang="en-US"/>
        </a:p>
      </dgm:t>
    </dgm:pt>
    <dgm:pt modelId="{2391A3F3-838E-4FA2-9FBE-54E7C90F44C5}">
      <dgm:prSet phldrT="[テキスト]" custT="1"/>
      <dgm:spPr/>
      <dgm:t>
        <a:bodyPr/>
        <a:lstStyle/>
        <a:p>
          <a:r>
            <a:rPr kumimoji="1" lang="ja-JP" altLang="en-US" sz="2000" dirty="0" smtClean="0"/>
            <a:t>テスト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仕様書</a:t>
          </a:r>
          <a:endParaRPr kumimoji="1" lang="ja-JP" altLang="en-US" sz="2000" dirty="0"/>
        </a:p>
      </dgm:t>
    </dgm:pt>
    <dgm:pt modelId="{E6D3F39D-E25B-4131-8914-66DABEAAE235}" type="parTrans" cxnId="{4FC1BCB6-E971-4286-82E7-C39D6A11882E}">
      <dgm:prSet/>
      <dgm:spPr/>
      <dgm:t>
        <a:bodyPr/>
        <a:lstStyle/>
        <a:p>
          <a:endParaRPr kumimoji="1" lang="ja-JP" altLang="en-US"/>
        </a:p>
      </dgm:t>
    </dgm:pt>
    <dgm:pt modelId="{31D26DAE-F46C-4699-B97B-51C7519997F2}" type="sibTrans" cxnId="{4FC1BCB6-E971-4286-82E7-C39D6A11882E}">
      <dgm:prSet/>
      <dgm:spPr/>
      <dgm:t>
        <a:bodyPr/>
        <a:lstStyle/>
        <a:p>
          <a:endParaRPr kumimoji="1" lang="ja-JP" altLang="en-US"/>
        </a:p>
      </dgm:t>
    </dgm:pt>
    <dgm:pt modelId="{5C839235-A5D6-402E-BE5E-CD79FB73471D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z="2000" dirty="0" smtClean="0"/>
            <a:t>ビルド仕様</a:t>
          </a:r>
          <a:endParaRPr kumimoji="1" lang="ja-JP" altLang="en-US" sz="2000" dirty="0"/>
        </a:p>
      </dgm:t>
    </dgm:pt>
    <dgm:pt modelId="{A0AAF981-CDD3-4DE6-90BE-7719876EDB9F}" type="parTrans" cxnId="{E9A7B3A0-C191-42DA-94F5-B4C32ECF0EA8}">
      <dgm:prSet/>
      <dgm:spPr/>
      <dgm:t>
        <a:bodyPr/>
        <a:lstStyle/>
        <a:p>
          <a:endParaRPr kumimoji="1" lang="ja-JP" altLang="en-US"/>
        </a:p>
      </dgm:t>
    </dgm:pt>
    <dgm:pt modelId="{9C763230-801F-4655-B572-B1173ED8204D}" type="sibTrans" cxnId="{E9A7B3A0-C191-42DA-94F5-B4C32ECF0EA8}">
      <dgm:prSet/>
      <dgm:spPr/>
      <dgm:t>
        <a:bodyPr/>
        <a:lstStyle/>
        <a:p>
          <a:endParaRPr kumimoji="1" lang="ja-JP" altLang="en-US"/>
        </a:p>
      </dgm:t>
    </dgm:pt>
    <dgm:pt modelId="{20E4993C-7B9D-46DC-8453-5B29F6942D62}">
      <dgm:prSet phldrT="[テキスト]" custT="1"/>
      <dgm:spPr/>
      <dgm:t>
        <a:bodyPr/>
        <a:lstStyle/>
        <a:p>
          <a:r>
            <a:rPr kumimoji="1" lang="ja-JP" altLang="en-US" sz="2000" dirty="0" smtClean="0"/>
            <a:t>ビルド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仕様書</a:t>
          </a:r>
          <a:endParaRPr kumimoji="1" lang="ja-JP" altLang="en-US" sz="2000" dirty="0"/>
        </a:p>
      </dgm:t>
    </dgm:pt>
    <dgm:pt modelId="{EA603AFC-815A-415A-8BB6-B55CC279A5E2}" type="parTrans" cxnId="{40CD80B6-6061-4D94-A772-F0767CC9B708}">
      <dgm:prSet/>
      <dgm:spPr/>
      <dgm:t>
        <a:bodyPr/>
        <a:lstStyle/>
        <a:p>
          <a:endParaRPr kumimoji="1" lang="ja-JP" altLang="en-US"/>
        </a:p>
      </dgm:t>
    </dgm:pt>
    <dgm:pt modelId="{86894989-6AA1-4643-B508-4EDA46D7BF1C}" type="sibTrans" cxnId="{40CD80B6-6061-4D94-A772-F0767CC9B708}">
      <dgm:prSet/>
      <dgm:spPr/>
      <dgm:t>
        <a:bodyPr/>
        <a:lstStyle/>
        <a:p>
          <a:endParaRPr kumimoji="1" lang="ja-JP" altLang="en-US"/>
        </a:p>
      </dgm:t>
    </dgm:pt>
    <dgm:pt modelId="{BE332990-2552-4A21-9788-12F7DF30337B}">
      <dgm:prSet phldrT="[テキスト]" custT="1"/>
      <dgm:spPr/>
      <dgm:t>
        <a:bodyPr/>
        <a:lstStyle/>
        <a:p>
          <a:r>
            <a:rPr kumimoji="1" lang="ja-JP" altLang="en-US" sz="2000" dirty="0" smtClean="0"/>
            <a:t>ビルド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スクリプト</a:t>
          </a:r>
          <a:endParaRPr kumimoji="1" lang="ja-JP" altLang="en-US" sz="2000" dirty="0"/>
        </a:p>
      </dgm:t>
    </dgm:pt>
    <dgm:pt modelId="{F560769E-6155-4F18-A564-DA08508CD333}" type="parTrans" cxnId="{CB45FC81-42CC-49CB-A92B-91C6F352F901}">
      <dgm:prSet/>
      <dgm:spPr/>
      <dgm:t>
        <a:bodyPr/>
        <a:lstStyle/>
        <a:p>
          <a:endParaRPr kumimoji="1" lang="ja-JP" altLang="en-US"/>
        </a:p>
      </dgm:t>
    </dgm:pt>
    <dgm:pt modelId="{D9688F70-614F-41B7-A5B8-9A65B759E7AD}" type="sibTrans" cxnId="{CB45FC81-42CC-49CB-A92B-91C6F352F901}">
      <dgm:prSet/>
      <dgm:spPr/>
      <dgm:t>
        <a:bodyPr/>
        <a:lstStyle/>
        <a:p>
          <a:endParaRPr kumimoji="1" lang="ja-JP" altLang="en-US"/>
        </a:p>
      </dgm:t>
    </dgm:pt>
    <dgm:pt modelId="{563F9B22-7152-40AB-A334-D811B716F062}">
      <dgm:prSet phldrT="[テキスト]" custT="1"/>
      <dgm:spPr/>
      <dgm:t>
        <a:bodyPr/>
        <a:lstStyle/>
        <a:p>
          <a:r>
            <a:rPr kumimoji="1" lang="ja-JP" altLang="en-US" sz="2000" dirty="0" smtClean="0"/>
            <a:t>テスト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ケース</a:t>
          </a:r>
          <a:endParaRPr kumimoji="1" lang="ja-JP" altLang="en-US" sz="2000" dirty="0"/>
        </a:p>
      </dgm:t>
    </dgm:pt>
    <dgm:pt modelId="{94D6065A-2A76-4D9C-AED6-267863081D45}" type="parTrans" cxnId="{CA7DC72C-8009-4F19-804E-C57E91A2FF43}">
      <dgm:prSet/>
      <dgm:spPr/>
      <dgm:t>
        <a:bodyPr/>
        <a:lstStyle/>
        <a:p>
          <a:endParaRPr kumimoji="1" lang="ja-JP" altLang="en-US"/>
        </a:p>
      </dgm:t>
    </dgm:pt>
    <dgm:pt modelId="{F9C0F7D5-156B-4E15-9EEF-DE7999BD652B}" type="sibTrans" cxnId="{CA7DC72C-8009-4F19-804E-C57E91A2FF43}">
      <dgm:prSet/>
      <dgm:spPr/>
      <dgm:t>
        <a:bodyPr/>
        <a:lstStyle/>
        <a:p>
          <a:endParaRPr kumimoji="1" lang="ja-JP" altLang="en-US"/>
        </a:p>
      </dgm:t>
    </dgm:pt>
    <dgm:pt modelId="{F9215B69-F200-4AF0-BF9C-F4DCC4578387}" type="pres">
      <dgm:prSet presAssocID="{65BED359-4809-4005-A8D6-8144904DA86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8E5A1603-7EA1-46D5-8288-1AF1961A2E0F}" type="pres">
      <dgm:prSet presAssocID="{8960C511-1B6D-4620-AFF8-433ABE23BE9C}" presName="root" presStyleCnt="0"/>
      <dgm:spPr/>
    </dgm:pt>
    <dgm:pt modelId="{7E7308C2-5F90-4A68-94D7-FA6E6F6E8887}" type="pres">
      <dgm:prSet presAssocID="{8960C511-1B6D-4620-AFF8-433ABE23BE9C}" presName="rootComposite" presStyleCnt="0"/>
      <dgm:spPr/>
    </dgm:pt>
    <dgm:pt modelId="{9992597F-1EEC-4458-BE96-597F2EFED86A}" type="pres">
      <dgm:prSet presAssocID="{8960C511-1B6D-4620-AFF8-433ABE23BE9C}" presName="rootText" presStyleLbl="node1" presStyleIdx="0" presStyleCnt="3" custLinFactNeighborY="-47402"/>
      <dgm:spPr/>
      <dgm:t>
        <a:bodyPr/>
        <a:lstStyle/>
        <a:p>
          <a:endParaRPr kumimoji="1" lang="ja-JP" altLang="en-US"/>
        </a:p>
      </dgm:t>
    </dgm:pt>
    <dgm:pt modelId="{85EB9C8B-3140-4F95-9763-9981028A4479}" type="pres">
      <dgm:prSet presAssocID="{8960C511-1B6D-4620-AFF8-433ABE23BE9C}" presName="rootConnector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D1E46BA4-635C-4DFE-9100-8ED0F7471027}" type="pres">
      <dgm:prSet presAssocID="{8960C511-1B6D-4620-AFF8-433ABE23BE9C}" presName="childShape" presStyleCnt="0"/>
      <dgm:spPr/>
    </dgm:pt>
    <dgm:pt modelId="{5DA483F0-9116-482A-8211-1F58A67892DF}" type="pres">
      <dgm:prSet presAssocID="{EC771AB2-58E7-4391-A1E8-00F422EBC24B}" presName="Name13" presStyleLbl="parChTrans1D2" presStyleIdx="0" presStyleCnt="6"/>
      <dgm:spPr/>
      <dgm:t>
        <a:bodyPr/>
        <a:lstStyle/>
        <a:p>
          <a:endParaRPr kumimoji="1" lang="ja-JP" altLang="en-US"/>
        </a:p>
      </dgm:t>
    </dgm:pt>
    <dgm:pt modelId="{F71C951B-0472-490E-9AFD-9F0DADBDFD8F}" type="pres">
      <dgm:prSet presAssocID="{85006F33-5C8C-4C83-A66D-3B81F1683A89}" presName="childText" presStyleLbl="bgAcc1" presStyleIdx="0" presStyleCnt="6" custLinFactNeighborY="-3180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039AE0F-BBE9-4EB8-8A2F-8DDA08895405}" type="pres">
      <dgm:prSet presAssocID="{3A1225FD-E134-428F-B3D2-6FF74B30522D}" presName="Name13" presStyleLbl="parChTrans1D2" presStyleIdx="1" presStyleCnt="6"/>
      <dgm:spPr/>
      <dgm:t>
        <a:bodyPr/>
        <a:lstStyle/>
        <a:p>
          <a:endParaRPr kumimoji="1" lang="ja-JP" altLang="en-US"/>
        </a:p>
      </dgm:t>
    </dgm:pt>
    <dgm:pt modelId="{C418FCD4-DB11-4F63-AA6F-FFE55BCE12F1}" type="pres">
      <dgm:prSet presAssocID="{2265F9A2-49C4-4747-AF9D-D354EF4CBD72}" presName="childText" presStyleLbl="bgAcc1" presStyleIdx="1" presStyleCnt="6" custLinFactNeighborY="48308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7D42F89-7A9F-4F08-95A5-006456AC54C2}" type="pres">
      <dgm:prSet presAssocID="{5C839235-A5D6-402E-BE5E-CD79FB73471D}" presName="root" presStyleCnt="0"/>
      <dgm:spPr/>
    </dgm:pt>
    <dgm:pt modelId="{69E82269-1255-45F2-901C-590241C242F1}" type="pres">
      <dgm:prSet presAssocID="{5C839235-A5D6-402E-BE5E-CD79FB73471D}" presName="rootComposite" presStyleCnt="0"/>
      <dgm:spPr/>
    </dgm:pt>
    <dgm:pt modelId="{8957A08F-7A81-4A75-AA83-F50C42FAC762}" type="pres">
      <dgm:prSet presAssocID="{5C839235-A5D6-402E-BE5E-CD79FB73471D}" presName="rootText" presStyleLbl="node1" presStyleIdx="1" presStyleCnt="3" custLinFactNeighborY="-47402"/>
      <dgm:spPr/>
      <dgm:t>
        <a:bodyPr/>
        <a:lstStyle/>
        <a:p>
          <a:endParaRPr kumimoji="1" lang="ja-JP" altLang="en-US"/>
        </a:p>
      </dgm:t>
    </dgm:pt>
    <dgm:pt modelId="{4F5B4983-5D0F-417A-85A9-574D9829A7A8}" type="pres">
      <dgm:prSet presAssocID="{5C839235-A5D6-402E-BE5E-CD79FB73471D}" presName="rootConnector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40994E38-626B-4A02-8499-939EC3E4C407}" type="pres">
      <dgm:prSet presAssocID="{5C839235-A5D6-402E-BE5E-CD79FB73471D}" presName="childShape" presStyleCnt="0"/>
      <dgm:spPr/>
    </dgm:pt>
    <dgm:pt modelId="{93BFC13B-F783-4F5A-9F2C-4E970161FBFC}" type="pres">
      <dgm:prSet presAssocID="{EA603AFC-815A-415A-8BB6-B55CC279A5E2}" presName="Name13" presStyleLbl="parChTrans1D2" presStyleIdx="2" presStyleCnt="6"/>
      <dgm:spPr/>
      <dgm:t>
        <a:bodyPr/>
        <a:lstStyle/>
        <a:p>
          <a:endParaRPr kumimoji="1" lang="ja-JP" altLang="en-US"/>
        </a:p>
      </dgm:t>
    </dgm:pt>
    <dgm:pt modelId="{95E9DEF5-9D65-4C69-9BC2-4109E58A297B}" type="pres">
      <dgm:prSet presAssocID="{20E4993C-7B9D-46DC-8453-5B29F6942D62}" presName="childText" presStyleLbl="bgAcc1" presStyleIdx="2" presStyleCnt="6" custLinFactNeighborY="-3180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78BC55B-70BD-4809-B78C-1AB8111BC6F2}" type="pres">
      <dgm:prSet presAssocID="{F560769E-6155-4F18-A564-DA08508CD333}" presName="Name13" presStyleLbl="parChTrans1D2" presStyleIdx="3" presStyleCnt="6"/>
      <dgm:spPr/>
      <dgm:t>
        <a:bodyPr/>
        <a:lstStyle/>
        <a:p>
          <a:endParaRPr kumimoji="1" lang="ja-JP" altLang="en-US"/>
        </a:p>
      </dgm:t>
    </dgm:pt>
    <dgm:pt modelId="{0877E5C4-49E7-46F7-8E40-8C77BFEC189B}" type="pres">
      <dgm:prSet presAssocID="{BE332990-2552-4A21-9788-12F7DF30337B}" presName="childText" presStyleLbl="bgAcc1" presStyleIdx="3" presStyleCnt="6" custLinFactNeighborY="48308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D9A0A49-7E86-40E3-BBEA-DA574C3022CE}" type="pres">
      <dgm:prSet presAssocID="{0090DD29-ED1B-47C4-86FB-C87A7B037091}" presName="root" presStyleCnt="0"/>
      <dgm:spPr/>
    </dgm:pt>
    <dgm:pt modelId="{E594699B-2BA8-4617-9D90-D0AE9EB41ADC}" type="pres">
      <dgm:prSet presAssocID="{0090DD29-ED1B-47C4-86FB-C87A7B037091}" presName="rootComposite" presStyleCnt="0"/>
      <dgm:spPr/>
    </dgm:pt>
    <dgm:pt modelId="{D937C06E-6F81-4BCB-8AE3-ED0DCADF695F}" type="pres">
      <dgm:prSet presAssocID="{0090DD29-ED1B-47C4-86FB-C87A7B037091}" presName="rootText" presStyleLbl="node1" presStyleIdx="2" presStyleCnt="3" custLinFactNeighborY="-47402"/>
      <dgm:spPr/>
      <dgm:t>
        <a:bodyPr/>
        <a:lstStyle/>
        <a:p>
          <a:endParaRPr kumimoji="1" lang="ja-JP" altLang="en-US"/>
        </a:p>
      </dgm:t>
    </dgm:pt>
    <dgm:pt modelId="{5D0964F0-A03E-400C-91EE-1EB2DBE48E60}" type="pres">
      <dgm:prSet presAssocID="{0090DD29-ED1B-47C4-86FB-C87A7B037091}" presName="rootConnector" presStyleLbl="node1" presStyleIdx="2" presStyleCnt="3"/>
      <dgm:spPr/>
      <dgm:t>
        <a:bodyPr/>
        <a:lstStyle/>
        <a:p>
          <a:endParaRPr kumimoji="1" lang="ja-JP" altLang="en-US"/>
        </a:p>
      </dgm:t>
    </dgm:pt>
    <dgm:pt modelId="{C28BEBFC-E3C5-45AA-880E-9C2E43B2C1DC}" type="pres">
      <dgm:prSet presAssocID="{0090DD29-ED1B-47C4-86FB-C87A7B037091}" presName="childShape" presStyleCnt="0"/>
      <dgm:spPr/>
    </dgm:pt>
    <dgm:pt modelId="{9F8EE2D8-C71A-422D-8BB6-D865358E49AD}" type="pres">
      <dgm:prSet presAssocID="{E6D3F39D-E25B-4131-8914-66DABEAAE235}" presName="Name13" presStyleLbl="parChTrans1D2" presStyleIdx="4" presStyleCnt="6"/>
      <dgm:spPr/>
      <dgm:t>
        <a:bodyPr/>
        <a:lstStyle/>
        <a:p>
          <a:endParaRPr kumimoji="1" lang="ja-JP" altLang="en-US"/>
        </a:p>
      </dgm:t>
    </dgm:pt>
    <dgm:pt modelId="{19087CB7-93FB-418F-8BBE-5D56259B6B79}" type="pres">
      <dgm:prSet presAssocID="{2391A3F3-838E-4FA2-9FBE-54E7C90F44C5}" presName="childText" presStyleLbl="bgAcc1" presStyleIdx="4" presStyleCnt="6" custLinFactNeighborY="-3180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B69CD6C-9404-4D40-B26B-A13AD12069BA}" type="pres">
      <dgm:prSet presAssocID="{94D6065A-2A76-4D9C-AED6-267863081D45}" presName="Name13" presStyleLbl="parChTrans1D2" presStyleIdx="5" presStyleCnt="6"/>
      <dgm:spPr/>
      <dgm:t>
        <a:bodyPr/>
        <a:lstStyle/>
        <a:p>
          <a:endParaRPr kumimoji="1" lang="ja-JP" altLang="en-US"/>
        </a:p>
      </dgm:t>
    </dgm:pt>
    <dgm:pt modelId="{E71681A5-1D2A-43B1-A3D6-7BDB73ED436E}" type="pres">
      <dgm:prSet presAssocID="{563F9B22-7152-40AB-A334-D811B716F062}" presName="childText" presStyleLbl="bgAcc1" presStyleIdx="5" presStyleCnt="6" custLinFactNeighborY="48308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FD1049F4-3F67-4403-A312-E9C2F14DA65F}" type="presOf" srcId="{2265F9A2-49C4-4747-AF9D-D354EF4CBD72}" destId="{C418FCD4-DB11-4F63-AA6F-FFE55BCE12F1}" srcOrd="0" destOrd="0" presId="urn:microsoft.com/office/officeart/2005/8/layout/hierarchy3"/>
    <dgm:cxn modelId="{F283345C-E077-4022-B3E1-44778EA54B78}" srcId="{8960C511-1B6D-4620-AFF8-433ABE23BE9C}" destId="{85006F33-5C8C-4C83-A66D-3B81F1683A89}" srcOrd="0" destOrd="0" parTransId="{EC771AB2-58E7-4391-A1E8-00F422EBC24B}" sibTransId="{E72AF2C6-C381-4482-BC76-4783ED56F193}"/>
    <dgm:cxn modelId="{40CD80B6-6061-4D94-A772-F0767CC9B708}" srcId="{5C839235-A5D6-402E-BE5E-CD79FB73471D}" destId="{20E4993C-7B9D-46DC-8453-5B29F6942D62}" srcOrd="0" destOrd="0" parTransId="{EA603AFC-815A-415A-8BB6-B55CC279A5E2}" sibTransId="{86894989-6AA1-4643-B508-4EDA46D7BF1C}"/>
    <dgm:cxn modelId="{E9A7B3A0-C191-42DA-94F5-B4C32ECF0EA8}" srcId="{65BED359-4809-4005-A8D6-8144904DA86B}" destId="{5C839235-A5D6-402E-BE5E-CD79FB73471D}" srcOrd="1" destOrd="0" parTransId="{A0AAF981-CDD3-4DE6-90BE-7719876EDB9F}" sibTransId="{9C763230-801F-4655-B572-B1173ED8204D}"/>
    <dgm:cxn modelId="{45934034-E867-4752-9B3E-F9D67D01F96B}" srcId="{65BED359-4809-4005-A8D6-8144904DA86B}" destId="{8960C511-1B6D-4620-AFF8-433ABE23BE9C}" srcOrd="0" destOrd="0" parTransId="{5040898A-0C62-4935-9BBF-DB5865572A81}" sibTransId="{A920456A-0E55-4264-BF3E-3A0C542987C6}"/>
    <dgm:cxn modelId="{3F96AA16-4CC4-477B-815F-76902D9DA249}" type="presOf" srcId="{F560769E-6155-4F18-A564-DA08508CD333}" destId="{C78BC55B-70BD-4809-B78C-1AB8111BC6F2}" srcOrd="0" destOrd="0" presId="urn:microsoft.com/office/officeart/2005/8/layout/hierarchy3"/>
    <dgm:cxn modelId="{4FC1BCB6-E971-4286-82E7-C39D6A11882E}" srcId="{0090DD29-ED1B-47C4-86FB-C87A7B037091}" destId="{2391A3F3-838E-4FA2-9FBE-54E7C90F44C5}" srcOrd="0" destOrd="0" parTransId="{E6D3F39D-E25B-4131-8914-66DABEAAE235}" sibTransId="{31D26DAE-F46C-4699-B97B-51C7519997F2}"/>
    <dgm:cxn modelId="{CB45FC81-42CC-49CB-A92B-91C6F352F901}" srcId="{5C839235-A5D6-402E-BE5E-CD79FB73471D}" destId="{BE332990-2552-4A21-9788-12F7DF30337B}" srcOrd="1" destOrd="0" parTransId="{F560769E-6155-4F18-A564-DA08508CD333}" sibTransId="{D9688F70-614F-41B7-A5B8-9A65B759E7AD}"/>
    <dgm:cxn modelId="{65ABE2BA-038A-4291-910E-5A8B1D2CF4AC}" type="presOf" srcId="{0090DD29-ED1B-47C4-86FB-C87A7B037091}" destId="{5D0964F0-A03E-400C-91EE-1EB2DBE48E60}" srcOrd="1" destOrd="0" presId="urn:microsoft.com/office/officeart/2005/8/layout/hierarchy3"/>
    <dgm:cxn modelId="{DB3208F1-F21E-498B-88E0-8100096B94AB}" type="presOf" srcId="{BE332990-2552-4A21-9788-12F7DF30337B}" destId="{0877E5C4-49E7-46F7-8E40-8C77BFEC189B}" srcOrd="0" destOrd="0" presId="urn:microsoft.com/office/officeart/2005/8/layout/hierarchy3"/>
    <dgm:cxn modelId="{551C8435-2724-4D65-B295-5CD0FC79C2EA}" type="presOf" srcId="{94D6065A-2A76-4D9C-AED6-267863081D45}" destId="{AB69CD6C-9404-4D40-B26B-A13AD12069BA}" srcOrd="0" destOrd="0" presId="urn:microsoft.com/office/officeart/2005/8/layout/hierarchy3"/>
    <dgm:cxn modelId="{344EFB72-612D-4379-8B6C-8883AFFF7978}" type="presOf" srcId="{563F9B22-7152-40AB-A334-D811B716F062}" destId="{E71681A5-1D2A-43B1-A3D6-7BDB73ED436E}" srcOrd="0" destOrd="0" presId="urn:microsoft.com/office/officeart/2005/8/layout/hierarchy3"/>
    <dgm:cxn modelId="{210C25B4-C582-4294-9518-A77DB4C4CABF}" type="presOf" srcId="{EC771AB2-58E7-4391-A1E8-00F422EBC24B}" destId="{5DA483F0-9116-482A-8211-1F58A67892DF}" srcOrd="0" destOrd="0" presId="urn:microsoft.com/office/officeart/2005/8/layout/hierarchy3"/>
    <dgm:cxn modelId="{CA7DC72C-8009-4F19-804E-C57E91A2FF43}" srcId="{0090DD29-ED1B-47C4-86FB-C87A7B037091}" destId="{563F9B22-7152-40AB-A334-D811B716F062}" srcOrd="1" destOrd="0" parTransId="{94D6065A-2A76-4D9C-AED6-267863081D45}" sibTransId="{F9C0F7D5-156B-4E15-9EEF-DE7999BD652B}"/>
    <dgm:cxn modelId="{15683BE1-F619-4F3E-92E8-88B7EB99A59D}" type="presOf" srcId="{E6D3F39D-E25B-4131-8914-66DABEAAE235}" destId="{9F8EE2D8-C71A-422D-8BB6-D865358E49AD}" srcOrd="0" destOrd="0" presId="urn:microsoft.com/office/officeart/2005/8/layout/hierarchy3"/>
    <dgm:cxn modelId="{1C0338B7-392D-4D7D-9982-C5EF420F63F1}" type="presOf" srcId="{2391A3F3-838E-4FA2-9FBE-54E7C90F44C5}" destId="{19087CB7-93FB-418F-8BBE-5D56259B6B79}" srcOrd="0" destOrd="0" presId="urn:microsoft.com/office/officeart/2005/8/layout/hierarchy3"/>
    <dgm:cxn modelId="{718E4AF0-8927-4618-85B5-002317D95EC8}" type="presOf" srcId="{65BED359-4809-4005-A8D6-8144904DA86B}" destId="{F9215B69-F200-4AF0-BF9C-F4DCC4578387}" srcOrd="0" destOrd="0" presId="urn:microsoft.com/office/officeart/2005/8/layout/hierarchy3"/>
    <dgm:cxn modelId="{E0D1C0F4-54AB-4297-AA66-A882BBB257A5}" srcId="{8960C511-1B6D-4620-AFF8-433ABE23BE9C}" destId="{2265F9A2-49C4-4747-AF9D-D354EF4CBD72}" srcOrd="1" destOrd="0" parTransId="{3A1225FD-E134-428F-B3D2-6FF74B30522D}" sibTransId="{61D6AEF3-DE60-41D1-9963-C2C969766AE9}"/>
    <dgm:cxn modelId="{84ED52DD-A5F5-47AD-967B-F7AA60663307}" type="presOf" srcId="{8960C511-1B6D-4620-AFF8-433ABE23BE9C}" destId="{9992597F-1EEC-4458-BE96-597F2EFED86A}" srcOrd="0" destOrd="0" presId="urn:microsoft.com/office/officeart/2005/8/layout/hierarchy3"/>
    <dgm:cxn modelId="{22F04EFA-83A0-47E6-9EDF-2FD09BD2CCC7}" type="presOf" srcId="{3A1225FD-E134-428F-B3D2-6FF74B30522D}" destId="{3039AE0F-BBE9-4EB8-8A2F-8DDA08895405}" srcOrd="0" destOrd="0" presId="urn:microsoft.com/office/officeart/2005/8/layout/hierarchy3"/>
    <dgm:cxn modelId="{E499B560-302D-4C0E-A68A-4EFFAF4DB140}" type="presOf" srcId="{20E4993C-7B9D-46DC-8453-5B29F6942D62}" destId="{95E9DEF5-9D65-4C69-9BC2-4109E58A297B}" srcOrd="0" destOrd="0" presId="urn:microsoft.com/office/officeart/2005/8/layout/hierarchy3"/>
    <dgm:cxn modelId="{92977F50-EDAE-4AC3-9D24-B9E9C8E92B33}" type="presOf" srcId="{8960C511-1B6D-4620-AFF8-433ABE23BE9C}" destId="{85EB9C8B-3140-4F95-9763-9981028A4479}" srcOrd="1" destOrd="0" presId="urn:microsoft.com/office/officeart/2005/8/layout/hierarchy3"/>
    <dgm:cxn modelId="{94093DF8-F90E-4A24-A799-7715D61DFABF}" type="presOf" srcId="{85006F33-5C8C-4C83-A66D-3B81F1683A89}" destId="{F71C951B-0472-490E-9AFD-9F0DADBDFD8F}" srcOrd="0" destOrd="0" presId="urn:microsoft.com/office/officeart/2005/8/layout/hierarchy3"/>
    <dgm:cxn modelId="{237A9BDC-6977-4C33-922F-E16FB73B82FF}" type="presOf" srcId="{5C839235-A5D6-402E-BE5E-CD79FB73471D}" destId="{8957A08F-7A81-4A75-AA83-F50C42FAC762}" srcOrd="0" destOrd="0" presId="urn:microsoft.com/office/officeart/2005/8/layout/hierarchy3"/>
    <dgm:cxn modelId="{A202E0BE-3110-4082-BA30-787E88A3F40D}" type="presOf" srcId="{EA603AFC-815A-415A-8BB6-B55CC279A5E2}" destId="{93BFC13B-F783-4F5A-9F2C-4E970161FBFC}" srcOrd="0" destOrd="0" presId="urn:microsoft.com/office/officeart/2005/8/layout/hierarchy3"/>
    <dgm:cxn modelId="{2D32EE36-A855-43CF-A51C-FC10468D5575}" type="presOf" srcId="{5C839235-A5D6-402E-BE5E-CD79FB73471D}" destId="{4F5B4983-5D0F-417A-85A9-574D9829A7A8}" srcOrd="1" destOrd="0" presId="urn:microsoft.com/office/officeart/2005/8/layout/hierarchy3"/>
    <dgm:cxn modelId="{F5C0E1A6-2CFE-43BF-8E5B-919CA19F22F5}" type="presOf" srcId="{0090DD29-ED1B-47C4-86FB-C87A7B037091}" destId="{D937C06E-6F81-4BCB-8AE3-ED0DCADF695F}" srcOrd="0" destOrd="0" presId="urn:microsoft.com/office/officeart/2005/8/layout/hierarchy3"/>
    <dgm:cxn modelId="{5609AC4F-8718-4FAD-9A75-AE30CE25497F}" srcId="{65BED359-4809-4005-A8D6-8144904DA86B}" destId="{0090DD29-ED1B-47C4-86FB-C87A7B037091}" srcOrd="2" destOrd="0" parTransId="{473B120E-B262-4D98-8BAC-0E65A5CF2F08}" sibTransId="{5D6EDCEF-972D-45E4-B23E-7D85708CB0FE}"/>
    <dgm:cxn modelId="{DA29929F-9756-4572-8E39-90B41F7B0C26}" type="presParOf" srcId="{F9215B69-F200-4AF0-BF9C-F4DCC4578387}" destId="{8E5A1603-7EA1-46D5-8288-1AF1961A2E0F}" srcOrd="0" destOrd="0" presId="urn:microsoft.com/office/officeart/2005/8/layout/hierarchy3"/>
    <dgm:cxn modelId="{68050CE0-AA6B-445A-ACC4-7FFFA6B55BB4}" type="presParOf" srcId="{8E5A1603-7EA1-46D5-8288-1AF1961A2E0F}" destId="{7E7308C2-5F90-4A68-94D7-FA6E6F6E8887}" srcOrd="0" destOrd="0" presId="urn:microsoft.com/office/officeart/2005/8/layout/hierarchy3"/>
    <dgm:cxn modelId="{4F5A8F7E-53F3-4264-808C-3F346B8A2354}" type="presParOf" srcId="{7E7308C2-5F90-4A68-94D7-FA6E6F6E8887}" destId="{9992597F-1EEC-4458-BE96-597F2EFED86A}" srcOrd="0" destOrd="0" presId="urn:microsoft.com/office/officeart/2005/8/layout/hierarchy3"/>
    <dgm:cxn modelId="{08F916B0-4475-47EE-80A0-C0690A2B499B}" type="presParOf" srcId="{7E7308C2-5F90-4A68-94D7-FA6E6F6E8887}" destId="{85EB9C8B-3140-4F95-9763-9981028A4479}" srcOrd="1" destOrd="0" presId="urn:microsoft.com/office/officeart/2005/8/layout/hierarchy3"/>
    <dgm:cxn modelId="{24EECFF9-125D-4329-9247-C2468CD43285}" type="presParOf" srcId="{8E5A1603-7EA1-46D5-8288-1AF1961A2E0F}" destId="{D1E46BA4-635C-4DFE-9100-8ED0F7471027}" srcOrd="1" destOrd="0" presId="urn:microsoft.com/office/officeart/2005/8/layout/hierarchy3"/>
    <dgm:cxn modelId="{3622A755-9396-4D4F-ADFF-3D46D21BF171}" type="presParOf" srcId="{D1E46BA4-635C-4DFE-9100-8ED0F7471027}" destId="{5DA483F0-9116-482A-8211-1F58A67892DF}" srcOrd="0" destOrd="0" presId="urn:microsoft.com/office/officeart/2005/8/layout/hierarchy3"/>
    <dgm:cxn modelId="{C2930A7D-C9B0-40FC-98C8-4FE2D87FC833}" type="presParOf" srcId="{D1E46BA4-635C-4DFE-9100-8ED0F7471027}" destId="{F71C951B-0472-490E-9AFD-9F0DADBDFD8F}" srcOrd="1" destOrd="0" presId="urn:microsoft.com/office/officeart/2005/8/layout/hierarchy3"/>
    <dgm:cxn modelId="{31FBFE16-EF42-4FF9-94F9-88C8D2A52F13}" type="presParOf" srcId="{D1E46BA4-635C-4DFE-9100-8ED0F7471027}" destId="{3039AE0F-BBE9-4EB8-8A2F-8DDA08895405}" srcOrd="2" destOrd="0" presId="urn:microsoft.com/office/officeart/2005/8/layout/hierarchy3"/>
    <dgm:cxn modelId="{0739847C-113E-473D-A0C6-9826B83CF5AE}" type="presParOf" srcId="{D1E46BA4-635C-4DFE-9100-8ED0F7471027}" destId="{C418FCD4-DB11-4F63-AA6F-FFE55BCE12F1}" srcOrd="3" destOrd="0" presId="urn:microsoft.com/office/officeart/2005/8/layout/hierarchy3"/>
    <dgm:cxn modelId="{5737144E-F3CB-49E1-8A18-63BD9144F9AD}" type="presParOf" srcId="{F9215B69-F200-4AF0-BF9C-F4DCC4578387}" destId="{E7D42F89-7A9F-4F08-95A5-006456AC54C2}" srcOrd="1" destOrd="0" presId="urn:microsoft.com/office/officeart/2005/8/layout/hierarchy3"/>
    <dgm:cxn modelId="{7ADD76CB-A37C-4D22-92ED-5AC56CE63D62}" type="presParOf" srcId="{E7D42F89-7A9F-4F08-95A5-006456AC54C2}" destId="{69E82269-1255-45F2-901C-590241C242F1}" srcOrd="0" destOrd="0" presId="urn:microsoft.com/office/officeart/2005/8/layout/hierarchy3"/>
    <dgm:cxn modelId="{C9EE5756-E1C0-45DF-B06E-B42A76F387B2}" type="presParOf" srcId="{69E82269-1255-45F2-901C-590241C242F1}" destId="{8957A08F-7A81-4A75-AA83-F50C42FAC762}" srcOrd="0" destOrd="0" presId="urn:microsoft.com/office/officeart/2005/8/layout/hierarchy3"/>
    <dgm:cxn modelId="{20FE2E30-6657-4DA4-8F4E-CB26F600C9A5}" type="presParOf" srcId="{69E82269-1255-45F2-901C-590241C242F1}" destId="{4F5B4983-5D0F-417A-85A9-574D9829A7A8}" srcOrd="1" destOrd="0" presId="urn:microsoft.com/office/officeart/2005/8/layout/hierarchy3"/>
    <dgm:cxn modelId="{38E1320A-7028-4E41-B9EE-F48C65616E45}" type="presParOf" srcId="{E7D42F89-7A9F-4F08-95A5-006456AC54C2}" destId="{40994E38-626B-4A02-8499-939EC3E4C407}" srcOrd="1" destOrd="0" presId="urn:microsoft.com/office/officeart/2005/8/layout/hierarchy3"/>
    <dgm:cxn modelId="{1C34808E-F6F4-4DC7-A3F5-097730B5A511}" type="presParOf" srcId="{40994E38-626B-4A02-8499-939EC3E4C407}" destId="{93BFC13B-F783-4F5A-9F2C-4E970161FBFC}" srcOrd="0" destOrd="0" presId="urn:microsoft.com/office/officeart/2005/8/layout/hierarchy3"/>
    <dgm:cxn modelId="{50E768B1-FFCD-4A5A-A5EB-E8D10ED48A75}" type="presParOf" srcId="{40994E38-626B-4A02-8499-939EC3E4C407}" destId="{95E9DEF5-9D65-4C69-9BC2-4109E58A297B}" srcOrd="1" destOrd="0" presId="urn:microsoft.com/office/officeart/2005/8/layout/hierarchy3"/>
    <dgm:cxn modelId="{3FC6D089-E2E3-4512-AF87-5F8EFC268361}" type="presParOf" srcId="{40994E38-626B-4A02-8499-939EC3E4C407}" destId="{C78BC55B-70BD-4809-B78C-1AB8111BC6F2}" srcOrd="2" destOrd="0" presId="urn:microsoft.com/office/officeart/2005/8/layout/hierarchy3"/>
    <dgm:cxn modelId="{BA79C3E0-B6E4-4949-BD60-557BC6C81359}" type="presParOf" srcId="{40994E38-626B-4A02-8499-939EC3E4C407}" destId="{0877E5C4-49E7-46F7-8E40-8C77BFEC189B}" srcOrd="3" destOrd="0" presId="urn:microsoft.com/office/officeart/2005/8/layout/hierarchy3"/>
    <dgm:cxn modelId="{D4DFEB6F-A6B8-4C1D-8C94-61C84D50B9A7}" type="presParOf" srcId="{F9215B69-F200-4AF0-BF9C-F4DCC4578387}" destId="{7D9A0A49-7E86-40E3-BBEA-DA574C3022CE}" srcOrd="2" destOrd="0" presId="urn:microsoft.com/office/officeart/2005/8/layout/hierarchy3"/>
    <dgm:cxn modelId="{C85DADF7-007D-4976-868B-02ACB9E90261}" type="presParOf" srcId="{7D9A0A49-7E86-40E3-BBEA-DA574C3022CE}" destId="{E594699B-2BA8-4617-9D90-D0AE9EB41ADC}" srcOrd="0" destOrd="0" presId="urn:microsoft.com/office/officeart/2005/8/layout/hierarchy3"/>
    <dgm:cxn modelId="{703C53C4-696D-4520-A70B-9A418FF32BE9}" type="presParOf" srcId="{E594699B-2BA8-4617-9D90-D0AE9EB41ADC}" destId="{D937C06E-6F81-4BCB-8AE3-ED0DCADF695F}" srcOrd="0" destOrd="0" presId="urn:microsoft.com/office/officeart/2005/8/layout/hierarchy3"/>
    <dgm:cxn modelId="{49A42811-FE3D-422F-8411-926E8C9FD0B3}" type="presParOf" srcId="{E594699B-2BA8-4617-9D90-D0AE9EB41ADC}" destId="{5D0964F0-A03E-400C-91EE-1EB2DBE48E60}" srcOrd="1" destOrd="0" presId="urn:microsoft.com/office/officeart/2005/8/layout/hierarchy3"/>
    <dgm:cxn modelId="{122965E4-DF38-4CD5-8977-BAA2D896FE86}" type="presParOf" srcId="{7D9A0A49-7E86-40E3-BBEA-DA574C3022CE}" destId="{C28BEBFC-E3C5-45AA-880E-9C2E43B2C1DC}" srcOrd="1" destOrd="0" presId="urn:microsoft.com/office/officeart/2005/8/layout/hierarchy3"/>
    <dgm:cxn modelId="{83FD3D27-A1A9-45E5-9D70-DBD7AB59416C}" type="presParOf" srcId="{C28BEBFC-E3C5-45AA-880E-9C2E43B2C1DC}" destId="{9F8EE2D8-C71A-422D-8BB6-D865358E49AD}" srcOrd="0" destOrd="0" presId="urn:microsoft.com/office/officeart/2005/8/layout/hierarchy3"/>
    <dgm:cxn modelId="{A5F49DDA-F50E-4146-8546-218D8AD0E7FA}" type="presParOf" srcId="{C28BEBFC-E3C5-45AA-880E-9C2E43B2C1DC}" destId="{19087CB7-93FB-418F-8BBE-5D56259B6B79}" srcOrd="1" destOrd="0" presId="urn:microsoft.com/office/officeart/2005/8/layout/hierarchy3"/>
    <dgm:cxn modelId="{123F3A92-4DB6-4B20-B804-D1B6677EA164}" type="presParOf" srcId="{C28BEBFC-E3C5-45AA-880E-9C2E43B2C1DC}" destId="{AB69CD6C-9404-4D40-B26B-A13AD12069BA}" srcOrd="2" destOrd="0" presId="urn:microsoft.com/office/officeart/2005/8/layout/hierarchy3"/>
    <dgm:cxn modelId="{EB822D95-4FB3-4A2F-B57D-E823F00E2FB9}" type="presParOf" srcId="{C28BEBFC-E3C5-45AA-880E-9C2E43B2C1DC}" destId="{E71681A5-1D2A-43B1-A3D6-7BDB73ED436E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65BED359-4809-4005-A8D6-8144904DA86B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8960C511-1B6D-4620-AFF8-433ABE23BE9C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z="2000" dirty="0" smtClean="0"/>
            <a:t>ソフトウェア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仕様</a:t>
          </a:r>
          <a:endParaRPr kumimoji="1" lang="ja-JP" altLang="en-US" sz="2000" dirty="0"/>
        </a:p>
      </dgm:t>
    </dgm:pt>
    <dgm:pt modelId="{5040898A-0C62-4935-9BBF-DB5865572A81}" type="parTrans" cxnId="{45934034-E867-4752-9B3E-F9D67D01F96B}">
      <dgm:prSet/>
      <dgm:spPr/>
      <dgm:t>
        <a:bodyPr/>
        <a:lstStyle/>
        <a:p>
          <a:endParaRPr kumimoji="1" lang="ja-JP" altLang="en-US"/>
        </a:p>
      </dgm:t>
    </dgm:pt>
    <dgm:pt modelId="{A920456A-0E55-4264-BF3E-3A0C542987C6}" type="sibTrans" cxnId="{45934034-E867-4752-9B3E-F9D67D01F96B}">
      <dgm:prSet/>
      <dgm:spPr/>
      <dgm:t>
        <a:bodyPr/>
        <a:lstStyle/>
        <a:p>
          <a:endParaRPr kumimoji="1" lang="ja-JP" altLang="en-US"/>
        </a:p>
      </dgm:t>
    </dgm:pt>
    <dgm:pt modelId="{85006F33-5C8C-4C83-A66D-3B81F1683A89}">
      <dgm:prSet phldrT="[テキスト]" custT="1"/>
      <dgm:spPr/>
      <dgm:t>
        <a:bodyPr/>
        <a:lstStyle/>
        <a:p>
          <a:r>
            <a:rPr kumimoji="1" lang="ja-JP" altLang="en-US" sz="2000" dirty="0" smtClean="0"/>
            <a:t>仕様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設計書</a:t>
          </a:r>
          <a:endParaRPr kumimoji="1" lang="ja-JP" altLang="en-US" sz="2000" dirty="0"/>
        </a:p>
      </dgm:t>
    </dgm:pt>
    <dgm:pt modelId="{EC771AB2-58E7-4391-A1E8-00F422EBC24B}" type="parTrans" cxnId="{F283345C-E077-4022-B3E1-44778EA54B78}">
      <dgm:prSet/>
      <dgm:spPr/>
      <dgm:t>
        <a:bodyPr/>
        <a:lstStyle/>
        <a:p>
          <a:endParaRPr kumimoji="1" lang="ja-JP" altLang="en-US"/>
        </a:p>
      </dgm:t>
    </dgm:pt>
    <dgm:pt modelId="{E72AF2C6-C381-4482-BC76-4783ED56F193}" type="sibTrans" cxnId="{F283345C-E077-4022-B3E1-44778EA54B78}">
      <dgm:prSet/>
      <dgm:spPr/>
      <dgm:t>
        <a:bodyPr/>
        <a:lstStyle/>
        <a:p>
          <a:endParaRPr kumimoji="1" lang="ja-JP" altLang="en-US"/>
        </a:p>
      </dgm:t>
    </dgm:pt>
    <dgm:pt modelId="{2265F9A2-49C4-4747-AF9D-D354EF4CBD72}">
      <dgm:prSet phldrT="[テキスト]" custT="1"/>
      <dgm:spPr/>
      <dgm:t>
        <a:bodyPr/>
        <a:lstStyle/>
        <a:p>
          <a:r>
            <a:rPr kumimoji="1" lang="ja-JP" altLang="en-US" sz="2000" dirty="0" smtClean="0"/>
            <a:t>プログラム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ファイル</a:t>
          </a:r>
          <a:endParaRPr kumimoji="1" lang="ja-JP" altLang="en-US" sz="2000" dirty="0"/>
        </a:p>
      </dgm:t>
    </dgm:pt>
    <dgm:pt modelId="{3A1225FD-E134-428F-B3D2-6FF74B30522D}" type="parTrans" cxnId="{E0D1C0F4-54AB-4297-AA66-A882BBB257A5}">
      <dgm:prSet/>
      <dgm:spPr/>
      <dgm:t>
        <a:bodyPr/>
        <a:lstStyle/>
        <a:p>
          <a:endParaRPr kumimoji="1" lang="ja-JP" altLang="en-US"/>
        </a:p>
      </dgm:t>
    </dgm:pt>
    <dgm:pt modelId="{61D6AEF3-DE60-41D1-9963-C2C969766AE9}" type="sibTrans" cxnId="{E0D1C0F4-54AB-4297-AA66-A882BBB257A5}">
      <dgm:prSet/>
      <dgm:spPr/>
      <dgm:t>
        <a:bodyPr/>
        <a:lstStyle/>
        <a:p>
          <a:endParaRPr kumimoji="1" lang="ja-JP" altLang="en-US"/>
        </a:p>
      </dgm:t>
    </dgm:pt>
    <dgm:pt modelId="{0090DD29-ED1B-47C4-86FB-C87A7B037091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z="2000" dirty="0" smtClean="0"/>
            <a:t>テスト仕様</a:t>
          </a:r>
          <a:endParaRPr kumimoji="1" lang="ja-JP" altLang="en-US" sz="2000" dirty="0"/>
        </a:p>
      </dgm:t>
    </dgm:pt>
    <dgm:pt modelId="{473B120E-B262-4D98-8BAC-0E65A5CF2F08}" type="parTrans" cxnId="{5609AC4F-8718-4FAD-9A75-AE30CE25497F}">
      <dgm:prSet/>
      <dgm:spPr/>
      <dgm:t>
        <a:bodyPr/>
        <a:lstStyle/>
        <a:p>
          <a:endParaRPr kumimoji="1" lang="ja-JP" altLang="en-US"/>
        </a:p>
      </dgm:t>
    </dgm:pt>
    <dgm:pt modelId="{5D6EDCEF-972D-45E4-B23E-7D85708CB0FE}" type="sibTrans" cxnId="{5609AC4F-8718-4FAD-9A75-AE30CE25497F}">
      <dgm:prSet/>
      <dgm:spPr/>
      <dgm:t>
        <a:bodyPr/>
        <a:lstStyle/>
        <a:p>
          <a:endParaRPr kumimoji="1" lang="ja-JP" altLang="en-US"/>
        </a:p>
      </dgm:t>
    </dgm:pt>
    <dgm:pt modelId="{2391A3F3-838E-4FA2-9FBE-54E7C90F44C5}">
      <dgm:prSet phldrT="[テキスト]" custT="1"/>
      <dgm:spPr/>
      <dgm:t>
        <a:bodyPr/>
        <a:lstStyle/>
        <a:p>
          <a:r>
            <a:rPr kumimoji="1" lang="ja-JP" altLang="en-US" sz="2000" dirty="0" smtClean="0"/>
            <a:t>テスト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設計書</a:t>
          </a:r>
          <a:endParaRPr kumimoji="1" lang="ja-JP" altLang="en-US" sz="2000" dirty="0"/>
        </a:p>
      </dgm:t>
    </dgm:pt>
    <dgm:pt modelId="{E6D3F39D-E25B-4131-8914-66DABEAAE235}" type="parTrans" cxnId="{4FC1BCB6-E971-4286-82E7-C39D6A11882E}">
      <dgm:prSet/>
      <dgm:spPr/>
      <dgm:t>
        <a:bodyPr/>
        <a:lstStyle/>
        <a:p>
          <a:endParaRPr kumimoji="1" lang="ja-JP" altLang="en-US"/>
        </a:p>
      </dgm:t>
    </dgm:pt>
    <dgm:pt modelId="{31D26DAE-F46C-4699-B97B-51C7519997F2}" type="sibTrans" cxnId="{4FC1BCB6-E971-4286-82E7-C39D6A11882E}">
      <dgm:prSet/>
      <dgm:spPr/>
      <dgm:t>
        <a:bodyPr/>
        <a:lstStyle/>
        <a:p>
          <a:endParaRPr kumimoji="1" lang="ja-JP" altLang="en-US"/>
        </a:p>
      </dgm:t>
    </dgm:pt>
    <dgm:pt modelId="{5C839235-A5D6-402E-BE5E-CD79FB73471D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z="2000" dirty="0" smtClean="0"/>
            <a:t>ビルド仕様</a:t>
          </a:r>
          <a:endParaRPr kumimoji="1" lang="ja-JP" altLang="en-US" sz="2000" dirty="0"/>
        </a:p>
      </dgm:t>
    </dgm:pt>
    <dgm:pt modelId="{A0AAF981-CDD3-4DE6-90BE-7719876EDB9F}" type="parTrans" cxnId="{E9A7B3A0-C191-42DA-94F5-B4C32ECF0EA8}">
      <dgm:prSet/>
      <dgm:spPr/>
      <dgm:t>
        <a:bodyPr/>
        <a:lstStyle/>
        <a:p>
          <a:endParaRPr kumimoji="1" lang="ja-JP" altLang="en-US"/>
        </a:p>
      </dgm:t>
    </dgm:pt>
    <dgm:pt modelId="{9C763230-801F-4655-B572-B1173ED8204D}" type="sibTrans" cxnId="{E9A7B3A0-C191-42DA-94F5-B4C32ECF0EA8}">
      <dgm:prSet/>
      <dgm:spPr/>
      <dgm:t>
        <a:bodyPr/>
        <a:lstStyle/>
        <a:p>
          <a:endParaRPr kumimoji="1" lang="ja-JP" altLang="en-US"/>
        </a:p>
      </dgm:t>
    </dgm:pt>
    <dgm:pt modelId="{20E4993C-7B9D-46DC-8453-5B29F6942D62}">
      <dgm:prSet phldrT="[テキスト]" custT="1"/>
      <dgm:spPr/>
      <dgm:t>
        <a:bodyPr/>
        <a:lstStyle/>
        <a:p>
          <a:r>
            <a:rPr kumimoji="1" lang="ja-JP" altLang="en-US" sz="2000" dirty="0" smtClean="0"/>
            <a:t>ビルド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手順書</a:t>
          </a:r>
          <a:endParaRPr kumimoji="1" lang="ja-JP" altLang="en-US" sz="2000" dirty="0"/>
        </a:p>
      </dgm:t>
    </dgm:pt>
    <dgm:pt modelId="{EA603AFC-815A-415A-8BB6-B55CC279A5E2}" type="parTrans" cxnId="{40CD80B6-6061-4D94-A772-F0767CC9B708}">
      <dgm:prSet/>
      <dgm:spPr/>
      <dgm:t>
        <a:bodyPr/>
        <a:lstStyle/>
        <a:p>
          <a:endParaRPr kumimoji="1" lang="ja-JP" altLang="en-US"/>
        </a:p>
      </dgm:t>
    </dgm:pt>
    <dgm:pt modelId="{86894989-6AA1-4643-B508-4EDA46D7BF1C}" type="sibTrans" cxnId="{40CD80B6-6061-4D94-A772-F0767CC9B708}">
      <dgm:prSet/>
      <dgm:spPr/>
      <dgm:t>
        <a:bodyPr/>
        <a:lstStyle/>
        <a:p>
          <a:endParaRPr kumimoji="1" lang="ja-JP" altLang="en-US"/>
        </a:p>
      </dgm:t>
    </dgm:pt>
    <dgm:pt modelId="{BE332990-2552-4A21-9788-12F7DF30337B}">
      <dgm:prSet phldrT="[テキスト]" custT="1"/>
      <dgm:spPr/>
      <dgm:t>
        <a:bodyPr/>
        <a:lstStyle/>
        <a:p>
          <a:r>
            <a:rPr kumimoji="1" lang="ja-JP" altLang="en-US" sz="2000" dirty="0" smtClean="0"/>
            <a:t>ビルド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スクリプト</a:t>
          </a:r>
          <a:endParaRPr kumimoji="1" lang="ja-JP" altLang="en-US" sz="2000" dirty="0"/>
        </a:p>
      </dgm:t>
    </dgm:pt>
    <dgm:pt modelId="{F560769E-6155-4F18-A564-DA08508CD333}" type="parTrans" cxnId="{CB45FC81-42CC-49CB-A92B-91C6F352F901}">
      <dgm:prSet/>
      <dgm:spPr/>
      <dgm:t>
        <a:bodyPr/>
        <a:lstStyle/>
        <a:p>
          <a:endParaRPr kumimoji="1" lang="ja-JP" altLang="en-US"/>
        </a:p>
      </dgm:t>
    </dgm:pt>
    <dgm:pt modelId="{D9688F70-614F-41B7-A5B8-9A65B759E7AD}" type="sibTrans" cxnId="{CB45FC81-42CC-49CB-A92B-91C6F352F901}">
      <dgm:prSet/>
      <dgm:spPr/>
      <dgm:t>
        <a:bodyPr/>
        <a:lstStyle/>
        <a:p>
          <a:endParaRPr kumimoji="1" lang="ja-JP" altLang="en-US"/>
        </a:p>
      </dgm:t>
    </dgm:pt>
    <dgm:pt modelId="{563F9B22-7152-40AB-A334-D811B716F062}">
      <dgm:prSet phldrT="[テキスト]" custT="1"/>
      <dgm:spPr/>
      <dgm:t>
        <a:bodyPr/>
        <a:lstStyle/>
        <a:p>
          <a:r>
            <a:rPr kumimoji="1" lang="ja-JP" altLang="en-US" sz="2000" dirty="0" smtClean="0"/>
            <a:t>テスト</a:t>
          </a:r>
          <a:r>
            <a:rPr kumimoji="1" lang="en-US" altLang="ja-JP" sz="2000" dirty="0" smtClean="0"/>
            <a:t/>
          </a:r>
          <a:br>
            <a:rPr kumimoji="1" lang="en-US" altLang="ja-JP" sz="2000" dirty="0" smtClean="0"/>
          </a:br>
          <a:r>
            <a:rPr kumimoji="1" lang="ja-JP" altLang="en-US" sz="2000" dirty="0" smtClean="0"/>
            <a:t>ケース</a:t>
          </a:r>
          <a:endParaRPr kumimoji="1" lang="ja-JP" altLang="en-US" sz="2000" dirty="0"/>
        </a:p>
      </dgm:t>
    </dgm:pt>
    <dgm:pt modelId="{94D6065A-2A76-4D9C-AED6-267863081D45}" type="parTrans" cxnId="{CA7DC72C-8009-4F19-804E-C57E91A2FF43}">
      <dgm:prSet/>
      <dgm:spPr/>
      <dgm:t>
        <a:bodyPr/>
        <a:lstStyle/>
        <a:p>
          <a:endParaRPr kumimoji="1" lang="ja-JP" altLang="en-US"/>
        </a:p>
      </dgm:t>
    </dgm:pt>
    <dgm:pt modelId="{F9C0F7D5-156B-4E15-9EEF-DE7999BD652B}" type="sibTrans" cxnId="{CA7DC72C-8009-4F19-804E-C57E91A2FF43}">
      <dgm:prSet/>
      <dgm:spPr/>
      <dgm:t>
        <a:bodyPr/>
        <a:lstStyle/>
        <a:p>
          <a:endParaRPr kumimoji="1" lang="ja-JP" altLang="en-US"/>
        </a:p>
      </dgm:t>
    </dgm:pt>
    <dgm:pt modelId="{F9215B69-F200-4AF0-BF9C-F4DCC4578387}" type="pres">
      <dgm:prSet presAssocID="{65BED359-4809-4005-A8D6-8144904DA86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8E5A1603-7EA1-46D5-8288-1AF1961A2E0F}" type="pres">
      <dgm:prSet presAssocID="{8960C511-1B6D-4620-AFF8-433ABE23BE9C}" presName="root" presStyleCnt="0"/>
      <dgm:spPr/>
    </dgm:pt>
    <dgm:pt modelId="{7E7308C2-5F90-4A68-94D7-FA6E6F6E8887}" type="pres">
      <dgm:prSet presAssocID="{8960C511-1B6D-4620-AFF8-433ABE23BE9C}" presName="rootComposite" presStyleCnt="0"/>
      <dgm:spPr/>
    </dgm:pt>
    <dgm:pt modelId="{9992597F-1EEC-4458-BE96-597F2EFED86A}" type="pres">
      <dgm:prSet presAssocID="{8960C511-1B6D-4620-AFF8-433ABE23BE9C}" presName="rootText" presStyleLbl="node1" presStyleIdx="0" presStyleCnt="3" custLinFactNeighborY="-47402"/>
      <dgm:spPr/>
      <dgm:t>
        <a:bodyPr/>
        <a:lstStyle/>
        <a:p>
          <a:endParaRPr kumimoji="1" lang="ja-JP" altLang="en-US"/>
        </a:p>
      </dgm:t>
    </dgm:pt>
    <dgm:pt modelId="{85EB9C8B-3140-4F95-9763-9981028A4479}" type="pres">
      <dgm:prSet presAssocID="{8960C511-1B6D-4620-AFF8-433ABE23BE9C}" presName="rootConnector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D1E46BA4-635C-4DFE-9100-8ED0F7471027}" type="pres">
      <dgm:prSet presAssocID="{8960C511-1B6D-4620-AFF8-433ABE23BE9C}" presName="childShape" presStyleCnt="0"/>
      <dgm:spPr/>
    </dgm:pt>
    <dgm:pt modelId="{5DA483F0-9116-482A-8211-1F58A67892DF}" type="pres">
      <dgm:prSet presAssocID="{EC771AB2-58E7-4391-A1E8-00F422EBC24B}" presName="Name13" presStyleLbl="parChTrans1D2" presStyleIdx="0" presStyleCnt="6"/>
      <dgm:spPr/>
      <dgm:t>
        <a:bodyPr/>
        <a:lstStyle/>
        <a:p>
          <a:endParaRPr kumimoji="1" lang="ja-JP" altLang="en-US"/>
        </a:p>
      </dgm:t>
    </dgm:pt>
    <dgm:pt modelId="{F71C951B-0472-490E-9AFD-9F0DADBDFD8F}" type="pres">
      <dgm:prSet presAssocID="{85006F33-5C8C-4C83-A66D-3B81F1683A89}" presName="childText" presStyleLbl="bgAcc1" presStyleIdx="0" presStyleCnt="6" custLinFactNeighborY="-3180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039AE0F-BBE9-4EB8-8A2F-8DDA08895405}" type="pres">
      <dgm:prSet presAssocID="{3A1225FD-E134-428F-B3D2-6FF74B30522D}" presName="Name13" presStyleLbl="parChTrans1D2" presStyleIdx="1" presStyleCnt="6"/>
      <dgm:spPr/>
      <dgm:t>
        <a:bodyPr/>
        <a:lstStyle/>
        <a:p>
          <a:endParaRPr kumimoji="1" lang="ja-JP" altLang="en-US"/>
        </a:p>
      </dgm:t>
    </dgm:pt>
    <dgm:pt modelId="{C418FCD4-DB11-4F63-AA6F-FFE55BCE12F1}" type="pres">
      <dgm:prSet presAssocID="{2265F9A2-49C4-4747-AF9D-D354EF4CBD72}" presName="childText" presStyleLbl="bgAcc1" presStyleIdx="1" presStyleCnt="6" custLinFactNeighborY="48308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7D42F89-7A9F-4F08-95A5-006456AC54C2}" type="pres">
      <dgm:prSet presAssocID="{5C839235-A5D6-402E-BE5E-CD79FB73471D}" presName="root" presStyleCnt="0"/>
      <dgm:spPr/>
    </dgm:pt>
    <dgm:pt modelId="{69E82269-1255-45F2-901C-590241C242F1}" type="pres">
      <dgm:prSet presAssocID="{5C839235-A5D6-402E-BE5E-CD79FB73471D}" presName="rootComposite" presStyleCnt="0"/>
      <dgm:spPr/>
    </dgm:pt>
    <dgm:pt modelId="{8957A08F-7A81-4A75-AA83-F50C42FAC762}" type="pres">
      <dgm:prSet presAssocID="{5C839235-A5D6-402E-BE5E-CD79FB73471D}" presName="rootText" presStyleLbl="node1" presStyleIdx="1" presStyleCnt="3" custLinFactNeighborY="-47402"/>
      <dgm:spPr/>
      <dgm:t>
        <a:bodyPr/>
        <a:lstStyle/>
        <a:p>
          <a:endParaRPr kumimoji="1" lang="ja-JP" altLang="en-US"/>
        </a:p>
      </dgm:t>
    </dgm:pt>
    <dgm:pt modelId="{4F5B4983-5D0F-417A-85A9-574D9829A7A8}" type="pres">
      <dgm:prSet presAssocID="{5C839235-A5D6-402E-BE5E-CD79FB73471D}" presName="rootConnector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40994E38-626B-4A02-8499-939EC3E4C407}" type="pres">
      <dgm:prSet presAssocID="{5C839235-A5D6-402E-BE5E-CD79FB73471D}" presName="childShape" presStyleCnt="0"/>
      <dgm:spPr/>
    </dgm:pt>
    <dgm:pt modelId="{93BFC13B-F783-4F5A-9F2C-4E970161FBFC}" type="pres">
      <dgm:prSet presAssocID="{EA603AFC-815A-415A-8BB6-B55CC279A5E2}" presName="Name13" presStyleLbl="parChTrans1D2" presStyleIdx="2" presStyleCnt="6"/>
      <dgm:spPr/>
      <dgm:t>
        <a:bodyPr/>
        <a:lstStyle/>
        <a:p>
          <a:endParaRPr kumimoji="1" lang="ja-JP" altLang="en-US"/>
        </a:p>
      </dgm:t>
    </dgm:pt>
    <dgm:pt modelId="{95E9DEF5-9D65-4C69-9BC2-4109E58A297B}" type="pres">
      <dgm:prSet presAssocID="{20E4993C-7B9D-46DC-8453-5B29F6942D62}" presName="childText" presStyleLbl="bgAcc1" presStyleIdx="2" presStyleCnt="6" custLinFactNeighborY="-3180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78BC55B-70BD-4809-B78C-1AB8111BC6F2}" type="pres">
      <dgm:prSet presAssocID="{F560769E-6155-4F18-A564-DA08508CD333}" presName="Name13" presStyleLbl="parChTrans1D2" presStyleIdx="3" presStyleCnt="6"/>
      <dgm:spPr/>
      <dgm:t>
        <a:bodyPr/>
        <a:lstStyle/>
        <a:p>
          <a:endParaRPr kumimoji="1" lang="ja-JP" altLang="en-US"/>
        </a:p>
      </dgm:t>
    </dgm:pt>
    <dgm:pt modelId="{0877E5C4-49E7-46F7-8E40-8C77BFEC189B}" type="pres">
      <dgm:prSet presAssocID="{BE332990-2552-4A21-9788-12F7DF30337B}" presName="childText" presStyleLbl="bgAcc1" presStyleIdx="3" presStyleCnt="6" custLinFactNeighborY="48308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D9A0A49-7E86-40E3-BBEA-DA574C3022CE}" type="pres">
      <dgm:prSet presAssocID="{0090DD29-ED1B-47C4-86FB-C87A7B037091}" presName="root" presStyleCnt="0"/>
      <dgm:spPr/>
    </dgm:pt>
    <dgm:pt modelId="{E594699B-2BA8-4617-9D90-D0AE9EB41ADC}" type="pres">
      <dgm:prSet presAssocID="{0090DD29-ED1B-47C4-86FB-C87A7B037091}" presName="rootComposite" presStyleCnt="0"/>
      <dgm:spPr/>
    </dgm:pt>
    <dgm:pt modelId="{D937C06E-6F81-4BCB-8AE3-ED0DCADF695F}" type="pres">
      <dgm:prSet presAssocID="{0090DD29-ED1B-47C4-86FB-C87A7B037091}" presName="rootText" presStyleLbl="node1" presStyleIdx="2" presStyleCnt="3" custLinFactNeighborY="-47402"/>
      <dgm:spPr/>
      <dgm:t>
        <a:bodyPr/>
        <a:lstStyle/>
        <a:p>
          <a:endParaRPr kumimoji="1" lang="ja-JP" altLang="en-US"/>
        </a:p>
      </dgm:t>
    </dgm:pt>
    <dgm:pt modelId="{5D0964F0-A03E-400C-91EE-1EB2DBE48E60}" type="pres">
      <dgm:prSet presAssocID="{0090DD29-ED1B-47C4-86FB-C87A7B037091}" presName="rootConnector" presStyleLbl="node1" presStyleIdx="2" presStyleCnt="3"/>
      <dgm:spPr/>
      <dgm:t>
        <a:bodyPr/>
        <a:lstStyle/>
        <a:p>
          <a:endParaRPr kumimoji="1" lang="ja-JP" altLang="en-US"/>
        </a:p>
      </dgm:t>
    </dgm:pt>
    <dgm:pt modelId="{C28BEBFC-E3C5-45AA-880E-9C2E43B2C1DC}" type="pres">
      <dgm:prSet presAssocID="{0090DD29-ED1B-47C4-86FB-C87A7B037091}" presName="childShape" presStyleCnt="0"/>
      <dgm:spPr/>
    </dgm:pt>
    <dgm:pt modelId="{9F8EE2D8-C71A-422D-8BB6-D865358E49AD}" type="pres">
      <dgm:prSet presAssocID="{E6D3F39D-E25B-4131-8914-66DABEAAE235}" presName="Name13" presStyleLbl="parChTrans1D2" presStyleIdx="4" presStyleCnt="6"/>
      <dgm:spPr/>
      <dgm:t>
        <a:bodyPr/>
        <a:lstStyle/>
        <a:p>
          <a:endParaRPr kumimoji="1" lang="ja-JP" altLang="en-US"/>
        </a:p>
      </dgm:t>
    </dgm:pt>
    <dgm:pt modelId="{19087CB7-93FB-418F-8BBE-5D56259B6B79}" type="pres">
      <dgm:prSet presAssocID="{2391A3F3-838E-4FA2-9FBE-54E7C90F44C5}" presName="childText" presStyleLbl="bgAcc1" presStyleIdx="4" presStyleCnt="6" custLinFactNeighborY="-3180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B69CD6C-9404-4D40-B26B-A13AD12069BA}" type="pres">
      <dgm:prSet presAssocID="{94D6065A-2A76-4D9C-AED6-267863081D45}" presName="Name13" presStyleLbl="parChTrans1D2" presStyleIdx="5" presStyleCnt="6"/>
      <dgm:spPr/>
      <dgm:t>
        <a:bodyPr/>
        <a:lstStyle/>
        <a:p>
          <a:endParaRPr kumimoji="1" lang="ja-JP" altLang="en-US"/>
        </a:p>
      </dgm:t>
    </dgm:pt>
    <dgm:pt modelId="{E71681A5-1D2A-43B1-A3D6-7BDB73ED436E}" type="pres">
      <dgm:prSet presAssocID="{563F9B22-7152-40AB-A334-D811B716F062}" presName="childText" presStyleLbl="bgAcc1" presStyleIdx="5" presStyleCnt="6" custLinFactNeighborY="48308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F283345C-E077-4022-B3E1-44778EA54B78}" srcId="{8960C511-1B6D-4620-AFF8-433ABE23BE9C}" destId="{85006F33-5C8C-4C83-A66D-3B81F1683A89}" srcOrd="0" destOrd="0" parTransId="{EC771AB2-58E7-4391-A1E8-00F422EBC24B}" sibTransId="{E72AF2C6-C381-4482-BC76-4783ED56F193}"/>
    <dgm:cxn modelId="{40CD80B6-6061-4D94-A772-F0767CC9B708}" srcId="{5C839235-A5D6-402E-BE5E-CD79FB73471D}" destId="{20E4993C-7B9D-46DC-8453-5B29F6942D62}" srcOrd="0" destOrd="0" parTransId="{EA603AFC-815A-415A-8BB6-B55CC279A5E2}" sibTransId="{86894989-6AA1-4643-B508-4EDA46D7BF1C}"/>
    <dgm:cxn modelId="{E9A7B3A0-C191-42DA-94F5-B4C32ECF0EA8}" srcId="{65BED359-4809-4005-A8D6-8144904DA86B}" destId="{5C839235-A5D6-402E-BE5E-CD79FB73471D}" srcOrd="1" destOrd="0" parTransId="{A0AAF981-CDD3-4DE6-90BE-7719876EDB9F}" sibTransId="{9C763230-801F-4655-B572-B1173ED8204D}"/>
    <dgm:cxn modelId="{45934034-E867-4752-9B3E-F9D67D01F96B}" srcId="{65BED359-4809-4005-A8D6-8144904DA86B}" destId="{8960C511-1B6D-4620-AFF8-433ABE23BE9C}" srcOrd="0" destOrd="0" parTransId="{5040898A-0C62-4935-9BBF-DB5865572A81}" sibTransId="{A920456A-0E55-4264-BF3E-3A0C542987C6}"/>
    <dgm:cxn modelId="{8F93C38C-3246-49DC-9AC8-6403EC4F4239}" type="presOf" srcId="{F560769E-6155-4F18-A564-DA08508CD333}" destId="{C78BC55B-70BD-4809-B78C-1AB8111BC6F2}" srcOrd="0" destOrd="0" presId="urn:microsoft.com/office/officeart/2005/8/layout/hierarchy3"/>
    <dgm:cxn modelId="{BBAD9655-2FAC-4884-A4EA-525E5AD52A0E}" type="presOf" srcId="{2391A3F3-838E-4FA2-9FBE-54E7C90F44C5}" destId="{19087CB7-93FB-418F-8BBE-5D56259B6B79}" srcOrd="0" destOrd="0" presId="urn:microsoft.com/office/officeart/2005/8/layout/hierarchy3"/>
    <dgm:cxn modelId="{4FC1BCB6-E971-4286-82E7-C39D6A11882E}" srcId="{0090DD29-ED1B-47C4-86FB-C87A7B037091}" destId="{2391A3F3-838E-4FA2-9FBE-54E7C90F44C5}" srcOrd="0" destOrd="0" parTransId="{E6D3F39D-E25B-4131-8914-66DABEAAE235}" sibTransId="{31D26DAE-F46C-4699-B97B-51C7519997F2}"/>
    <dgm:cxn modelId="{263ADD7F-3046-45A7-B135-1B318116958F}" type="presOf" srcId="{94D6065A-2A76-4D9C-AED6-267863081D45}" destId="{AB69CD6C-9404-4D40-B26B-A13AD12069BA}" srcOrd="0" destOrd="0" presId="urn:microsoft.com/office/officeart/2005/8/layout/hierarchy3"/>
    <dgm:cxn modelId="{CB45FC81-42CC-49CB-A92B-91C6F352F901}" srcId="{5C839235-A5D6-402E-BE5E-CD79FB73471D}" destId="{BE332990-2552-4A21-9788-12F7DF30337B}" srcOrd="1" destOrd="0" parTransId="{F560769E-6155-4F18-A564-DA08508CD333}" sibTransId="{D9688F70-614F-41B7-A5B8-9A65B759E7AD}"/>
    <dgm:cxn modelId="{B5814C40-5A99-4E31-83CA-CE3C2DF7068B}" type="presOf" srcId="{E6D3F39D-E25B-4131-8914-66DABEAAE235}" destId="{9F8EE2D8-C71A-422D-8BB6-D865358E49AD}" srcOrd="0" destOrd="0" presId="urn:microsoft.com/office/officeart/2005/8/layout/hierarchy3"/>
    <dgm:cxn modelId="{55DC93FA-6636-4C39-92E0-3D449AD653F4}" type="presOf" srcId="{BE332990-2552-4A21-9788-12F7DF30337B}" destId="{0877E5C4-49E7-46F7-8E40-8C77BFEC189B}" srcOrd="0" destOrd="0" presId="urn:microsoft.com/office/officeart/2005/8/layout/hierarchy3"/>
    <dgm:cxn modelId="{38A34A3B-4FFE-45DB-9B80-848EC8D94AAA}" type="presOf" srcId="{EA603AFC-815A-415A-8BB6-B55CC279A5E2}" destId="{93BFC13B-F783-4F5A-9F2C-4E970161FBFC}" srcOrd="0" destOrd="0" presId="urn:microsoft.com/office/officeart/2005/8/layout/hierarchy3"/>
    <dgm:cxn modelId="{4C20898C-0E13-49B8-89AC-4BA7C299711C}" type="presOf" srcId="{0090DD29-ED1B-47C4-86FB-C87A7B037091}" destId="{D937C06E-6F81-4BCB-8AE3-ED0DCADF695F}" srcOrd="0" destOrd="0" presId="urn:microsoft.com/office/officeart/2005/8/layout/hierarchy3"/>
    <dgm:cxn modelId="{63D7D710-9733-4328-A6CD-3E3BD273B243}" type="presOf" srcId="{3A1225FD-E134-428F-B3D2-6FF74B30522D}" destId="{3039AE0F-BBE9-4EB8-8A2F-8DDA08895405}" srcOrd="0" destOrd="0" presId="urn:microsoft.com/office/officeart/2005/8/layout/hierarchy3"/>
    <dgm:cxn modelId="{CA7DC72C-8009-4F19-804E-C57E91A2FF43}" srcId="{0090DD29-ED1B-47C4-86FB-C87A7B037091}" destId="{563F9B22-7152-40AB-A334-D811B716F062}" srcOrd="1" destOrd="0" parTransId="{94D6065A-2A76-4D9C-AED6-267863081D45}" sibTransId="{F9C0F7D5-156B-4E15-9EEF-DE7999BD652B}"/>
    <dgm:cxn modelId="{73CFB626-6F64-4454-A20C-AC456E292F3C}" type="presOf" srcId="{8960C511-1B6D-4620-AFF8-433ABE23BE9C}" destId="{85EB9C8B-3140-4F95-9763-9981028A4479}" srcOrd="1" destOrd="0" presId="urn:microsoft.com/office/officeart/2005/8/layout/hierarchy3"/>
    <dgm:cxn modelId="{C0F1F5DA-B8B2-4507-966A-C31DEB2EB19F}" type="presOf" srcId="{2265F9A2-49C4-4747-AF9D-D354EF4CBD72}" destId="{C418FCD4-DB11-4F63-AA6F-FFE55BCE12F1}" srcOrd="0" destOrd="0" presId="urn:microsoft.com/office/officeart/2005/8/layout/hierarchy3"/>
    <dgm:cxn modelId="{E0D1C0F4-54AB-4297-AA66-A882BBB257A5}" srcId="{8960C511-1B6D-4620-AFF8-433ABE23BE9C}" destId="{2265F9A2-49C4-4747-AF9D-D354EF4CBD72}" srcOrd="1" destOrd="0" parTransId="{3A1225FD-E134-428F-B3D2-6FF74B30522D}" sibTransId="{61D6AEF3-DE60-41D1-9963-C2C969766AE9}"/>
    <dgm:cxn modelId="{BE24BDA8-2546-4662-BC25-D3F047CB6A4C}" type="presOf" srcId="{0090DD29-ED1B-47C4-86FB-C87A7B037091}" destId="{5D0964F0-A03E-400C-91EE-1EB2DBE48E60}" srcOrd="1" destOrd="0" presId="urn:microsoft.com/office/officeart/2005/8/layout/hierarchy3"/>
    <dgm:cxn modelId="{4451FB71-C160-48B0-BBE8-102087F48252}" type="presOf" srcId="{5C839235-A5D6-402E-BE5E-CD79FB73471D}" destId="{8957A08F-7A81-4A75-AA83-F50C42FAC762}" srcOrd="0" destOrd="0" presId="urn:microsoft.com/office/officeart/2005/8/layout/hierarchy3"/>
    <dgm:cxn modelId="{39406934-2745-4920-9303-217375BE9504}" type="presOf" srcId="{5C839235-A5D6-402E-BE5E-CD79FB73471D}" destId="{4F5B4983-5D0F-417A-85A9-574D9829A7A8}" srcOrd="1" destOrd="0" presId="urn:microsoft.com/office/officeart/2005/8/layout/hierarchy3"/>
    <dgm:cxn modelId="{C5317EA9-DEA2-4891-B5AF-C6845466CC10}" type="presOf" srcId="{563F9B22-7152-40AB-A334-D811B716F062}" destId="{E71681A5-1D2A-43B1-A3D6-7BDB73ED436E}" srcOrd="0" destOrd="0" presId="urn:microsoft.com/office/officeart/2005/8/layout/hierarchy3"/>
    <dgm:cxn modelId="{810B836D-291E-4DDA-B96D-AA2150405A9B}" type="presOf" srcId="{85006F33-5C8C-4C83-A66D-3B81F1683A89}" destId="{F71C951B-0472-490E-9AFD-9F0DADBDFD8F}" srcOrd="0" destOrd="0" presId="urn:microsoft.com/office/officeart/2005/8/layout/hierarchy3"/>
    <dgm:cxn modelId="{530E4AB2-1ABF-4A88-9DA3-B334062D07EA}" type="presOf" srcId="{65BED359-4809-4005-A8D6-8144904DA86B}" destId="{F9215B69-F200-4AF0-BF9C-F4DCC4578387}" srcOrd="0" destOrd="0" presId="urn:microsoft.com/office/officeart/2005/8/layout/hierarchy3"/>
    <dgm:cxn modelId="{F3B94DC7-51E0-4895-9CCE-3781598E66EA}" type="presOf" srcId="{20E4993C-7B9D-46DC-8453-5B29F6942D62}" destId="{95E9DEF5-9D65-4C69-9BC2-4109E58A297B}" srcOrd="0" destOrd="0" presId="urn:microsoft.com/office/officeart/2005/8/layout/hierarchy3"/>
    <dgm:cxn modelId="{AE950ED4-8657-443F-81B9-AF8794493548}" type="presOf" srcId="{8960C511-1B6D-4620-AFF8-433ABE23BE9C}" destId="{9992597F-1EEC-4458-BE96-597F2EFED86A}" srcOrd="0" destOrd="0" presId="urn:microsoft.com/office/officeart/2005/8/layout/hierarchy3"/>
    <dgm:cxn modelId="{5609AC4F-8718-4FAD-9A75-AE30CE25497F}" srcId="{65BED359-4809-4005-A8D6-8144904DA86B}" destId="{0090DD29-ED1B-47C4-86FB-C87A7B037091}" srcOrd="2" destOrd="0" parTransId="{473B120E-B262-4D98-8BAC-0E65A5CF2F08}" sibTransId="{5D6EDCEF-972D-45E4-B23E-7D85708CB0FE}"/>
    <dgm:cxn modelId="{04F057CC-CA67-4E4B-90C5-0203021A2111}" type="presOf" srcId="{EC771AB2-58E7-4391-A1E8-00F422EBC24B}" destId="{5DA483F0-9116-482A-8211-1F58A67892DF}" srcOrd="0" destOrd="0" presId="urn:microsoft.com/office/officeart/2005/8/layout/hierarchy3"/>
    <dgm:cxn modelId="{43BA9B9B-0725-456D-B5D0-8BCF2BA33917}" type="presParOf" srcId="{F9215B69-F200-4AF0-BF9C-F4DCC4578387}" destId="{8E5A1603-7EA1-46D5-8288-1AF1961A2E0F}" srcOrd="0" destOrd="0" presId="urn:microsoft.com/office/officeart/2005/8/layout/hierarchy3"/>
    <dgm:cxn modelId="{93A22C2F-9A24-4B5C-8029-C0CF8550F1CB}" type="presParOf" srcId="{8E5A1603-7EA1-46D5-8288-1AF1961A2E0F}" destId="{7E7308C2-5F90-4A68-94D7-FA6E6F6E8887}" srcOrd="0" destOrd="0" presId="urn:microsoft.com/office/officeart/2005/8/layout/hierarchy3"/>
    <dgm:cxn modelId="{7258958F-19B5-4C37-BFE5-444C00057EE5}" type="presParOf" srcId="{7E7308C2-5F90-4A68-94D7-FA6E6F6E8887}" destId="{9992597F-1EEC-4458-BE96-597F2EFED86A}" srcOrd="0" destOrd="0" presId="urn:microsoft.com/office/officeart/2005/8/layout/hierarchy3"/>
    <dgm:cxn modelId="{32C5AC00-38ED-4456-BFA3-1672C472AAE0}" type="presParOf" srcId="{7E7308C2-5F90-4A68-94D7-FA6E6F6E8887}" destId="{85EB9C8B-3140-4F95-9763-9981028A4479}" srcOrd="1" destOrd="0" presId="urn:microsoft.com/office/officeart/2005/8/layout/hierarchy3"/>
    <dgm:cxn modelId="{9EF555E9-477E-46F2-8943-B094E3225ABD}" type="presParOf" srcId="{8E5A1603-7EA1-46D5-8288-1AF1961A2E0F}" destId="{D1E46BA4-635C-4DFE-9100-8ED0F7471027}" srcOrd="1" destOrd="0" presId="urn:microsoft.com/office/officeart/2005/8/layout/hierarchy3"/>
    <dgm:cxn modelId="{83A019C7-BA69-4D19-B30F-F6204C1E41D1}" type="presParOf" srcId="{D1E46BA4-635C-4DFE-9100-8ED0F7471027}" destId="{5DA483F0-9116-482A-8211-1F58A67892DF}" srcOrd="0" destOrd="0" presId="urn:microsoft.com/office/officeart/2005/8/layout/hierarchy3"/>
    <dgm:cxn modelId="{FC6E304E-F17D-4824-9B8D-5D3C1B482450}" type="presParOf" srcId="{D1E46BA4-635C-4DFE-9100-8ED0F7471027}" destId="{F71C951B-0472-490E-9AFD-9F0DADBDFD8F}" srcOrd="1" destOrd="0" presId="urn:microsoft.com/office/officeart/2005/8/layout/hierarchy3"/>
    <dgm:cxn modelId="{3D827922-B7E7-4CC5-AC1F-A79CA839AF55}" type="presParOf" srcId="{D1E46BA4-635C-4DFE-9100-8ED0F7471027}" destId="{3039AE0F-BBE9-4EB8-8A2F-8DDA08895405}" srcOrd="2" destOrd="0" presId="urn:microsoft.com/office/officeart/2005/8/layout/hierarchy3"/>
    <dgm:cxn modelId="{B2E9C723-F067-48E9-99FD-F257B54A1C29}" type="presParOf" srcId="{D1E46BA4-635C-4DFE-9100-8ED0F7471027}" destId="{C418FCD4-DB11-4F63-AA6F-FFE55BCE12F1}" srcOrd="3" destOrd="0" presId="urn:microsoft.com/office/officeart/2005/8/layout/hierarchy3"/>
    <dgm:cxn modelId="{542244E4-CFCD-465D-8354-D6BFDD601426}" type="presParOf" srcId="{F9215B69-F200-4AF0-BF9C-F4DCC4578387}" destId="{E7D42F89-7A9F-4F08-95A5-006456AC54C2}" srcOrd="1" destOrd="0" presId="urn:microsoft.com/office/officeart/2005/8/layout/hierarchy3"/>
    <dgm:cxn modelId="{D1B9B502-648F-4310-923C-56C28A34E222}" type="presParOf" srcId="{E7D42F89-7A9F-4F08-95A5-006456AC54C2}" destId="{69E82269-1255-45F2-901C-590241C242F1}" srcOrd="0" destOrd="0" presId="urn:microsoft.com/office/officeart/2005/8/layout/hierarchy3"/>
    <dgm:cxn modelId="{BC481744-5EE9-45BA-8F86-5C0AE3912446}" type="presParOf" srcId="{69E82269-1255-45F2-901C-590241C242F1}" destId="{8957A08F-7A81-4A75-AA83-F50C42FAC762}" srcOrd="0" destOrd="0" presId="urn:microsoft.com/office/officeart/2005/8/layout/hierarchy3"/>
    <dgm:cxn modelId="{E3F59866-FB58-41B6-9ECE-367D3CACF1FB}" type="presParOf" srcId="{69E82269-1255-45F2-901C-590241C242F1}" destId="{4F5B4983-5D0F-417A-85A9-574D9829A7A8}" srcOrd="1" destOrd="0" presId="urn:microsoft.com/office/officeart/2005/8/layout/hierarchy3"/>
    <dgm:cxn modelId="{36CC64AF-DD89-4395-B82E-1FBAB8EC6217}" type="presParOf" srcId="{E7D42F89-7A9F-4F08-95A5-006456AC54C2}" destId="{40994E38-626B-4A02-8499-939EC3E4C407}" srcOrd="1" destOrd="0" presId="urn:microsoft.com/office/officeart/2005/8/layout/hierarchy3"/>
    <dgm:cxn modelId="{03704184-765F-4096-8CA5-F365544A937A}" type="presParOf" srcId="{40994E38-626B-4A02-8499-939EC3E4C407}" destId="{93BFC13B-F783-4F5A-9F2C-4E970161FBFC}" srcOrd="0" destOrd="0" presId="urn:microsoft.com/office/officeart/2005/8/layout/hierarchy3"/>
    <dgm:cxn modelId="{72DF8F16-585C-4C24-8CD6-EACECE15CC2A}" type="presParOf" srcId="{40994E38-626B-4A02-8499-939EC3E4C407}" destId="{95E9DEF5-9D65-4C69-9BC2-4109E58A297B}" srcOrd="1" destOrd="0" presId="urn:microsoft.com/office/officeart/2005/8/layout/hierarchy3"/>
    <dgm:cxn modelId="{3F3C924E-647D-4629-9F91-9BB28276B06D}" type="presParOf" srcId="{40994E38-626B-4A02-8499-939EC3E4C407}" destId="{C78BC55B-70BD-4809-B78C-1AB8111BC6F2}" srcOrd="2" destOrd="0" presId="urn:microsoft.com/office/officeart/2005/8/layout/hierarchy3"/>
    <dgm:cxn modelId="{9E3BEC4E-8128-4E59-97C1-9075057DA9E7}" type="presParOf" srcId="{40994E38-626B-4A02-8499-939EC3E4C407}" destId="{0877E5C4-49E7-46F7-8E40-8C77BFEC189B}" srcOrd="3" destOrd="0" presId="urn:microsoft.com/office/officeart/2005/8/layout/hierarchy3"/>
    <dgm:cxn modelId="{A6151B38-3531-4C09-B0C7-3C2B2B9AD398}" type="presParOf" srcId="{F9215B69-F200-4AF0-BF9C-F4DCC4578387}" destId="{7D9A0A49-7E86-40E3-BBEA-DA574C3022CE}" srcOrd="2" destOrd="0" presId="urn:microsoft.com/office/officeart/2005/8/layout/hierarchy3"/>
    <dgm:cxn modelId="{937AF8A4-4535-4A23-B92C-D37343A27A42}" type="presParOf" srcId="{7D9A0A49-7E86-40E3-BBEA-DA574C3022CE}" destId="{E594699B-2BA8-4617-9D90-D0AE9EB41ADC}" srcOrd="0" destOrd="0" presId="urn:microsoft.com/office/officeart/2005/8/layout/hierarchy3"/>
    <dgm:cxn modelId="{954A3CE1-F75A-43D1-9784-6DB265D49B96}" type="presParOf" srcId="{E594699B-2BA8-4617-9D90-D0AE9EB41ADC}" destId="{D937C06E-6F81-4BCB-8AE3-ED0DCADF695F}" srcOrd="0" destOrd="0" presId="urn:microsoft.com/office/officeart/2005/8/layout/hierarchy3"/>
    <dgm:cxn modelId="{7A63A620-24D4-4082-A6D3-1F672DBFDE35}" type="presParOf" srcId="{E594699B-2BA8-4617-9D90-D0AE9EB41ADC}" destId="{5D0964F0-A03E-400C-91EE-1EB2DBE48E60}" srcOrd="1" destOrd="0" presId="urn:microsoft.com/office/officeart/2005/8/layout/hierarchy3"/>
    <dgm:cxn modelId="{EACDDE57-8112-45CB-A570-5BDDB61FFCB2}" type="presParOf" srcId="{7D9A0A49-7E86-40E3-BBEA-DA574C3022CE}" destId="{C28BEBFC-E3C5-45AA-880E-9C2E43B2C1DC}" srcOrd="1" destOrd="0" presId="urn:microsoft.com/office/officeart/2005/8/layout/hierarchy3"/>
    <dgm:cxn modelId="{AC8A1AEF-8557-42B2-921B-059F49E376C4}" type="presParOf" srcId="{C28BEBFC-E3C5-45AA-880E-9C2E43B2C1DC}" destId="{9F8EE2D8-C71A-422D-8BB6-D865358E49AD}" srcOrd="0" destOrd="0" presId="urn:microsoft.com/office/officeart/2005/8/layout/hierarchy3"/>
    <dgm:cxn modelId="{0EA41216-7F38-46E9-AA8D-428F58132019}" type="presParOf" srcId="{C28BEBFC-E3C5-45AA-880E-9C2E43B2C1DC}" destId="{19087CB7-93FB-418F-8BBE-5D56259B6B79}" srcOrd="1" destOrd="0" presId="urn:microsoft.com/office/officeart/2005/8/layout/hierarchy3"/>
    <dgm:cxn modelId="{54B8FBB1-1657-46FB-9E5D-914A6C516B78}" type="presParOf" srcId="{C28BEBFC-E3C5-45AA-880E-9C2E43B2C1DC}" destId="{AB69CD6C-9404-4D40-B26B-A13AD12069BA}" srcOrd="2" destOrd="0" presId="urn:microsoft.com/office/officeart/2005/8/layout/hierarchy3"/>
    <dgm:cxn modelId="{3C6FB69A-7B7B-472B-A807-B3BEC8D518C8}" type="presParOf" srcId="{C28BEBFC-E3C5-45AA-880E-9C2E43B2C1DC}" destId="{E71681A5-1D2A-43B1-A3D6-7BDB73ED436E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01548BE6-1D48-4610-BD40-58EB6EF056C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0D442C1-C06C-441A-9BFE-6B9809A04E3E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仕様の</a:t>
          </a:r>
          <a:r>
            <a:rPr lang="en-US" altLang="ja-JP" sz="1800" smtClean="0"/>
            <a:t/>
          </a:r>
          <a:br>
            <a:rPr lang="en-US" altLang="ja-JP" sz="1800" smtClean="0"/>
          </a:br>
          <a:r>
            <a:rPr lang="ja-JP" altLang="en-US" sz="1800" smtClean="0"/>
            <a:t>発見</a:t>
          </a:r>
          <a:endParaRPr lang="en-US" sz="1800" dirty="0"/>
        </a:p>
      </dgm:t>
    </dgm:pt>
    <dgm:pt modelId="{E715A6A2-2D62-4289-AFF3-DA2DFE62EDA3}" type="parTrans" cxnId="{89BB5D50-7399-48E0-B348-BD421C8867FA}">
      <dgm:prSet/>
      <dgm:spPr/>
      <dgm:t>
        <a:bodyPr/>
        <a:lstStyle/>
        <a:p>
          <a:endParaRPr lang="en-US" sz="1800"/>
        </a:p>
      </dgm:t>
    </dgm:pt>
    <dgm:pt modelId="{50577153-8181-439B-9F89-0211E1D69FD9}" type="sibTrans" cxnId="{89BB5D50-7399-48E0-B348-BD421C8867FA}">
      <dgm:prSet custT="1"/>
      <dgm:spPr/>
      <dgm:t>
        <a:bodyPr/>
        <a:lstStyle/>
        <a:p>
          <a:endParaRPr lang="en-US" sz="1200"/>
        </a:p>
      </dgm:t>
    </dgm:pt>
    <dgm:pt modelId="{52101540-4490-4760-904E-5CD890F232AC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仕様の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文書化</a:t>
          </a:r>
          <a:endParaRPr lang="en-US" sz="1800" dirty="0"/>
        </a:p>
      </dgm:t>
    </dgm:pt>
    <dgm:pt modelId="{CDB577DC-6631-4023-84A9-6E82791D89D2}" type="parTrans" cxnId="{74FDD39F-586D-4C5D-8AFB-AB89D5FF00BE}">
      <dgm:prSet/>
      <dgm:spPr/>
      <dgm:t>
        <a:bodyPr/>
        <a:lstStyle/>
        <a:p>
          <a:endParaRPr lang="en-US" sz="1800"/>
        </a:p>
      </dgm:t>
    </dgm:pt>
    <dgm:pt modelId="{818F4F51-1538-4E08-81EF-A81CD650FD38}" type="sibTrans" cxnId="{74FDD39F-586D-4C5D-8AFB-AB89D5FF00BE}">
      <dgm:prSet custT="1"/>
      <dgm:spPr/>
      <dgm:t>
        <a:bodyPr/>
        <a:lstStyle/>
        <a:p>
          <a:endParaRPr lang="en-US" sz="1200"/>
        </a:p>
      </dgm:t>
    </dgm:pt>
    <dgm:pt modelId="{F5658D47-ED3D-45E0-8854-5F30593EC048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実装</a:t>
          </a:r>
          <a:endParaRPr lang="en-US" sz="1800" dirty="0"/>
        </a:p>
      </dgm:t>
    </dgm:pt>
    <dgm:pt modelId="{6CF6DB03-706C-40DD-9EDE-C7636E174032}" type="parTrans" cxnId="{0E6ACCDE-1469-4AE0-98C6-7D4A996CF634}">
      <dgm:prSet/>
      <dgm:spPr/>
      <dgm:t>
        <a:bodyPr/>
        <a:lstStyle/>
        <a:p>
          <a:endParaRPr lang="en-US" sz="1800"/>
        </a:p>
      </dgm:t>
    </dgm:pt>
    <dgm:pt modelId="{2C43BEA6-E1EB-43FB-B7F1-CDC998A06621}" type="sibTrans" cxnId="{0E6ACCDE-1469-4AE0-98C6-7D4A996CF634}">
      <dgm:prSet custT="1"/>
      <dgm:spPr/>
      <dgm:t>
        <a:bodyPr/>
        <a:lstStyle/>
        <a:p>
          <a:endParaRPr lang="en-US" sz="1200"/>
        </a:p>
      </dgm:t>
    </dgm:pt>
    <dgm:pt modelId="{6F8DFF81-6723-4A71-9976-5BCF7C2D0F94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検証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en-US" altLang="ja-JP" sz="1800" dirty="0" smtClean="0"/>
            <a:t>(</a:t>
          </a:r>
          <a:r>
            <a:rPr lang="ja-JP" altLang="en-US" sz="1800" dirty="0" smtClean="0"/>
            <a:t>テスト</a:t>
          </a:r>
          <a:r>
            <a:rPr lang="en-US" altLang="ja-JP" sz="1800" dirty="0" smtClean="0"/>
            <a:t>)</a:t>
          </a:r>
          <a:endParaRPr lang="en-US" sz="1800" dirty="0"/>
        </a:p>
      </dgm:t>
    </dgm:pt>
    <dgm:pt modelId="{A129A453-849B-4715-B804-159BC2DC7BCA}" type="parTrans" cxnId="{55D1830E-995B-4B3C-88CC-273AF2AA65A9}">
      <dgm:prSet/>
      <dgm:spPr/>
      <dgm:t>
        <a:bodyPr/>
        <a:lstStyle/>
        <a:p>
          <a:endParaRPr lang="en-US" sz="1800"/>
        </a:p>
      </dgm:t>
    </dgm:pt>
    <dgm:pt modelId="{B6F5390E-7A30-4D34-ADE8-1AD50C6301BC}" type="sibTrans" cxnId="{55D1830E-995B-4B3C-88CC-273AF2AA65A9}">
      <dgm:prSet/>
      <dgm:spPr/>
      <dgm:t>
        <a:bodyPr/>
        <a:lstStyle/>
        <a:p>
          <a:endParaRPr lang="en-US" sz="1800"/>
        </a:p>
      </dgm:t>
    </dgm:pt>
    <dgm:pt modelId="{39830529-5DB8-47B4-83AB-4CE6CEF0D58F}" type="pres">
      <dgm:prSet presAssocID="{01548BE6-1D48-4610-BD40-58EB6EF056C8}" presName="Name0" presStyleCnt="0">
        <dgm:presLayoutVars>
          <dgm:dir/>
          <dgm:resizeHandles val="exact"/>
        </dgm:presLayoutVars>
      </dgm:prSet>
      <dgm:spPr/>
    </dgm:pt>
    <dgm:pt modelId="{8787643F-6B78-46EF-A625-E1CD74F3E50F}" type="pres">
      <dgm:prSet presAssocID="{F0D442C1-C06C-441A-9BFE-6B9809A04E3E}" presName="node" presStyleLbl="node1" presStyleIdx="0" presStyleCnt="4">
        <dgm:presLayoutVars>
          <dgm:bulletEnabled val="1"/>
        </dgm:presLayoutVars>
      </dgm:prSet>
      <dgm:spPr>
        <a:prstGeom prst="snipRoundRect">
          <a:avLst/>
        </a:prstGeom>
      </dgm:spPr>
      <dgm:t>
        <a:bodyPr/>
        <a:lstStyle/>
        <a:p>
          <a:endParaRPr lang="en-US"/>
        </a:p>
      </dgm:t>
    </dgm:pt>
    <dgm:pt modelId="{2C767C64-1B4C-430D-A734-F1B95A5679DA}" type="pres">
      <dgm:prSet presAssocID="{50577153-8181-439B-9F89-0211E1D69FD9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DEFD6F40-DEC7-4C3F-B683-23186674595A}" type="pres">
      <dgm:prSet presAssocID="{50577153-8181-439B-9F89-0211E1D69FD9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E0D09C68-8958-41ED-9C57-F9FD58C27173}" type="pres">
      <dgm:prSet presAssocID="{52101540-4490-4760-904E-5CD890F232AC}" presName="node" presStyleLbl="node1" presStyleIdx="1" presStyleCnt="4">
        <dgm:presLayoutVars>
          <dgm:bulletEnabled val="1"/>
        </dgm:presLayoutVars>
      </dgm:prSet>
      <dgm:spPr>
        <a:prstGeom prst="snipRoundRect">
          <a:avLst/>
        </a:prstGeom>
      </dgm:spPr>
      <dgm:t>
        <a:bodyPr/>
        <a:lstStyle/>
        <a:p>
          <a:endParaRPr kumimoji="1" lang="ja-JP" altLang="en-US"/>
        </a:p>
      </dgm:t>
    </dgm:pt>
    <dgm:pt modelId="{847248AC-F38C-4AD1-A49F-E8D5A9E312C4}" type="pres">
      <dgm:prSet presAssocID="{818F4F51-1538-4E08-81EF-A81CD650FD38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53158309-ED74-41EB-881C-103BBE3BE161}" type="pres">
      <dgm:prSet presAssocID="{818F4F51-1538-4E08-81EF-A81CD650FD38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C2DED00A-7BCA-477C-A86D-257B8492495A}" type="pres">
      <dgm:prSet presAssocID="{F5658D47-ED3D-45E0-8854-5F30593EC04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109A4D0-C6AC-4EA5-8972-E29DC502E079}" type="pres">
      <dgm:prSet presAssocID="{2C43BEA6-E1EB-43FB-B7F1-CDC998A06621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237D1909-097B-4BE5-AC0E-A34931BF16F7}" type="pres">
      <dgm:prSet presAssocID="{2C43BEA6-E1EB-43FB-B7F1-CDC998A06621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08FBF599-8F11-40A7-B418-5F9DE0A7969F}" type="pres">
      <dgm:prSet presAssocID="{6F8DFF81-6723-4A71-9976-5BCF7C2D0F9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DBEC6CD8-94B5-48E2-B452-F25CFAB562B3}" type="presOf" srcId="{2C43BEA6-E1EB-43FB-B7F1-CDC998A06621}" destId="{237D1909-097B-4BE5-AC0E-A34931BF16F7}" srcOrd="1" destOrd="0" presId="urn:microsoft.com/office/officeart/2005/8/layout/process1"/>
    <dgm:cxn modelId="{77659278-4893-4F48-A0AD-BE69B9D1D777}" type="presOf" srcId="{50577153-8181-439B-9F89-0211E1D69FD9}" destId="{2C767C64-1B4C-430D-A734-F1B95A5679DA}" srcOrd="0" destOrd="0" presId="urn:microsoft.com/office/officeart/2005/8/layout/process1"/>
    <dgm:cxn modelId="{89BB5D50-7399-48E0-B348-BD421C8867FA}" srcId="{01548BE6-1D48-4610-BD40-58EB6EF056C8}" destId="{F0D442C1-C06C-441A-9BFE-6B9809A04E3E}" srcOrd="0" destOrd="0" parTransId="{E715A6A2-2D62-4289-AFF3-DA2DFE62EDA3}" sibTransId="{50577153-8181-439B-9F89-0211E1D69FD9}"/>
    <dgm:cxn modelId="{C072385F-26AD-4DEA-A373-EC53101EF0E5}" type="presOf" srcId="{52101540-4490-4760-904E-5CD890F232AC}" destId="{E0D09C68-8958-41ED-9C57-F9FD58C27173}" srcOrd="0" destOrd="0" presId="urn:microsoft.com/office/officeart/2005/8/layout/process1"/>
    <dgm:cxn modelId="{DF631C08-ADF2-41C9-9DBB-215A74CC67F5}" type="presOf" srcId="{6F8DFF81-6723-4A71-9976-5BCF7C2D0F94}" destId="{08FBF599-8F11-40A7-B418-5F9DE0A7969F}" srcOrd="0" destOrd="0" presId="urn:microsoft.com/office/officeart/2005/8/layout/process1"/>
    <dgm:cxn modelId="{9F83C6B7-50C1-4B7E-A648-01217F9137EB}" type="presOf" srcId="{818F4F51-1538-4E08-81EF-A81CD650FD38}" destId="{53158309-ED74-41EB-881C-103BBE3BE161}" srcOrd="1" destOrd="0" presId="urn:microsoft.com/office/officeart/2005/8/layout/process1"/>
    <dgm:cxn modelId="{78620B98-A424-46BB-A210-9B7E86C5F4D6}" type="presOf" srcId="{F0D442C1-C06C-441A-9BFE-6B9809A04E3E}" destId="{8787643F-6B78-46EF-A625-E1CD74F3E50F}" srcOrd="0" destOrd="0" presId="urn:microsoft.com/office/officeart/2005/8/layout/process1"/>
    <dgm:cxn modelId="{ACD63007-859B-4E7A-9816-5A6E71010F29}" type="presOf" srcId="{F5658D47-ED3D-45E0-8854-5F30593EC048}" destId="{C2DED00A-7BCA-477C-A86D-257B8492495A}" srcOrd="0" destOrd="0" presId="urn:microsoft.com/office/officeart/2005/8/layout/process1"/>
    <dgm:cxn modelId="{74FDD39F-586D-4C5D-8AFB-AB89D5FF00BE}" srcId="{01548BE6-1D48-4610-BD40-58EB6EF056C8}" destId="{52101540-4490-4760-904E-5CD890F232AC}" srcOrd="1" destOrd="0" parTransId="{CDB577DC-6631-4023-84A9-6E82791D89D2}" sibTransId="{818F4F51-1538-4E08-81EF-A81CD650FD38}"/>
    <dgm:cxn modelId="{C3818E76-0C1E-44A6-9286-E7A484792B46}" type="presOf" srcId="{818F4F51-1538-4E08-81EF-A81CD650FD38}" destId="{847248AC-F38C-4AD1-A49F-E8D5A9E312C4}" srcOrd="0" destOrd="0" presId="urn:microsoft.com/office/officeart/2005/8/layout/process1"/>
    <dgm:cxn modelId="{55D1830E-995B-4B3C-88CC-273AF2AA65A9}" srcId="{01548BE6-1D48-4610-BD40-58EB6EF056C8}" destId="{6F8DFF81-6723-4A71-9976-5BCF7C2D0F94}" srcOrd="3" destOrd="0" parTransId="{A129A453-849B-4715-B804-159BC2DC7BCA}" sibTransId="{B6F5390E-7A30-4D34-ADE8-1AD50C6301BC}"/>
    <dgm:cxn modelId="{EC96AF82-724F-49A5-9596-AB6BEA457188}" type="presOf" srcId="{2C43BEA6-E1EB-43FB-B7F1-CDC998A06621}" destId="{8109A4D0-C6AC-4EA5-8972-E29DC502E079}" srcOrd="0" destOrd="0" presId="urn:microsoft.com/office/officeart/2005/8/layout/process1"/>
    <dgm:cxn modelId="{0E6ACCDE-1469-4AE0-98C6-7D4A996CF634}" srcId="{01548BE6-1D48-4610-BD40-58EB6EF056C8}" destId="{F5658D47-ED3D-45E0-8854-5F30593EC048}" srcOrd="2" destOrd="0" parTransId="{6CF6DB03-706C-40DD-9EDE-C7636E174032}" sibTransId="{2C43BEA6-E1EB-43FB-B7F1-CDC998A06621}"/>
    <dgm:cxn modelId="{D26624E0-11A8-4E7F-8535-C8B88B1A491D}" type="presOf" srcId="{01548BE6-1D48-4610-BD40-58EB6EF056C8}" destId="{39830529-5DB8-47B4-83AB-4CE6CEF0D58F}" srcOrd="0" destOrd="0" presId="urn:microsoft.com/office/officeart/2005/8/layout/process1"/>
    <dgm:cxn modelId="{59F315D2-2889-4221-8990-FDFCE17F04F1}" type="presOf" srcId="{50577153-8181-439B-9F89-0211E1D69FD9}" destId="{DEFD6F40-DEC7-4C3F-B683-23186674595A}" srcOrd="1" destOrd="0" presId="urn:microsoft.com/office/officeart/2005/8/layout/process1"/>
    <dgm:cxn modelId="{82777C98-4D39-480F-8CFD-A59D07277765}" type="presParOf" srcId="{39830529-5DB8-47B4-83AB-4CE6CEF0D58F}" destId="{8787643F-6B78-46EF-A625-E1CD74F3E50F}" srcOrd="0" destOrd="0" presId="urn:microsoft.com/office/officeart/2005/8/layout/process1"/>
    <dgm:cxn modelId="{9C03F264-A59A-471F-91C0-B8E7FEE2A795}" type="presParOf" srcId="{39830529-5DB8-47B4-83AB-4CE6CEF0D58F}" destId="{2C767C64-1B4C-430D-A734-F1B95A5679DA}" srcOrd="1" destOrd="0" presId="urn:microsoft.com/office/officeart/2005/8/layout/process1"/>
    <dgm:cxn modelId="{4376DA71-E722-456F-AB0A-CF384E62B180}" type="presParOf" srcId="{2C767C64-1B4C-430D-A734-F1B95A5679DA}" destId="{DEFD6F40-DEC7-4C3F-B683-23186674595A}" srcOrd="0" destOrd="0" presId="urn:microsoft.com/office/officeart/2005/8/layout/process1"/>
    <dgm:cxn modelId="{2B1D87D1-283B-4996-B245-BE8FFF6A5B74}" type="presParOf" srcId="{39830529-5DB8-47B4-83AB-4CE6CEF0D58F}" destId="{E0D09C68-8958-41ED-9C57-F9FD58C27173}" srcOrd="2" destOrd="0" presId="urn:microsoft.com/office/officeart/2005/8/layout/process1"/>
    <dgm:cxn modelId="{2AD01963-16D1-4A08-BBCD-87C5739BC3E7}" type="presParOf" srcId="{39830529-5DB8-47B4-83AB-4CE6CEF0D58F}" destId="{847248AC-F38C-4AD1-A49F-E8D5A9E312C4}" srcOrd="3" destOrd="0" presId="urn:microsoft.com/office/officeart/2005/8/layout/process1"/>
    <dgm:cxn modelId="{1023B678-7D4C-4669-838E-68DA8A5B84CB}" type="presParOf" srcId="{847248AC-F38C-4AD1-A49F-E8D5A9E312C4}" destId="{53158309-ED74-41EB-881C-103BBE3BE161}" srcOrd="0" destOrd="0" presId="urn:microsoft.com/office/officeart/2005/8/layout/process1"/>
    <dgm:cxn modelId="{AE685F7F-1FED-4663-B1DF-D307CBC70AE1}" type="presParOf" srcId="{39830529-5DB8-47B4-83AB-4CE6CEF0D58F}" destId="{C2DED00A-7BCA-477C-A86D-257B8492495A}" srcOrd="4" destOrd="0" presId="urn:microsoft.com/office/officeart/2005/8/layout/process1"/>
    <dgm:cxn modelId="{2E51B34B-404C-443C-946C-74CE29B08AB2}" type="presParOf" srcId="{39830529-5DB8-47B4-83AB-4CE6CEF0D58F}" destId="{8109A4D0-C6AC-4EA5-8972-E29DC502E079}" srcOrd="5" destOrd="0" presId="urn:microsoft.com/office/officeart/2005/8/layout/process1"/>
    <dgm:cxn modelId="{3A27A919-DB9C-4BD1-A7D6-B74AC9116E59}" type="presParOf" srcId="{8109A4D0-C6AC-4EA5-8972-E29DC502E079}" destId="{237D1909-097B-4BE5-AC0E-A34931BF16F7}" srcOrd="0" destOrd="0" presId="urn:microsoft.com/office/officeart/2005/8/layout/process1"/>
    <dgm:cxn modelId="{7E1EC0CD-252C-4D79-A26E-9D8278C3D13A}" type="presParOf" srcId="{39830529-5DB8-47B4-83AB-4CE6CEF0D58F}" destId="{08FBF599-8F11-40A7-B418-5F9DE0A7969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01548BE6-1D48-4610-BD40-58EB6EF056C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0D442C1-C06C-441A-9BFE-6B9809A04E3E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バグの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発見</a:t>
          </a:r>
          <a:endParaRPr lang="en-US" sz="1800" dirty="0"/>
        </a:p>
      </dgm:t>
    </dgm:pt>
    <dgm:pt modelId="{E715A6A2-2D62-4289-AFF3-DA2DFE62EDA3}" type="parTrans" cxnId="{89BB5D50-7399-48E0-B348-BD421C8867FA}">
      <dgm:prSet/>
      <dgm:spPr/>
      <dgm:t>
        <a:bodyPr/>
        <a:lstStyle/>
        <a:p>
          <a:endParaRPr lang="en-US" sz="1800"/>
        </a:p>
      </dgm:t>
    </dgm:pt>
    <dgm:pt modelId="{50577153-8181-439B-9F89-0211E1D69FD9}" type="sibTrans" cxnId="{89BB5D50-7399-48E0-B348-BD421C8867FA}">
      <dgm:prSet custT="1"/>
      <dgm:spPr/>
      <dgm:t>
        <a:bodyPr/>
        <a:lstStyle/>
        <a:p>
          <a:endParaRPr lang="en-US" sz="1200"/>
        </a:p>
      </dgm:t>
    </dgm:pt>
    <dgm:pt modelId="{52101540-4490-4760-904E-5CD890F232AC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バグの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文書化</a:t>
          </a:r>
          <a:endParaRPr lang="en-US" sz="1800" dirty="0"/>
        </a:p>
      </dgm:t>
    </dgm:pt>
    <dgm:pt modelId="{CDB577DC-6631-4023-84A9-6E82791D89D2}" type="parTrans" cxnId="{74FDD39F-586D-4C5D-8AFB-AB89D5FF00BE}">
      <dgm:prSet/>
      <dgm:spPr/>
      <dgm:t>
        <a:bodyPr/>
        <a:lstStyle/>
        <a:p>
          <a:endParaRPr lang="en-US" sz="1800"/>
        </a:p>
      </dgm:t>
    </dgm:pt>
    <dgm:pt modelId="{818F4F51-1538-4E08-81EF-A81CD650FD38}" type="sibTrans" cxnId="{74FDD39F-586D-4C5D-8AFB-AB89D5FF00BE}">
      <dgm:prSet custT="1"/>
      <dgm:spPr/>
      <dgm:t>
        <a:bodyPr/>
        <a:lstStyle/>
        <a:p>
          <a:endParaRPr lang="en-US" sz="1200"/>
        </a:p>
      </dgm:t>
    </dgm:pt>
    <dgm:pt modelId="{F5658D47-ED3D-45E0-8854-5F30593EC048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修正</a:t>
          </a:r>
          <a:endParaRPr lang="en-US" sz="1800" dirty="0"/>
        </a:p>
      </dgm:t>
    </dgm:pt>
    <dgm:pt modelId="{6CF6DB03-706C-40DD-9EDE-C7636E174032}" type="parTrans" cxnId="{0E6ACCDE-1469-4AE0-98C6-7D4A996CF634}">
      <dgm:prSet/>
      <dgm:spPr/>
      <dgm:t>
        <a:bodyPr/>
        <a:lstStyle/>
        <a:p>
          <a:endParaRPr lang="en-US" sz="1800"/>
        </a:p>
      </dgm:t>
    </dgm:pt>
    <dgm:pt modelId="{2C43BEA6-E1EB-43FB-B7F1-CDC998A06621}" type="sibTrans" cxnId="{0E6ACCDE-1469-4AE0-98C6-7D4A996CF634}">
      <dgm:prSet custT="1"/>
      <dgm:spPr/>
      <dgm:t>
        <a:bodyPr/>
        <a:lstStyle/>
        <a:p>
          <a:endParaRPr lang="en-US" sz="1200"/>
        </a:p>
      </dgm:t>
    </dgm:pt>
    <dgm:pt modelId="{6F8DFF81-6723-4A71-9976-5BCF7C2D0F94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検証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en-US" altLang="ja-JP" sz="1800" dirty="0" smtClean="0"/>
            <a:t>(</a:t>
          </a:r>
          <a:r>
            <a:rPr lang="ja-JP" altLang="en-US" sz="1800" dirty="0" smtClean="0"/>
            <a:t>テスト</a:t>
          </a:r>
          <a:r>
            <a:rPr lang="en-US" altLang="ja-JP" sz="1800" dirty="0" smtClean="0"/>
            <a:t>)</a:t>
          </a:r>
          <a:endParaRPr lang="en-US" sz="1800" dirty="0"/>
        </a:p>
      </dgm:t>
    </dgm:pt>
    <dgm:pt modelId="{A129A453-849B-4715-B804-159BC2DC7BCA}" type="parTrans" cxnId="{55D1830E-995B-4B3C-88CC-273AF2AA65A9}">
      <dgm:prSet/>
      <dgm:spPr/>
      <dgm:t>
        <a:bodyPr/>
        <a:lstStyle/>
        <a:p>
          <a:endParaRPr lang="en-US" sz="1800"/>
        </a:p>
      </dgm:t>
    </dgm:pt>
    <dgm:pt modelId="{B6F5390E-7A30-4D34-ADE8-1AD50C6301BC}" type="sibTrans" cxnId="{55D1830E-995B-4B3C-88CC-273AF2AA65A9}">
      <dgm:prSet/>
      <dgm:spPr/>
      <dgm:t>
        <a:bodyPr/>
        <a:lstStyle/>
        <a:p>
          <a:endParaRPr lang="en-US" sz="1800"/>
        </a:p>
      </dgm:t>
    </dgm:pt>
    <dgm:pt modelId="{39830529-5DB8-47B4-83AB-4CE6CEF0D58F}" type="pres">
      <dgm:prSet presAssocID="{01548BE6-1D48-4610-BD40-58EB6EF056C8}" presName="Name0" presStyleCnt="0">
        <dgm:presLayoutVars>
          <dgm:dir/>
          <dgm:resizeHandles val="exact"/>
        </dgm:presLayoutVars>
      </dgm:prSet>
      <dgm:spPr/>
    </dgm:pt>
    <dgm:pt modelId="{8787643F-6B78-46EF-A625-E1CD74F3E50F}" type="pres">
      <dgm:prSet presAssocID="{F0D442C1-C06C-441A-9BFE-6B9809A04E3E}" presName="node" presStyleLbl="node1" presStyleIdx="0" presStyleCnt="4">
        <dgm:presLayoutVars>
          <dgm:bulletEnabled val="1"/>
        </dgm:presLayoutVars>
      </dgm:prSet>
      <dgm:spPr>
        <a:prstGeom prst="round1Rect">
          <a:avLst/>
        </a:prstGeom>
      </dgm:spPr>
      <dgm:t>
        <a:bodyPr/>
        <a:lstStyle/>
        <a:p>
          <a:endParaRPr lang="en-US"/>
        </a:p>
      </dgm:t>
    </dgm:pt>
    <dgm:pt modelId="{2C767C64-1B4C-430D-A734-F1B95A5679DA}" type="pres">
      <dgm:prSet presAssocID="{50577153-8181-439B-9F89-0211E1D69FD9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DEFD6F40-DEC7-4C3F-B683-23186674595A}" type="pres">
      <dgm:prSet presAssocID="{50577153-8181-439B-9F89-0211E1D69FD9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E0D09C68-8958-41ED-9C57-F9FD58C27173}" type="pres">
      <dgm:prSet presAssocID="{52101540-4490-4760-904E-5CD890F232AC}" presName="node" presStyleLbl="node1" presStyleIdx="1" presStyleCnt="4">
        <dgm:presLayoutVars>
          <dgm:bulletEnabled val="1"/>
        </dgm:presLayoutVars>
      </dgm:prSet>
      <dgm:spPr>
        <a:prstGeom prst="round1Rect">
          <a:avLst/>
        </a:prstGeom>
      </dgm:spPr>
      <dgm:t>
        <a:bodyPr/>
        <a:lstStyle/>
        <a:p>
          <a:endParaRPr lang="en-US"/>
        </a:p>
      </dgm:t>
    </dgm:pt>
    <dgm:pt modelId="{847248AC-F38C-4AD1-A49F-E8D5A9E312C4}" type="pres">
      <dgm:prSet presAssocID="{818F4F51-1538-4E08-81EF-A81CD650FD38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53158309-ED74-41EB-881C-103BBE3BE161}" type="pres">
      <dgm:prSet presAssocID="{818F4F51-1538-4E08-81EF-A81CD650FD38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C2DED00A-7BCA-477C-A86D-257B8492495A}" type="pres">
      <dgm:prSet presAssocID="{F5658D47-ED3D-45E0-8854-5F30593EC04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09A4D0-C6AC-4EA5-8972-E29DC502E079}" type="pres">
      <dgm:prSet presAssocID="{2C43BEA6-E1EB-43FB-B7F1-CDC998A06621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237D1909-097B-4BE5-AC0E-A34931BF16F7}" type="pres">
      <dgm:prSet presAssocID="{2C43BEA6-E1EB-43FB-B7F1-CDC998A06621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08FBF599-8F11-40A7-B418-5F9DE0A7969F}" type="pres">
      <dgm:prSet presAssocID="{6F8DFF81-6723-4A71-9976-5BCF7C2D0F9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CD2EE038-D113-42A7-93D7-ADCDACA0E8D9}" type="presOf" srcId="{818F4F51-1538-4E08-81EF-A81CD650FD38}" destId="{847248AC-F38C-4AD1-A49F-E8D5A9E312C4}" srcOrd="0" destOrd="0" presId="urn:microsoft.com/office/officeart/2005/8/layout/process1"/>
    <dgm:cxn modelId="{97299ED1-4E3F-44A8-8E1D-9839FEBAF28B}" type="presOf" srcId="{01548BE6-1D48-4610-BD40-58EB6EF056C8}" destId="{39830529-5DB8-47B4-83AB-4CE6CEF0D58F}" srcOrd="0" destOrd="0" presId="urn:microsoft.com/office/officeart/2005/8/layout/process1"/>
    <dgm:cxn modelId="{E629AC09-35F1-4938-9269-B9DE8C40CF0C}" type="presOf" srcId="{818F4F51-1538-4E08-81EF-A81CD650FD38}" destId="{53158309-ED74-41EB-881C-103BBE3BE161}" srcOrd="1" destOrd="0" presId="urn:microsoft.com/office/officeart/2005/8/layout/process1"/>
    <dgm:cxn modelId="{62E7CC17-A640-42FB-B9A6-02D37CD5D339}" type="presOf" srcId="{52101540-4490-4760-904E-5CD890F232AC}" destId="{E0D09C68-8958-41ED-9C57-F9FD58C27173}" srcOrd="0" destOrd="0" presId="urn:microsoft.com/office/officeart/2005/8/layout/process1"/>
    <dgm:cxn modelId="{426CE88F-D84C-4D8F-9460-C887675C9780}" type="presOf" srcId="{2C43BEA6-E1EB-43FB-B7F1-CDC998A06621}" destId="{8109A4D0-C6AC-4EA5-8972-E29DC502E079}" srcOrd="0" destOrd="0" presId="urn:microsoft.com/office/officeart/2005/8/layout/process1"/>
    <dgm:cxn modelId="{89BB5D50-7399-48E0-B348-BD421C8867FA}" srcId="{01548BE6-1D48-4610-BD40-58EB6EF056C8}" destId="{F0D442C1-C06C-441A-9BFE-6B9809A04E3E}" srcOrd="0" destOrd="0" parTransId="{E715A6A2-2D62-4289-AFF3-DA2DFE62EDA3}" sibTransId="{50577153-8181-439B-9F89-0211E1D69FD9}"/>
    <dgm:cxn modelId="{0000D0E9-1484-4375-91F2-F1A4C81A67AE}" type="presOf" srcId="{50577153-8181-439B-9F89-0211E1D69FD9}" destId="{DEFD6F40-DEC7-4C3F-B683-23186674595A}" srcOrd="1" destOrd="0" presId="urn:microsoft.com/office/officeart/2005/8/layout/process1"/>
    <dgm:cxn modelId="{74FDD39F-586D-4C5D-8AFB-AB89D5FF00BE}" srcId="{01548BE6-1D48-4610-BD40-58EB6EF056C8}" destId="{52101540-4490-4760-904E-5CD890F232AC}" srcOrd="1" destOrd="0" parTransId="{CDB577DC-6631-4023-84A9-6E82791D89D2}" sibTransId="{818F4F51-1538-4E08-81EF-A81CD650FD38}"/>
    <dgm:cxn modelId="{55D1830E-995B-4B3C-88CC-273AF2AA65A9}" srcId="{01548BE6-1D48-4610-BD40-58EB6EF056C8}" destId="{6F8DFF81-6723-4A71-9976-5BCF7C2D0F94}" srcOrd="3" destOrd="0" parTransId="{A129A453-849B-4715-B804-159BC2DC7BCA}" sibTransId="{B6F5390E-7A30-4D34-ADE8-1AD50C6301BC}"/>
    <dgm:cxn modelId="{36E69E52-C720-4699-BCA1-4BF85806C7BF}" type="presOf" srcId="{6F8DFF81-6723-4A71-9976-5BCF7C2D0F94}" destId="{08FBF599-8F11-40A7-B418-5F9DE0A7969F}" srcOrd="0" destOrd="0" presId="urn:microsoft.com/office/officeart/2005/8/layout/process1"/>
    <dgm:cxn modelId="{C75EBA7B-7978-41B7-9B73-828B2364A577}" type="presOf" srcId="{2C43BEA6-E1EB-43FB-B7F1-CDC998A06621}" destId="{237D1909-097B-4BE5-AC0E-A34931BF16F7}" srcOrd="1" destOrd="0" presId="urn:microsoft.com/office/officeart/2005/8/layout/process1"/>
    <dgm:cxn modelId="{7D72352D-DAD8-4E07-BAA8-54C67769A83C}" type="presOf" srcId="{F0D442C1-C06C-441A-9BFE-6B9809A04E3E}" destId="{8787643F-6B78-46EF-A625-E1CD74F3E50F}" srcOrd="0" destOrd="0" presId="urn:microsoft.com/office/officeart/2005/8/layout/process1"/>
    <dgm:cxn modelId="{0E6ACCDE-1469-4AE0-98C6-7D4A996CF634}" srcId="{01548BE6-1D48-4610-BD40-58EB6EF056C8}" destId="{F5658D47-ED3D-45E0-8854-5F30593EC048}" srcOrd="2" destOrd="0" parTransId="{6CF6DB03-706C-40DD-9EDE-C7636E174032}" sibTransId="{2C43BEA6-E1EB-43FB-B7F1-CDC998A06621}"/>
    <dgm:cxn modelId="{DA7C6140-3F04-4A70-BF67-D73E5DDB9FB0}" type="presOf" srcId="{F5658D47-ED3D-45E0-8854-5F30593EC048}" destId="{C2DED00A-7BCA-477C-A86D-257B8492495A}" srcOrd="0" destOrd="0" presId="urn:microsoft.com/office/officeart/2005/8/layout/process1"/>
    <dgm:cxn modelId="{C7C0EF36-3D59-4820-9FE6-8B4360056991}" type="presOf" srcId="{50577153-8181-439B-9F89-0211E1D69FD9}" destId="{2C767C64-1B4C-430D-A734-F1B95A5679DA}" srcOrd="0" destOrd="0" presId="urn:microsoft.com/office/officeart/2005/8/layout/process1"/>
    <dgm:cxn modelId="{066737AF-6AAA-49BA-BC94-C5AAC8D0F03C}" type="presParOf" srcId="{39830529-5DB8-47B4-83AB-4CE6CEF0D58F}" destId="{8787643F-6B78-46EF-A625-E1CD74F3E50F}" srcOrd="0" destOrd="0" presId="urn:microsoft.com/office/officeart/2005/8/layout/process1"/>
    <dgm:cxn modelId="{C381CC77-4998-4E8E-8946-40F4D0AB0BC6}" type="presParOf" srcId="{39830529-5DB8-47B4-83AB-4CE6CEF0D58F}" destId="{2C767C64-1B4C-430D-A734-F1B95A5679DA}" srcOrd="1" destOrd="0" presId="urn:microsoft.com/office/officeart/2005/8/layout/process1"/>
    <dgm:cxn modelId="{95D7EEE5-4E75-4D08-A2F5-5323E65B3DDD}" type="presParOf" srcId="{2C767C64-1B4C-430D-A734-F1B95A5679DA}" destId="{DEFD6F40-DEC7-4C3F-B683-23186674595A}" srcOrd="0" destOrd="0" presId="urn:microsoft.com/office/officeart/2005/8/layout/process1"/>
    <dgm:cxn modelId="{FAD39F97-86D9-4B03-B8A9-467916675517}" type="presParOf" srcId="{39830529-5DB8-47B4-83AB-4CE6CEF0D58F}" destId="{E0D09C68-8958-41ED-9C57-F9FD58C27173}" srcOrd="2" destOrd="0" presId="urn:microsoft.com/office/officeart/2005/8/layout/process1"/>
    <dgm:cxn modelId="{D9A94E17-3170-4B2D-A437-62BCEF34090A}" type="presParOf" srcId="{39830529-5DB8-47B4-83AB-4CE6CEF0D58F}" destId="{847248AC-F38C-4AD1-A49F-E8D5A9E312C4}" srcOrd="3" destOrd="0" presId="urn:microsoft.com/office/officeart/2005/8/layout/process1"/>
    <dgm:cxn modelId="{22D32529-2DBF-4C68-90E4-46442AA01DA5}" type="presParOf" srcId="{847248AC-F38C-4AD1-A49F-E8D5A9E312C4}" destId="{53158309-ED74-41EB-881C-103BBE3BE161}" srcOrd="0" destOrd="0" presId="urn:microsoft.com/office/officeart/2005/8/layout/process1"/>
    <dgm:cxn modelId="{9D7CF26A-92F6-4F56-83E6-58BE1BC9851A}" type="presParOf" srcId="{39830529-5DB8-47B4-83AB-4CE6CEF0D58F}" destId="{C2DED00A-7BCA-477C-A86D-257B8492495A}" srcOrd="4" destOrd="0" presId="urn:microsoft.com/office/officeart/2005/8/layout/process1"/>
    <dgm:cxn modelId="{0E2E8B7F-5D2D-4D00-A16A-EF92B7E88740}" type="presParOf" srcId="{39830529-5DB8-47B4-83AB-4CE6CEF0D58F}" destId="{8109A4D0-C6AC-4EA5-8972-E29DC502E079}" srcOrd="5" destOrd="0" presId="urn:microsoft.com/office/officeart/2005/8/layout/process1"/>
    <dgm:cxn modelId="{E28EC190-EA75-4635-90A9-B7294EB183C8}" type="presParOf" srcId="{8109A4D0-C6AC-4EA5-8972-E29DC502E079}" destId="{237D1909-097B-4BE5-AC0E-A34931BF16F7}" srcOrd="0" destOrd="0" presId="urn:microsoft.com/office/officeart/2005/8/layout/process1"/>
    <dgm:cxn modelId="{A73C6800-B350-4CD7-8418-561DC0BEEC1B}" type="presParOf" srcId="{39830529-5DB8-47B4-83AB-4CE6CEF0D58F}" destId="{08FBF599-8F11-40A7-B418-5F9DE0A7969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01548BE6-1D48-4610-BD40-58EB6EF056C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0D442C1-C06C-441A-9BFE-6B9809A04E3E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作業の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発見</a:t>
          </a:r>
          <a:endParaRPr lang="en-US" sz="1800" dirty="0"/>
        </a:p>
      </dgm:t>
    </dgm:pt>
    <dgm:pt modelId="{E715A6A2-2D62-4289-AFF3-DA2DFE62EDA3}" type="parTrans" cxnId="{89BB5D50-7399-48E0-B348-BD421C8867FA}">
      <dgm:prSet/>
      <dgm:spPr/>
      <dgm:t>
        <a:bodyPr/>
        <a:lstStyle/>
        <a:p>
          <a:endParaRPr lang="en-US" sz="1800"/>
        </a:p>
      </dgm:t>
    </dgm:pt>
    <dgm:pt modelId="{50577153-8181-439B-9F89-0211E1D69FD9}" type="sibTrans" cxnId="{89BB5D50-7399-48E0-B348-BD421C8867FA}">
      <dgm:prSet custT="1"/>
      <dgm:spPr/>
      <dgm:t>
        <a:bodyPr/>
        <a:lstStyle/>
        <a:p>
          <a:endParaRPr lang="en-US" sz="1200"/>
        </a:p>
      </dgm:t>
    </dgm:pt>
    <dgm:pt modelId="{52101540-4490-4760-904E-5CD890F232AC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作業の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ja-JP" altLang="en-US" sz="1800" dirty="0" smtClean="0"/>
            <a:t>文書化</a:t>
          </a:r>
          <a:endParaRPr lang="en-US" sz="1800" dirty="0"/>
        </a:p>
      </dgm:t>
    </dgm:pt>
    <dgm:pt modelId="{CDB577DC-6631-4023-84A9-6E82791D89D2}" type="parTrans" cxnId="{74FDD39F-586D-4C5D-8AFB-AB89D5FF00BE}">
      <dgm:prSet/>
      <dgm:spPr/>
      <dgm:t>
        <a:bodyPr/>
        <a:lstStyle/>
        <a:p>
          <a:endParaRPr lang="en-US" sz="1800"/>
        </a:p>
      </dgm:t>
    </dgm:pt>
    <dgm:pt modelId="{818F4F51-1538-4E08-81EF-A81CD650FD38}" type="sibTrans" cxnId="{74FDD39F-586D-4C5D-8AFB-AB89D5FF00BE}">
      <dgm:prSet custT="1"/>
      <dgm:spPr/>
      <dgm:t>
        <a:bodyPr/>
        <a:lstStyle/>
        <a:p>
          <a:endParaRPr lang="en-US" sz="1200"/>
        </a:p>
      </dgm:t>
    </dgm:pt>
    <dgm:pt modelId="{F5658D47-ED3D-45E0-8854-5F30593EC048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実施</a:t>
          </a:r>
          <a:endParaRPr lang="en-US" sz="1800" dirty="0"/>
        </a:p>
      </dgm:t>
    </dgm:pt>
    <dgm:pt modelId="{6CF6DB03-706C-40DD-9EDE-C7636E174032}" type="parTrans" cxnId="{0E6ACCDE-1469-4AE0-98C6-7D4A996CF634}">
      <dgm:prSet/>
      <dgm:spPr/>
      <dgm:t>
        <a:bodyPr/>
        <a:lstStyle/>
        <a:p>
          <a:endParaRPr lang="en-US" sz="1800"/>
        </a:p>
      </dgm:t>
    </dgm:pt>
    <dgm:pt modelId="{2C43BEA6-E1EB-43FB-B7F1-CDC998A06621}" type="sibTrans" cxnId="{0E6ACCDE-1469-4AE0-98C6-7D4A996CF634}">
      <dgm:prSet custT="1"/>
      <dgm:spPr/>
      <dgm:t>
        <a:bodyPr/>
        <a:lstStyle/>
        <a:p>
          <a:endParaRPr lang="en-US" sz="1200"/>
        </a:p>
      </dgm:t>
    </dgm:pt>
    <dgm:pt modelId="{6F8DFF81-6723-4A71-9976-5BCF7C2D0F94}">
      <dgm:prSet phldrT="[テキスト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sz="1800" dirty="0" smtClean="0"/>
            <a:t>検証</a:t>
          </a:r>
          <a:r>
            <a:rPr lang="en-US" altLang="ja-JP" sz="1800" dirty="0" smtClean="0"/>
            <a:t/>
          </a:r>
          <a:br>
            <a:rPr lang="en-US" altLang="ja-JP" sz="1800" dirty="0" smtClean="0"/>
          </a:br>
          <a:r>
            <a:rPr lang="en-US" altLang="ja-JP" sz="1800" dirty="0" smtClean="0"/>
            <a:t>(</a:t>
          </a:r>
          <a:r>
            <a:rPr lang="ja-JP" altLang="en-US" sz="1800" dirty="0" smtClean="0"/>
            <a:t>テスト</a:t>
          </a:r>
          <a:r>
            <a:rPr lang="en-US" altLang="ja-JP" sz="1800" dirty="0" smtClean="0"/>
            <a:t>)</a:t>
          </a:r>
          <a:endParaRPr lang="en-US" sz="1800" dirty="0"/>
        </a:p>
      </dgm:t>
    </dgm:pt>
    <dgm:pt modelId="{A129A453-849B-4715-B804-159BC2DC7BCA}" type="parTrans" cxnId="{55D1830E-995B-4B3C-88CC-273AF2AA65A9}">
      <dgm:prSet/>
      <dgm:spPr/>
      <dgm:t>
        <a:bodyPr/>
        <a:lstStyle/>
        <a:p>
          <a:endParaRPr lang="en-US" sz="1800"/>
        </a:p>
      </dgm:t>
    </dgm:pt>
    <dgm:pt modelId="{B6F5390E-7A30-4D34-ADE8-1AD50C6301BC}" type="sibTrans" cxnId="{55D1830E-995B-4B3C-88CC-273AF2AA65A9}">
      <dgm:prSet/>
      <dgm:spPr/>
      <dgm:t>
        <a:bodyPr/>
        <a:lstStyle/>
        <a:p>
          <a:endParaRPr lang="en-US" sz="1800"/>
        </a:p>
      </dgm:t>
    </dgm:pt>
    <dgm:pt modelId="{39830529-5DB8-47B4-83AB-4CE6CEF0D58F}" type="pres">
      <dgm:prSet presAssocID="{01548BE6-1D48-4610-BD40-58EB6EF056C8}" presName="Name0" presStyleCnt="0">
        <dgm:presLayoutVars>
          <dgm:dir/>
          <dgm:resizeHandles val="exact"/>
        </dgm:presLayoutVars>
      </dgm:prSet>
      <dgm:spPr/>
    </dgm:pt>
    <dgm:pt modelId="{8787643F-6B78-46EF-A625-E1CD74F3E50F}" type="pres">
      <dgm:prSet presAssocID="{F0D442C1-C06C-441A-9BFE-6B9809A04E3E}" presName="node" presStyleLbl="node1" presStyleIdx="0" presStyleCnt="4">
        <dgm:presLayoutVars>
          <dgm:bulletEnabled val="1"/>
        </dgm:presLayoutVars>
      </dgm:prSet>
      <dgm:spPr>
        <a:prstGeom prst="snip2SameRect">
          <a:avLst/>
        </a:prstGeom>
      </dgm:spPr>
      <dgm:t>
        <a:bodyPr/>
        <a:lstStyle/>
        <a:p>
          <a:endParaRPr lang="en-US"/>
        </a:p>
      </dgm:t>
    </dgm:pt>
    <dgm:pt modelId="{2C767C64-1B4C-430D-A734-F1B95A5679DA}" type="pres">
      <dgm:prSet presAssocID="{50577153-8181-439B-9F89-0211E1D69FD9}" presName="sibTrans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DEFD6F40-DEC7-4C3F-B683-23186674595A}" type="pres">
      <dgm:prSet presAssocID="{50577153-8181-439B-9F89-0211E1D69FD9}" presName="connectorText" presStyleLbl="sibTrans2D1" presStyleIdx="0" presStyleCnt="3"/>
      <dgm:spPr/>
      <dgm:t>
        <a:bodyPr/>
        <a:lstStyle/>
        <a:p>
          <a:endParaRPr kumimoji="1" lang="ja-JP" altLang="en-US"/>
        </a:p>
      </dgm:t>
    </dgm:pt>
    <dgm:pt modelId="{E0D09C68-8958-41ED-9C57-F9FD58C27173}" type="pres">
      <dgm:prSet presAssocID="{52101540-4490-4760-904E-5CD890F232AC}" presName="node" presStyleLbl="node1" presStyleIdx="1" presStyleCnt="4">
        <dgm:presLayoutVars>
          <dgm:bulletEnabled val="1"/>
        </dgm:presLayoutVars>
      </dgm:prSet>
      <dgm:spPr>
        <a:prstGeom prst="snip2SameRect">
          <a:avLst/>
        </a:prstGeom>
      </dgm:spPr>
      <dgm:t>
        <a:bodyPr/>
        <a:lstStyle/>
        <a:p>
          <a:endParaRPr lang="en-US"/>
        </a:p>
      </dgm:t>
    </dgm:pt>
    <dgm:pt modelId="{847248AC-F38C-4AD1-A49F-E8D5A9E312C4}" type="pres">
      <dgm:prSet presAssocID="{818F4F51-1538-4E08-81EF-A81CD650FD38}" presName="sibTrans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53158309-ED74-41EB-881C-103BBE3BE161}" type="pres">
      <dgm:prSet presAssocID="{818F4F51-1538-4E08-81EF-A81CD650FD38}" presName="connectorText" presStyleLbl="sibTrans2D1" presStyleIdx="1" presStyleCnt="3"/>
      <dgm:spPr/>
      <dgm:t>
        <a:bodyPr/>
        <a:lstStyle/>
        <a:p>
          <a:endParaRPr kumimoji="1" lang="ja-JP" altLang="en-US"/>
        </a:p>
      </dgm:t>
    </dgm:pt>
    <dgm:pt modelId="{C2DED00A-7BCA-477C-A86D-257B8492495A}" type="pres">
      <dgm:prSet presAssocID="{F5658D47-ED3D-45E0-8854-5F30593EC04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09A4D0-C6AC-4EA5-8972-E29DC502E079}" type="pres">
      <dgm:prSet presAssocID="{2C43BEA6-E1EB-43FB-B7F1-CDC998A06621}" presName="sibTrans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237D1909-097B-4BE5-AC0E-A34931BF16F7}" type="pres">
      <dgm:prSet presAssocID="{2C43BEA6-E1EB-43FB-B7F1-CDC998A06621}" presName="connectorText" presStyleLbl="sibTrans2D1" presStyleIdx="2" presStyleCnt="3"/>
      <dgm:spPr/>
      <dgm:t>
        <a:bodyPr/>
        <a:lstStyle/>
        <a:p>
          <a:endParaRPr kumimoji="1" lang="ja-JP" altLang="en-US"/>
        </a:p>
      </dgm:t>
    </dgm:pt>
    <dgm:pt modelId="{08FBF599-8F11-40A7-B418-5F9DE0A7969F}" type="pres">
      <dgm:prSet presAssocID="{6F8DFF81-6723-4A71-9976-5BCF7C2D0F9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2F1AA13C-A2C9-4A36-83A5-9FB12EFA7712}" type="presOf" srcId="{50577153-8181-439B-9F89-0211E1D69FD9}" destId="{2C767C64-1B4C-430D-A734-F1B95A5679DA}" srcOrd="0" destOrd="0" presId="urn:microsoft.com/office/officeart/2005/8/layout/process1"/>
    <dgm:cxn modelId="{28F455E5-89D4-4CAA-AAFD-4957FB5297FA}" type="presOf" srcId="{50577153-8181-439B-9F89-0211E1D69FD9}" destId="{DEFD6F40-DEC7-4C3F-B683-23186674595A}" srcOrd="1" destOrd="0" presId="urn:microsoft.com/office/officeart/2005/8/layout/process1"/>
    <dgm:cxn modelId="{74FDD39F-586D-4C5D-8AFB-AB89D5FF00BE}" srcId="{01548BE6-1D48-4610-BD40-58EB6EF056C8}" destId="{52101540-4490-4760-904E-5CD890F232AC}" srcOrd="1" destOrd="0" parTransId="{CDB577DC-6631-4023-84A9-6E82791D89D2}" sibTransId="{818F4F51-1538-4E08-81EF-A81CD650FD38}"/>
    <dgm:cxn modelId="{F4B61347-7391-45C0-939F-177C387A4D4E}" type="presOf" srcId="{818F4F51-1538-4E08-81EF-A81CD650FD38}" destId="{847248AC-F38C-4AD1-A49F-E8D5A9E312C4}" srcOrd="0" destOrd="0" presId="urn:microsoft.com/office/officeart/2005/8/layout/process1"/>
    <dgm:cxn modelId="{89BB5D50-7399-48E0-B348-BD421C8867FA}" srcId="{01548BE6-1D48-4610-BD40-58EB6EF056C8}" destId="{F0D442C1-C06C-441A-9BFE-6B9809A04E3E}" srcOrd="0" destOrd="0" parTransId="{E715A6A2-2D62-4289-AFF3-DA2DFE62EDA3}" sibTransId="{50577153-8181-439B-9F89-0211E1D69FD9}"/>
    <dgm:cxn modelId="{0E6ACCDE-1469-4AE0-98C6-7D4A996CF634}" srcId="{01548BE6-1D48-4610-BD40-58EB6EF056C8}" destId="{F5658D47-ED3D-45E0-8854-5F30593EC048}" srcOrd="2" destOrd="0" parTransId="{6CF6DB03-706C-40DD-9EDE-C7636E174032}" sibTransId="{2C43BEA6-E1EB-43FB-B7F1-CDC998A06621}"/>
    <dgm:cxn modelId="{A672090B-97B4-42DE-8E7D-87616E19D824}" type="presOf" srcId="{01548BE6-1D48-4610-BD40-58EB6EF056C8}" destId="{39830529-5DB8-47B4-83AB-4CE6CEF0D58F}" srcOrd="0" destOrd="0" presId="urn:microsoft.com/office/officeart/2005/8/layout/process1"/>
    <dgm:cxn modelId="{BF0BCCBF-148D-4876-AF69-36C5454C5C1C}" type="presOf" srcId="{2C43BEA6-E1EB-43FB-B7F1-CDC998A06621}" destId="{8109A4D0-C6AC-4EA5-8972-E29DC502E079}" srcOrd="0" destOrd="0" presId="urn:microsoft.com/office/officeart/2005/8/layout/process1"/>
    <dgm:cxn modelId="{55D1830E-995B-4B3C-88CC-273AF2AA65A9}" srcId="{01548BE6-1D48-4610-BD40-58EB6EF056C8}" destId="{6F8DFF81-6723-4A71-9976-5BCF7C2D0F94}" srcOrd="3" destOrd="0" parTransId="{A129A453-849B-4715-B804-159BC2DC7BCA}" sibTransId="{B6F5390E-7A30-4D34-ADE8-1AD50C6301BC}"/>
    <dgm:cxn modelId="{4F6AE6DC-8853-493B-80DD-A9F107B1F427}" type="presOf" srcId="{2C43BEA6-E1EB-43FB-B7F1-CDC998A06621}" destId="{237D1909-097B-4BE5-AC0E-A34931BF16F7}" srcOrd="1" destOrd="0" presId="urn:microsoft.com/office/officeart/2005/8/layout/process1"/>
    <dgm:cxn modelId="{8608FB18-02B3-4DF3-9A2D-4CAC1659DB6C}" type="presOf" srcId="{818F4F51-1538-4E08-81EF-A81CD650FD38}" destId="{53158309-ED74-41EB-881C-103BBE3BE161}" srcOrd="1" destOrd="0" presId="urn:microsoft.com/office/officeart/2005/8/layout/process1"/>
    <dgm:cxn modelId="{9ABE86E7-3B46-48AF-8D85-52AAD4A74897}" type="presOf" srcId="{6F8DFF81-6723-4A71-9976-5BCF7C2D0F94}" destId="{08FBF599-8F11-40A7-B418-5F9DE0A7969F}" srcOrd="0" destOrd="0" presId="urn:microsoft.com/office/officeart/2005/8/layout/process1"/>
    <dgm:cxn modelId="{0EA1DEE0-01CB-4D5D-A326-427FC7326E29}" type="presOf" srcId="{F0D442C1-C06C-441A-9BFE-6B9809A04E3E}" destId="{8787643F-6B78-46EF-A625-E1CD74F3E50F}" srcOrd="0" destOrd="0" presId="urn:microsoft.com/office/officeart/2005/8/layout/process1"/>
    <dgm:cxn modelId="{4A1C7B90-B6F9-4AB8-A7D6-778761A106AC}" type="presOf" srcId="{F5658D47-ED3D-45E0-8854-5F30593EC048}" destId="{C2DED00A-7BCA-477C-A86D-257B8492495A}" srcOrd="0" destOrd="0" presId="urn:microsoft.com/office/officeart/2005/8/layout/process1"/>
    <dgm:cxn modelId="{06D92B5C-A011-4EAD-951A-528639A3F35C}" type="presOf" srcId="{52101540-4490-4760-904E-5CD890F232AC}" destId="{E0D09C68-8958-41ED-9C57-F9FD58C27173}" srcOrd="0" destOrd="0" presId="urn:microsoft.com/office/officeart/2005/8/layout/process1"/>
    <dgm:cxn modelId="{23733ACC-E71C-4E77-BBAE-21C9576C3ADF}" type="presParOf" srcId="{39830529-5DB8-47B4-83AB-4CE6CEF0D58F}" destId="{8787643F-6B78-46EF-A625-E1CD74F3E50F}" srcOrd="0" destOrd="0" presId="urn:microsoft.com/office/officeart/2005/8/layout/process1"/>
    <dgm:cxn modelId="{ABC3176D-E550-420D-A3A5-E3CE90180A02}" type="presParOf" srcId="{39830529-5DB8-47B4-83AB-4CE6CEF0D58F}" destId="{2C767C64-1B4C-430D-A734-F1B95A5679DA}" srcOrd="1" destOrd="0" presId="urn:microsoft.com/office/officeart/2005/8/layout/process1"/>
    <dgm:cxn modelId="{E3C477C1-63E7-43F4-97C2-F4FA55028700}" type="presParOf" srcId="{2C767C64-1B4C-430D-A734-F1B95A5679DA}" destId="{DEFD6F40-DEC7-4C3F-B683-23186674595A}" srcOrd="0" destOrd="0" presId="urn:microsoft.com/office/officeart/2005/8/layout/process1"/>
    <dgm:cxn modelId="{07DA3CFC-D778-4738-B97A-9B6293DA1A8B}" type="presParOf" srcId="{39830529-5DB8-47B4-83AB-4CE6CEF0D58F}" destId="{E0D09C68-8958-41ED-9C57-F9FD58C27173}" srcOrd="2" destOrd="0" presId="urn:microsoft.com/office/officeart/2005/8/layout/process1"/>
    <dgm:cxn modelId="{439C05CF-D338-4649-B30D-0FF3BC7557C5}" type="presParOf" srcId="{39830529-5DB8-47B4-83AB-4CE6CEF0D58F}" destId="{847248AC-F38C-4AD1-A49F-E8D5A9E312C4}" srcOrd="3" destOrd="0" presId="urn:microsoft.com/office/officeart/2005/8/layout/process1"/>
    <dgm:cxn modelId="{6F984AF4-9442-49CF-8D93-DCF7EAC5EB8C}" type="presParOf" srcId="{847248AC-F38C-4AD1-A49F-E8D5A9E312C4}" destId="{53158309-ED74-41EB-881C-103BBE3BE161}" srcOrd="0" destOrd="0" presId="urn:microsoft.com/office/officeart/2005/8/layout/process1"/>
    <dgm:cxn modelId="{A956C909-C04F-420B-BF39-BDBC615B1A73}" type="presParOf" srcId="{39830529-5DB8-47B4-83AB-4CE6CEF0D58F}" destId="{C2DED00A-7BCA-477C-A86D-257B8492495A}" srcOrd="4" destOrd="0" presId="urn:microsoft.com/office/officeart/2005/8/layout/process1"/>
    <dgm:cxn modelId="{D995364B-3ACC-46DE-A690-58B5E52BBAFE}" type="presParOf" srcId="{39830529-5DB8-47B4-83AB-4CE6CEF0D58F}" destId="{8109A4D0-C6AC-4EA5-8972-E29DC502E079}" srcOrd="5" destOrd="0" presId="urn:microsoft.com/office/officeart/2005/8/layout/process1"/>
    <dgm:cxn modelId="{59F5A4BA-4E0A-42C4-A215-F4FF04EC7CD3}" type="presParOf" srcId="{8109A4D0-C6AC-4EA5-8972-E29DC502E079}" destId="{237D1909-097B-4BE5-AC0E-A34931BF16F7}" srcOrd="0" destOrd="0" presId="urn:microsoft.com/office/officeart/2005/8/layout/process1"/>
    <dgm:cxn modelId="{EF7B5493-61CB-48C3-9A8F-C1F346942E20}" type="presParOf" srcId="{39830529-5DB8-47B4-83AB-4CE6CEF0D58F}" destId="{08FBF599-8F11-40A7-B418-5F9DE0A7969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678B73C6-2C3E-4CCF-B71E-0C912DB0C421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85FEB57-4D6E-45BB-BCAC-B5BF71326588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BTS</a:t>
          </a:r>
          <a:br>
            <a:rPr lang="en-US" dirty="0" smtClean="0"/>
          </a:br>
          <a:r>
            <a:rPr lang="ja-JP" altLang="en-US" dirty="0" smtClean="0"/>
            <a:t>データベース</a:t>
          </a:r>
          <a:endParaRPr lang="en-US" dirty="0"/>
        </a:p>
      </dgm:t>
    </dgm:pt>
    <dgm:pt modelId="{45E6BFF6-CDB1-4089-A16C-53FE1B16E45A}" type="parTrans" cxnId="{A7C5DB56-3921-4C7C-B707-9592EB3C93DB}">
      <dgm:prSet/>
      <dgm:spPr/>
      <dgm:t>
        <a:bodyPr/>
        <a:lstStyle/>
        <a:p>
          <a:endParaRPr lang="en-US"/>
        </a:p>
      </dgm:t>
    </dgm:pt>
    <dgm:pt modelId="{F42ABB1A-1BED-4041-8217-655E3374F8E0}" type="sibTrans" cxnId="{A7C5DB56-3921-4C7C-B707-9592EB3C93DB}">
      <dgm:prSet/>
      <dgm:spPr/>
      <dgm:t>
        <a:bodyPr/>
        <a:lstStyle/>
        <a:p>
          <a:endParaRPr lang="en-US"/>
        </a:p>
      </dgm:t>
    </dgm:pt>
    <dgm:pt modelId="{C112B961-A407-41DC-8153-DCE837CE9B1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優先度別</a:t>
          </a:r>
          <a:endParaRPr lang="en-US" dirty="0"/>
        </a:p>
      </dgm:t>
    </dgm:pt>
    <dgm:pt modelId="{CF0E1EA3-1603-4B2A-BD43-840378595DD3}" type="parTrans" cxnId="{BE47D511-027A-4BF9-8D4D-FC285400B19B}">
      <dgm:prSet/>
      <dgm:spPr/>
      <dgm:t>
        <a:bodyPr/>
        <a:lstStyle/>
        <a:p>
          <a:endParaRPr lang="en-US"/>
        </a:p>
      </dgm:t>
    </dgm:pt>
    <dgm:pt modelId="{DA38C5D8-5D56-4739-8E87-783C3B91FEFD}" type="sibTrans" cxnId="{BE47D511-027A-4BF9-8D4D-FC285400B19B}">
      <dgm:prSet/>
      <dgm:spPr/>
      <dgm:t>
        <a:bodyPr/>
        <a:lstStyle/>
        <a:p>
          <a:endParaRPr lang="en-US"/>
        </a:p>
      </dgm:t>
    </dgm:pt>
    <dgm:pt modelId="{623703B9-33A2-4AB2-94B3-8867DD697539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担当者別</a:t>
          </a:r>
          <a:endParaRPr lang="en-US" dirty="0"/>
        </a:p>
      </dgm:t>
    </dgm:pt>
    <dgm:pt modelId="{99845D72-3DFD-4AA3-9CC4-7EAA80B72F9F}" type="parTrans" cxnId="{28D82E1C-169C-41D7-BE78-E555B477D0B5}">
      <dgm:prSet/>
      <dgm:spPr/>
      <dgm:t>
        <a:bodyPr/>
        <a:lstStyle/>
        <a:p>
          <a:endParaRPr lang="en-US"/>
        </a:p>
      </dgm:t>
    </dgm:pt>
    <dgm:pt modelId="{20D39EB6-F898-46AE-9174-568EABA2E91C}" type="sibTrans" cxnId="{28D82E1C-169C-41D7-BE78-E555B477D0B5}">
      <dgm:prSet/>
      <dgm:spPr/>
      <dgm:t>
        <a:bodyPr/>
        <a:lstStyle/>
        <a:p>
          <a:endParaRPr lang="en-US"/>
        </a:p>
      </dgm:t>
    </dgm:pt>
    <dgm:pt modelId="{9EAC4299-5A38-46BC-986B-56304FE665AA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状態別</a:t>
          </a:r>
          <a:endParaRPr lang="en-US" dirty="0"/>
        </a:p>
      </dgm:t>
    </dgm:pt>
    <dgm:pt modelId="{9B6165BE-F235-4727-893E-4A8904E28029}" type="parTrans" cxnId="{98A840C5-ECC8-4D19-897B-531F23EBEDB6}">
      <dgm:prSet/>
      <dgm:spPr/>
      <dgm:t>
        <a:bodyPr/>
        <a:lstStyle/>
        <a:p>
          <a:endParaRPr lang="en-US"/>
        </a:p>
      </dgm:t>
    </dgm:pt>
    <dgm:pt modelId="{F457F28B-B99D-46B3-845F-C0DECD50F6FE}" type="sibTrans" cxnId="{98A840C5-ECC8-4D19-897B-531F23EBEDB6}">
      <dgm:prSet/>
      <dgm:spPr/>
      <dgm:t>
        <a:bodyPr/>
        <a:lstStyle/>
        <a:p>
          <a:endParaRPr lang="en-US"/>
        </a:p>
      </dgm:t>
    </dgm:pt>
    <dgm:pt modelId="{F7FABCDA-A8BF-4A71-87B8-E7E38EEFCFCA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ビ</a:t>
          </a:r>
          <a:r>
            <a:rPr lang="ja-JP" altLang="en-US" b="0" dirty="0" smtClean="0"/>
            <a:t>ル</a:t>
          </a:r>
          <a:r>
            <a:rPr lang="ja-JP" altLang="en-US" dirty="0" smtClean="0"/>
            <a:t>ド</a:t>
          </a:r>
          <a:r>
            <a:rPr lang="en-US" altLang="ja-JP" dirty="0" smtClean="0"/>
            <a:t>#</a:t>
          </a:r>
          <a:r>
            <a:rPr lang="ja-JP" altLang="en-US" dirty="0" smtClean="0"/>
            <a:t>別</a:t>
          </a:r>
          <a:endParaRPr lang="en-US" dirty="0"/>
        </a:p>
      </dgm:t>
    </dgm:pt>
    <dgm:pt modelId="{9939D330-5BE7-470A-8E59-7B80859CA26F}" type="parTrans" cxnId="{07C41A6E-07EE-4E14-AB7B-497B3DF78070}">
      <dgm:prSet/>
      <dgm:spPr/>
      <dgm:t>
        <a:bodyPr/>
        <a:lstStyle/>
        <a:p>
          <a:endParaRPr lang="en-US"/>
        </a:p>
      </dgm:t>
    </dgm:pt>
    <dgm:pt modelId="{F2E22C52-5536-4E89-93B5-05C321220C27}" type="sibTrans" cxnId="{07C41A6E-07EE-4E14-AB7B-497B3DF78070}">
      <dgm:prSet/>
      <dgm:spPr/>
      <dgm:t>
        <a:bodyPr/>
        <a:lstStyle/>
        <a:p>
          <a:endParaRPr lang="en-US"/>
        </a:p>
      </dgm:t>
    </dgm:pt>
    <dgm:pt modelId="{F3DA5D93-5EC2-4C49-99D9-1EB462BA2674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ja-JP" altLang="en-US" dirty="0" smtClean="0"/>
            <a:t>深刻度別</a:t>
          </a:r>
          <a:endParaRPr lang="en-US" dirty="0"/>
        </a:p>
      </dgm:t>
    </dgm:pt>
    <dgm:pt modelId="{FBA84C29-DE3D-4FA4-9A31-573949ED77BB}" type="parTrans" cxnId="{84230566-5F36-49CC-A0AD-36D5A3B483F8}">
      <dgm:prSet/>
      <dgm:spPr/>
      <dgm:t>
        <a:bodyPr/>
        <a:lstStyle/>
        <a:p>
          <a:endParaRPr lang="en-US"/>
        </a:p>
      </dgm:t>
    </dgm:pt>
    <dgm:pt modelId="{4AE7F5E8-2A6B-48FA-97FA-069B9A0A6D88}" type="sibTrans" cxnId="{84230566-5F36-49CC-A0AD-36D5A3B483F8}">
      <dgm:prSet/>
      <dgm:spPr/>
      <dgm:t>
        <a:bodyPr/>
        <a:lstStyle/>
        <a:p>
          <a:endParaRPr lang="en-US"/>
        </a:p>
      </dgm:t>
    </dgm:pt>
    <dgm:pt modelId="{6B0D8562-0676-4309-A52A-962596F82217}" type="pres">
      <dgm:prSet presAssocID="{678B73C6-2C3E-4CCF-B71E-0C912DB0C42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1E0A7A25-591C-40DD-A23F-2431512EB255}" type="pres">
      <dgm:prSet presAssocID="{F85FEB57-4D6E-45BB-BCAC-B5BF71326588}" presName="centerShape" presStyleLbl="node0" presStyleIdx="0" presStyleCnt="1"/>
      <dgm:spPr/>
      <dgm:t>
        <a:bodyPr/>
        <a:lstStyle/>
        <a:p>
          <a:endParaRPr kumimoji="1" lang="ja-JP" altLang="en-US"/>
        </a:p>
      </dgm:t>
    </dgm:pt>
    <dgm:pt modelId="{2F4C26F7-09F5-482F-A5A0-DDF6AC5D490B}" type="pres">
      <dgm:prSet presAssocID="{CF0E1EA3-1603-4B2A-BD43-840378595DD3}" presName="parTrans" presStyleLbl="sibTrans2D1" presStyleIdx="0" presStyleCnt="5"/>
      <dgm:spPr/>
      <dgm:t>
        <a:bodyPr/>
        <a:lstStyle/>
        <a:p>
          <a:endParaRPr kumimoji="1" lang="ja-JP" altLang="en-US"/>
        </a:p>
      </dgm:t>
    </dgm:pt>
    <dgm:pt modelId="{4FCE7FAD-D41E-4047-8CD0-F2B84A858EAA}" type="pres">
      <dgm:prSet presAssocID="{CF0E1EA3-1603-4B2A-BD43-840378595DD3}" presName="connectorText" presStyleLbl="sibTrans2D1" presStyleIdx="0" presStyleCnt="5"/>
      <dgm:spPr/>
      <dgm:t>
        <a:bodyPr/>
        <a:lstStyle/>
        <a:p>
          <a:endParaRPr kumimoji="1" lang="ja-JP" altLang="en-US"/>
        </a:p>
      </dgm:t>
    </dgm:pt>
    <dgm:pt modelId="{CCD65002-C11D-492D-B0A9-2E07D640931B}" type="pres">
      <dgm:prSet presAssocID="{C112B961-A407-41DC-8153-DCE837CE9B1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5E11949-1B62-4D31-B1CB-AF04EA5E3395}" type="pres">
      <dgm:prSet presAssocID="{FBA84C29-DE3D-4FA4-9A31-573949ED77BB}" presName="parTrans" presStyleLbl="sibTrans2D1" presStyleIdx="1" presStyleCnt="5"/>
      <dgm:spPr/>
      <dgm:t>
        <a:bodyPr/>
        <a:lstStyle/>
        <a:p>
          <a:endParaRPr kumimoji="1" lang="ja-JP" altLang="en-US"/>
        </a:p>
      </dgm:t>
    </dgm:pt>
    <dgm:pt modelId="{14F62657-CB4A-40E6-88ED-A03264F47639}" type="pres">
      <dgm:prSet presAssocID="{FBA84C29-DE3D-4FA4-9A31-573949ED77BB}" presName="connectorText" presStyleLbl="sibTrans2D1" presStyleIdx="1" presStyleCnt="5"/>
      <dgm:spPr/>
      <dgm:t>
        <a:bodyPr/>
        <a:lstStyle/>
        <a:p>
          <a:endParaRPr kumimoji="1" lang="ja-JP" altLang="en-US"/>
        </a:p>
      </dgm:t>
    </dgm:pt>
    <dgm:pt modelId="{C989698C-F21A-4BF8-B83A-B8762BA0A441}" type="pres">
      <dgm:prSet presAssocID="{F3DA5D93-5EC2-4C49-99D9-1EB462BA267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7DCE71D-7001-4D6C-87B6-04C8595CA772}" type="pres">
      <dgm:prSet presAssocID="{99845D72-3DFD-4AA3-9CC4-7EAA80B72F9F}" presName="parTrans" presStyleLbl="sibTrans2D1" presStyleIdx="2" presStyleCnt="5"/>
      <dgm:spPr/>
      <dgm:t>
        <a:bodyPr/>
        <a:lstStyle/>
        <a:p>
          <a:endParaRPr kumimoji="1" lang="ja-JP" altLang="en-US"/>
        </a:p>
      </dgm:t>
    </dgm:pt>
    <dgm:pt modelId="{D764B57D-1858-4452-904F-D8E190CCAB88}" type="pres">
      <dgm:prSet presAssocID="{99845D72-3DFD-4AA3-9CC4-7EAA80B72F9F}" presName="connectorText" presStyleLbl="sibTrans2D1" presStyleIdx="2" presStyleCnt="5"/>
      <dgm:spPr/>
      <dgm:t>
        <a:bodyPr/>
        <a:lstStyle/>
        <a:p>
          <a:endParaRPr kumimoji="1" lang="ja-JP" altLang="en-US"/>
        </a:p>
      </dgm:t>
    </dgm:pt>
    <dgm:pt modelId="{DE976A71-8C2C-4960-9942-54FAB89CD086}" type="pres">
      <dgm:prSet presAssocID="{623703B9-33A2-4AB2-94B3-8867DD69753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0EDA89E-C241-4C99-85F9-D5F3CAD00178}" type="pres">
      <dgm:prSet presAssocID="{9B6165BE-F235-4727-893E-4A8904E28029}" presName="parTrans" presStyleLbl="sibTrans2D1" presStyleIdx="3" presStyleCnt="5"/>
      <dgm:spPr/>
      <dgm:t>
        <a:bodyPr/>
        <a:lstStyle/>
        <a:p>
          <a:endParaRPr kumimoji="1" lang="ja-JP" altLang="en-US"/>
        </a:p>
      </dgm:t>
    </dgm:pt>
    <dgm:pt modelId="{99B141E9-D909-4D9C-82B3-043704A0DEAB}" type="pres">
      <dgm:prSet presAssocID="{9B6165BE-F235-4727-893E-4A8904E28029}" presName="connectorText" presStyleLbl="sibTrans2D1" presStyleIdx="3" presStyleCnt="5"/>
      <dgm:spPr/>
      <dgm:t>
        <a:bodyPr/>
        <a:lstStyle/>
        <a:p>
          <a:endParaRPr kumimoji="1" lang="ja-JP" altLang="en-US"/>
        </a:p>
      </dgm:t>
    </dgm:pt>
    <dgm:pt modelId="{5F0A9E12-9259-4AE7-A5F5-628F134C921F}" type="pres">
      <dgm:prSet presAssocID="{9EAC4299-5A38-46BC-986B-56304FE665A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B6AF2D-95F8-46B2-B736-7E27C599395B}" type="pres">
      <dgm:prSet presAssocID="{9939D330-5BE7-470A-8E59-7B80859CA26F}" presName="parTrans" presStyleLbl="sibTrans2D1" presStyleIdx="4" presStyleCnt="5"/>
      <dgm:spPr/>
      <dgm:t>
        <a:bodyPr/>
        <a:lstStyle/>
        <a:p>
          <a:endParaRPr kumimoji="1" lang="ja-JP" altLang="en-US"/>
        </a:p>
      </dgm:t>
    </dgm:pt>
    <dgm:pt modelId="{739BC996-E0DD-476B-A159-77083E6EBB2D}" type="pres">
      <dgm:prSet presAssocID="{9939D330-5BE7-470A-8E59-7B80859CA26F}" presName="connectorText" presStyleLbl="sibTrans2D1" presStyleIdx="4" presStyleCnt="5"/>
      <dgm:spPr/>
      <dgm:t>
        <a:bodyPr/>
        <a:lstStyle/>
        <a:p>
          <a:endParaRPr kumimoji="1" lang="ja-JP" altLang="en-US"/>
        </a:p>
      </dgm:t>
    </dgm:pt>
    <dgm:pt modelId="{E75A19D5-0448-4161-A098-B8518AB50822}" type="pres">
      <dgm:prSet presAssocID="{F7FABCDA-A8BF-4A71-87B8-E7E38EEFCFC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C5DB56-3921-4C7C-B707-9592EB3C93DB}" srcId="{678B73C6-2C3E-4CCF-B71E-0C912DB0C421}" destId="{F85FEB57-4D6E-45BB-BCAC-B5BF71326588}" srcOrd="0" destOrd="0" parTransId="{45E6BFF6-CDB1-4089-A16C-53FE1B16E45A}" sibTransId="{F42ABB1A-1BED-4041-8217-655E3374F8E0}"/>
    <dgm:cxn modelId="{78D7930B-C004-43E0-B25D-9C8F2B764E86}" type="presOf" srcId="{9EAC4299-5A38-46BC-986B-56304FE665AA}" destId="{5F0A9E12-9259-4AE7-A5F5-628F134C921F}" srcOrd="0" destOrd="0" presId="urn:microsoft.com/office/officeart/2005/8/layout/radial5"/>
    <dgm:cxn modelId="{65211DB5-1CED-4EE1-B368-4B4C4FB71935}" type="presOf" srcId="{9B6165BE-F235-4727-893E-4A8904E28029}" destId="{99B141E9-D909-4D9C-82B3-043704A0DEAB}" srcOrd="1" destOrd="0" presId="urn:microsoft.com/office/officeart/2005/8/layout/radial5"/>
    <dgm:cxn modelId="{28D82E1C-169C-41D7-BE78-E555B477D0B5}" srcId="{F85FEB57-4D6E-45BB-BCAC-B5BF71326588}" destId="{623703B9-33A2-4AB2-94B3-8867DD697539}" srcOrd="2" destOrd="0" parTransId="{99845D72-3DFD-4AA3-9CC4-7EAA80B72F9F}" sibTransId="{20D39EB6-F898-46AE-9174-568EABA2E91C}"/>
    <dgm:cxn modelId="{6A71280B-D6D4-4FD5-84F4-F9B330FF1BBC}" type="presOf" srcId="{623703B9-33A2-4AB2-94B3-8867DD697539}" destId="{DE976A71-8C2C-4960-9942-54FAB89CD086}" srcOrd="0" destOrd="0" presId="urn:microsoft.com/office/officeart/2005/8/layout/radial5"/>
    <dgm:cxn modelId="{2829ABA3-0F84-44D6-AB41-4EDE15DB9A90}" type="presOf" srcId="{99845D72-3DFD-4AA3-9CC4-7EAA80B72F9F}" destId="{D764B57D-1858-4452-904F-D8E190CCAB88}" srcOrd="1" destOrd="0" presId="urn:microsoft.com/office/officeart/2005/8/layout/radial5"/>
    <dgm:cxn modelId="{CD9D6871-05D8-4772-8231-793453980EA2}" type="presOf" srcId="{CF0E1EA3-1603-4B2A-BD43-840378595DD3}" destId="{4FCE7FAD-D41E-4047-8CD0-F2B84A858EAA}" srcOrd="1" destOrd="0" presId="urn:microsoft.com/office/officeart/2005/8/layout/radial5"/>
    <dgm:cxn modelId="{07C41A6E-07EE-4E14-AB7B-497B3DF78070}" srcId="{F85FEB57-4D6E-45BB-BCAC-B5BF71326588}" destId="{F7FABCDA-A8BF-4A71-87B8-E7E38EEFCFCA}" srcOrd="4" destOrd="0" parTransId="{9939D330-5BE7-470A-8E59-7B80859CA26F}" sibTransId="{F2E22C52-5536-4E89-93B5-05C321220C27}"/>
    <dgm:cxn modelId="{BA08BCD6-7D15-4B8A-A889-074528DFB108}" type="presOf" srcId="{F85FEB57-4D6E-45BB-BCAC-B5BF71326588}" destId="{1E0A7A25-591C-40DD-A23F-2431512EB255}" srcOrd="0" destOrd="0" presId="urn:microsoft.com/office/officeart/2005/8/layout/radial5"/>
    <dgm:cxn modelId="{09D0EE77-288F-449C-BEB6-95439CE7EDDA}" type="presOf" srcId="{F3DA5D93-5EC2-4C49-99D9-1EB462BA2674}" destId="{C989698C-F21A-4BF8-B83A-B8762BA0A441}" srcOrd="0" destOrd="0" presId="urn:microsoft.com/office/officeart/2005/8/layout/radial5"/>
    <dgm:cxn modelId="{CCE995C9-8FA6-4024-B93D-461481909851}" type="presOf" srcId="{9B6165BE-F235-4727-893E-4A8904E28029}" destId="{00EDA89E-C241-4C99-85F9-D5F3CAD00178}" srcOrd="0" destOrd="0" presId="urn:microsoft.com/office/officeart/2005/8/layout/radial5"/>
    <dgm:cxn modelId="{F31ECDC2-FFC7-4EE9-A776-45C2924C6D7C}" type="presOf" srcId="{9939D330-5BE7-470A-8E59-7B80859CA26F}" destId="{739BC996-E0DD-476B-A159-77083E6EBB2D}" srcOrd="1" destOrd="0" presId="urn:microsoft.com/office/officeart/2005/8/layout/radial5"/>
    <dgm:cxn modelId="{40633DDC-C86E-41BA-AC4C-8A1F23B38CA7}" type="presOf" srcId="{FBA84C29-DE3D-4FA4-9A31-573949ED77BB}" destId="{85E11949-1B62-4D31-B1CB-AF04EA5E3395}" srcOrd="0" destOrd="0" presId="urn:microsoft.com/office/officeart/2005/8/layout/radial5"/>
    <dgm:cxn modelId="{2988D9C9-4A88-4797-9F03-EFDF55632A5F}" type="presOf" srcId="{FBA84C29-DE3D-4FA4-9A31-573949ED77BB}" destId="{14F62657-CB4A-40E6-88ED-A03264F47639}" srcOrd="1" destOrd="0" presId="urn:microsoft.com/office/officeart/2005/8/layout/radial5"/>
    <dgm:cxn modelId="{2ABC613E-79D2-4423-A8F9-9604973016F8}" type="presOf" srcId="{F7FABCDA-A8BF-4A71-87B8-E7E38EEFCFCA}" destId="{E75A19D5-0448-4161-A098-B8518AB50822}" srcOrd="0" destOrd="0" presId="urn:microsoft.com/office/officeart/2005/8/layout/radial5"/>
    <dgm:cxn modelId="{49ECA528-A69D-4934-9065-08FA2C980F74}" type="presOf" srcId="{9939D330-5BE7-470A-8E59-7B80859CA26F}" destId="{D7B6AF2D-95F8-46B2-B736-7E27C599395B}" srcOrd="0" destOrd="0" presId="urn:microsoft.com/office/officeart/2005/8/layout/radial5"/>
    <dgm:cxn modelId="{1F0D9FF1-C580-4612-8EB3-8B25BC2294B2}" type="presOf" srcId="{678B73C6-2C3E-4CCF-B71E-0C912DB0C421}" destId="{6B0D8562-0676-4309-A52A-962596F82217}" srcOrd="0" destOrd="0" presId="urn:microsoft.com/office/officeart/2005/8/layout/radial5"/>
    <dgm:cxn modelId="{5005D85D-51D8-4716-9E58-BEB05B16BED9}" type="presOf" srcId="{C112B961-A407-41DC-8153-DCE837CE9B1B}" destId="{CCD65002-C11D-492D-B0A9-2E07D640931B}" srcOrd="0" destOrd="0" presId="urn:microsoft.com/office/officeart/2005/8/layout/radial5"/>
    <dgm:cxn modelId="{BE47D511-027A-4BF9-8D4D-FC285400B19B}" srcId="{F85FEB57-4D6E-45BB-BCAC-B5BF71326588}" destId="{C112B961-A407-41DC-8153-DCE837CE9B1B}" srcOrd="0" destOrd="0" parTransId="{CF0E1EA3-1603-4B2A-BD43-840378595DD3}" sibTransId="{DA38C5D8-5D56-4739-8E87-783C3B91FEFD}"/>
    <dgm:cxn modelId="{84230566-5F36-49CC-A0AD-36D5A3B483F8}" srcId="{F85FEB57-4D6E-45BB-BCAC-B5BF71326588}" destId="{F3DA5D93-5EC2-4C49-99D9-1EB462BA2674}" srcOrd="1" destOrd="0" parTransId="{FBA84C29-DE3D-4FA4-9A31-573949ED77BB}" sibTransId="{4AE7F5E8-2A6B-48FA-97FA-069B9A0A6D88}"/>
    <dgm:cxn modelId="{09583E62-CE4A-45E8-BB0C-B7A2CAE5D239}" type="presOf" srcId="{CF0E1EA3-1603-4B2A-BD43-840378595DD3}" destId="{2F4C26F7-09F5-482F-A5A0-DDF6AC5D490B}" srcOrd="0" destOrd="0" presId="urn:microsoft.com/office/officeart/2005/8/layout/radial5"/>
    <dgm:cxn modelId="{DE3F2DC0-DC4F-4F31-9E88-0EE90BD86F73}" type="presOf" srcId="{99845D72-3DFD-4AA3-9CC4-7EAA80B72F9F}" destId="{77DCE71D-7001-4D6C-87B6-04C8595CA772}" srcOrd="0" destOrd="0" presId="urn:microsoft.com/office/officeart/2005/8/layout/radial5"/>
    <dgm:cxn modelId="{98A840C5-ECC8-4D19-897B-531F23EBEDB6}" srcId="{F85FEB57-4D6E-45BB-BCAC-B5BF71326588}" destId="{9EAC4299-5A38-46BC-986B-56304FE665AA}" srcOrd="3" destOrd="0" parTransId="{9B6165BE-F235-4727-893E-4A8904E28029}" sibTransId="{F457F28B-B99D-46B3-845F-C0DECD50F6FE}"/>
    <dgm:cxn modelId="{D04EDC1C-9406-48DB-8F98-47F7EB6E62E7}" type="presParOf" srcId="{6B0D8562-0676-4309-A52A-962596F82217}" destId="{1E0A7A25-591C-40DD-A23F-2431512EB255}" srcOrd="0" destOrd="0" presId="urn:microsoft.com/office/officeart/2005/8/layout/radial5"/>
    <dgm:cxn modelId="{EC8D984E-2F74-4032-901E-FC8B30269ACE}" type="presParOf" srcId="{6B0D8562-0676-4309-A52A-962596F82217}" destId="{2F4C26F7-09F5-482F-A5A0-DDF6AC5D490B}" srcOrd="1" destOrd="0" presId="urn:microsoft.com/office/officeart/2005/8/layout/radial5"/>
    <dgm:cxn modelId="{55B4B482-556A-4A8E-AF6A-0AB1C72F7E92}" type="presParOf" srcId="{2F4C26F7-09F5-482F-A5A0-DDF6AC5D490B}" destId="{4FCE7FAD-D41E-4047-8CD0-F2B84A858EAA}" srcOrd="0" destOrd="0" presId="urn:microsoft.com/office/officeart/2005/8/layout/radial5"/>
    <dgm:cxn modelId="{ADBC7900-D05E-4837-B735-894F39BA28EA}" type="presParOf" srcId="{6B0D8562-0676-4309-A52A-962596F82217}" destId="{CCD65002-C11D-492D-B0A9-2E07D640931B}" srcOrd="2" destOrd="0" presId="urn:microsoft.com/office/officeart/2005/8/layout/radial5"/>
    <dgm:cxn modelId="{C1F5A97C-D819-4272-A25D-9A675B51BA98}" type="presParOf" srcId="{6B0D8562-0676-4309-A52A-962596F82217}" destId="{85E11949-1B62-4D31-B1CB-AF04EA5E3395}" srcOrd="3" destOrd="0" presId="urn:microsoft.com/office/officeart/2005/8/layout/radial5"/>
    <dgm:cxn modelId="{BB0D3F5E-4425-40CF-A21F-23C20926E9DD}" type="presParOf" srcId="{85E11949-1B62-4D31-B1CB-AF04EA5E3395}" destId="{14F62657-CB4A-40E6-88ED-A03264F47639}" srcOrd="0" destOrd="0" presId="urn:microsoft.com/office/officeart/2005/8/layout/radial5"/>
    <dgm:cxn modelId="{49AADFE8-9BCC-47DF-A1FB-FB0C461F5EE8}" type="presParOf" srcId="{6B0D8562-0676-4309-A52A-962596F82217}" destId="{C989698C-F21A-4BF8-B83A-B8762BA0A441}" srcOrd="4" destOrd="0" presId="urn:microsoft.com/office/officeart/2005/8/layout/radial5"/>
    <dgm:cxn modelId="{29558553-1B5B-4834-8F51-CF26061DCB8F}" type="presParOf" srcId="{6B0D8562-0676-4309-A52A-962596F82217}" destId="{77DCE71D-7001-4D6C-87B6-04C8595CA772}" srcOrd="5" destOrd="0" presId="urn:microsoft.com/office/officeart/2005/8/layout/radial5"/>
    <dgm:cxn modelId="{F9D42CB4-2E5C-4C39-9342-9CED4F45AE95}" type="presParOf" srcId="{77DCE71D-7001-4D6C-87B6-04C8595CA772}" destId="{D764B57D-1858-4452-904F-D8E190CCAB88}" srcOrd="0" destOrd="0" presId="urn:microsoft.com/office/officeart/2005/8/layout/radial5"/>
    <dgm:cxn modelId="{0C4B6611-3FD5-413B-98CA-F1E2CD55D375}" type="presParOf" srcId="{6B0D8562-0676-4309-A52A-962596F82217}" destId="{DE976A71-8C2C-4960-9942-54FAB89CD086}" srcOrd="6" destOrd="0" presId="urn:microsoft.com/office/officeart/2005/8/layout/radial5"/>
    <dgm:cxn modelId="{A8BB3604-AB36-44F7-8E60-E99487BB25F4}" type="presParOf" srcId="{6B0D8562-0676-4309-A52A-962596F82217}" destId="{00EDA89E-C241-4C99-85F9-D5F3CAD00178}" srcOrd="7" destOrd="0" presId="urn:microsoft.com/office/officeart/2005/8/layout/radial5"/>
    <dgm:cxn modelId="{B15D8DFF-AAA5-496E-854D-D2638EAE85A1}" type="presParOf" srcId="{00EDA89E-C241-4C99-85F9-D5F3CAD00178}" destId="{99B141E9-D909-4D9C-82B3-043704A0DEAB}" srcOrd="0" destOrd="0" presId="urn:microsoft.com/office/officeart/2005/8/layout/radial5"/>
    <dgm:cxn modelId="{6672DDFE-FB29-47B0-BBB5-660A8DC9EC2D}" type="presParOf" srcId="{6B0D8562-0676-4309-A52A-962596F82217}" destId="{5F0A9E12-9259-4AE7-A5F5-628F134C921F}" srcOrd="8" destOrd="0" presId="urn:microsoft.com/office/officeart/2005/8/layout/radial5"/>
    <dgm:cxn modelId="{232ADC24-AECF-4CF6-85CD-DC9F1B2EB9A2}" type="presParOf" srcId="{6B0D8562-0676-4309-A52A-962596F82217}" destId="{D7B6AF2D-95F8-46B2-B736-7E27C599395B}" srcOrd="9" destOrd="0" presId="urn:microsoft.com/office/officeart/2005/8/layout/radial5"/>
    <dgm:cxn modelId="{6FB397A6-BEB0-400E-B2D9-FC63537E1109}" type="presParOf" srcId="{D7B6AF2D-95F8-46B2-B736-7E27C599395B}" destId="{739BC996-E0DD-476B-A159-77083E6EBB2D}" srcOrd="0" destOrd="0" presId="urn:microsoft.com/office/officeart/2005/8/layout/radial5"/>
    <dgm:cxn modelId="{9D737D62-36BB-48D6-9A38-4ED716A28649}" type="presParOf" srcId="{6B0D8562-0676-4309-A52A-962596F82217}" destId="{E75A19D5-0448-4161-A098-B8518AB50822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7B361109-B8F5-41CC-8BE6-A6EE7C8DF82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77CE50-F9CE-4AA2-83B0-68530CE1943B}">
      <dgm:prSet phldrT="[テキスト]" custT="1"/>
      <dgm:spPr/>
      <dgm:t>
        <a:bodyPr/>
        <a:lstStyle/>
        <a:p>
          <a:r>
            <a:rPr lang="ja-JP" altLang="en-US" sz="1600" dirty="0" smtClean="0"/>
            <a:t>開始</a:t>
          </a:r>
          <a:endParaRPr lang="en-US" sz="1600" dirty="0"/>
        </a:p>
      </dgm:t>
    </dgm:pt>
    <dgm:pt modelId="{601F8386-52DF-4E59-8AC6-855B9DFE03D5}" type="parTrans" cxnId="{2A4ECF67-9F90-40A9-965A-EFED65BD6B1B}">
      <dgm:prSet/>
      <dgm:spPr/>
      <dgm:t>
        <a:bodyPr/>
        <a:lstStyle/>
        <a:p>
          <a:endParaRPr lang="en-US"/>
        </a:p>
      </dgm:t>
    </dgm:pt>
    <dgm:pt modelId="{8078855A-4FA0-456F-A6AF-538DF144D150}" type="sibTrans" cxnId="{2A4ECF67-9F90-40A9-965A-EFED65BD6B1B}">
      <dgm:prSet/>
      <dgm:spPr/>
      <dgm:t>
        <a:bodyPr/>
        <a:lstStyle/>
        <a:p>
          <a:endParaRPr lang="en-US"/>
        </a:p>
      </dgm:t>
    </dgm:pt>
    <dgm:pt modelId="{B65E8D5E-5C1D-4642-B0BE-5612A6FB7DCD}">
      <dgm:prSet phldrT="[テキスト]"/>
      <dgm:spPr/>
      <dgm:t>
        <a:bodyPr/>
        <a:lstStyle/>
        <a:p>
          <a:r>
            <a:rPr lang="en-US" altLang="ja-JP" dirty="0" smtClean="0"/>
            <a:t>Bug#0025 …</a:t>
          </a:r>
          <a:endParaRPr lang="en-US" dirty="0"/>
        </a:p>
      </dgm:t>
    </dgm:pt>
    <dgm:pt modelId="{16F5715C-2808-4EFF-AD76-04A6D61B3E5E}" type="parTrans" cxnId="{540CC520-D868-4076-9412-623503A669A3}">
      <dgm:prSet/>
      <dgm:spPr/>
      <dgm:t>
        <a:bodyPr/>
        <a:lstStyle/>
        <a:p>
          <a:endParaRPr lang="en-US"/>
        </a:p>
      </dgm:t>
    </dgm:pt>
    <dgm:pt modelId="{D5F719A7-4FC8-4843-8E1A-9B5B7568916A}" type="sibTrans" cxnId="{540CC520-D868-4076-9412-623503A669A3}">
      <dgm:prSet/>
      <dgm:spPr/>
      <dgm:t>
        <a:bodyPr/>
        <a:lstStyle/>
        <a:p>
          <a:endParaRPr lang="en-US"/>
        </a:p>
      </dgm:t>
    </dgm:pt>
    <dgm:pt modelId="{43D78E7B-2C22-4832-A285-D29C4767A471}">
      <dgm:prSet phldrT="[テキスト]" custT="1"/>
      <dgm:spPr/>
      <dgm:t>
        <a:bodyPr/>
        <a:lstStyle/>
        <a:p>
          <a:r>
            <a:rPr lang="ja-JP" altLang="en-US" sz="1600" dirty="0" smtClean="0"/>
            <a:t>新規</a:t>
          </a:r>
          <a:endParaRPr lang="en-US" sz="1600" dirty="0"/>
        </a:p>
      </dgm:t>
    </dgm:pt>
    <dgm:pt modelId="{92820AB8-31E2-4CC4-8EF3-C1E2B9B662B1}" type="parTrans" cxnId="{4992D175-4B38-4521-9C39-01916043DEA3}">
      <dgm:prSet/>
      <dgm:spPr/>
      <dgm:t>
        <a:bodyPr/>
        <a:lstStyle/>
        <a:p>
          <a:endParaRPr lang="en-US"/>
        </a:p>
      </dgm:t>
    </dgm:pt>
    <dgm:pt modelId="{F5191D45-2FE8-4349-9BD8-1C66E7DD0539}" type="sibTrans" cxnId="{4992D175-4B38-4521-9C39-01916043DEA3}">
      <dgm:prSet/>
      <dgm:spPr/>
      <dgm:t>
        <a:bodyPr/>
        <a:lstStyle/>
        <a:p>
          <a:endParaRPr lang="en-US"/>
        </a:p>
      </dgm:t>
    </dgm:pt>
    <dgm:pt modelId="{B6F63669-F685-402D-B5EA-DBB0CC225514}">
      <dgm:prSet phldrT="[テキスト]"/>
      <dgm:spPr/>
      <dgm:t>
        <a:bodyPr/>
        <a:lstStyle/>
        <a:p>
          <a:r>
            <a:rPr lang="en-US" altLang="ja-JP" dirty="0" smtClean="0"/>
            <a:t>Bug#0102 …</a:t>
          </a:r>
          <a:endParaRPr lang="en-US" dirty="0"/>
        </a:p>
      </dgm:t>
    </dgm:pt>
    <dgm:pt modelId="{D0945A8F-89ED-42E7-82D6-18B077057779}" type="parTrans" cxnId="{F99732C4-AC3A-4E31-B0C7-A91EB54EF764}">
      <dgm:prSet/>
      <dgm:spPr/>
      <dgm:t>
        <a:bodyPr/>
        <a:lstStyle/>
        <a:p>
          <a:endParaRPr lang="en-US"/>
        </a:p>
      </dgm:t>
    </dgm:pt>
    <dgm:pt modelId="{BD5B187F-77D9-4B8E-BEA6-44F08F46E01E}" type="sibTrans" cxnId="{F99732C4-AC3A-4E31-B0C7-A91EB54EF764}">
      <dgm:prSet/>
      <dgm:spPr/>
      <dgm:t>
        <a:bodyPr/>
        <a:lstStyle/>
        <a:p>
          <a:endParaRPr lang="en-US"/>
        </a:p>
      </dgm:t>
    </dgm:pt>
    <dgm:pt modelId="{6B0DD828-DEFF-4196-8125-84865F785FF0}">
      <dgm:prSet phldrT="[テキスト]" custT="1"/>
      <dgm:spPr/>
      <dgm:t>
        <a:bodyPr/>
        <a:lstStyle/>
        <a:p>
          <a:r>
            <a:rPr lang="ja-JP" altLang="en-US" sz="1600" dirty="0" smtClean="0"/>
            <a:t>確認済み</a:t>
          </a:r>
          <a:endParaRPr lang="en-US" sz="1600" dirty="0"/>
        </a:p>
      </dgm:t>
    </dgm:pt>
    <dgm:pt modelId="{B3D6091A-92A4-4D88-AE9E-0C262A690961}" type="parTrans" cxnId="{3EE4E9BE-4982-44A5-AB05-7FEF3380BBFE}">
      <dgm:prSet/>
      <dgm:spPr/>
      <dgm:t>
        <a:bodyPr/>
        <a:lstStyle/>
        <a:p>
          <a:endParaRPr lang="en-US"/>
        </a:p>
      </dgm:t>
    </dgm:pt>
    <dgm:pt modelId="{D27B03F0-2BDD-4375-9B51-7514531A9156}" type="sibTrans" cxnId="{3EE4E9BE-4982-44A5-AB05-7FEF3380BBFE}">
      <dgm:prSet/>
      <dgm:spPr/>
      <dgm:t>
        <a:bodyPr/>
        <a:lstStyle/>
        <a:p>
          <a:endParaRPr lang="en-US"/>
        </a:p>
      </dgm:t>
    </dgm:pt>
    <dgm:pt modelId="{BE7709CC-2B32-436E-A4E6-2F15FA06D2FD}">
      <dgm:prSet phldrT="[テキスト]"/>
      <dgm:spPr/>
      <dgm:t>
        <a:bodyPr/>
        <a:lstStyle/>
        <a:p>
          <a:r>
            <a:rPr lang="en-US" altLang="ja-JP" dirty="0" smtClean="0"/>
            <a:t>Bug#0038 …</a:t>
          </a:r>
          <a:endParaRPr lang="en-US" dirty="0"/>
        </a:p>
      </dgm:t>
    </dgm:pt>
    <dgm:pt modelId="{235D2C2A-0E07-439A-BA00-699016866AEA}" type="parTrans" cxnId="{6171A07E-9BEE-4496-95B7-BE22F32AE4E4}">
      <dgm:prSet/>
      <dgm:spPr/>
      <dgm:t>
        <a:bodyPr/>
        <a:lstStyle/>
        <a:p>
          <a:endParaRPr lang="en-US"/>
        </a:p>
      </dgm:t>
    </dgm:pt>
    <dgm:pt modelId="{FAE62482-A05A-4F0D-9D8E-3DDA7D7A7847}" type="sibTrans" cxnId="{6171A07E-9BEE-4496-95B7-BE22F32AE4E4}">
      <dgm:prSet/>
      <dgm:spPr/>
      <dgm:t>
        <a:bodyPr/>
        <a:lstStyle/>
        <a:p>
          <a:endParaRPr lang="en-US"/>
        </a:p>
      </dgm:t>
    </dgm:pt>
    <dgm:pt modelId="{2038179A-D472-416F-B990-700032C0CC04}">
      <dgm:prSet/>
      <dgm:spPr/>
      <dgm:t>
        <a:bodyPr/>
        <a:lstStyle/>
        <a:p>
          <a:r>
            <a:rPr lang="en-US" altLang="ja-JP" dirty="0" smtClean="0"/>
            <a:t>Bug#0104 …</a:t>
          </a:r>
          <a:endParaRPr lang="en-US" dirty="0"/>
        </a:p>
      </dgm:t>
    </dgm:pt>
    <dgm:pt modelId="{00649033-1658-4524-ADDC-6338971F0B65}" type="parTrans" cxnId="{4C8F2AF6-AF77-416D-BA4E-52363E5CBD7F}">
      <dgm:prSet/>
      <dgm:spPr/>
      <dgm:t>
        <a:bodyPr/>
        <a:lstStyle/>
        <a:p>
          <a:endParaRPr lang="en-US"/>
        </a:p>
      </dgm:t>
    </dgm:pt>
    <dgm:pt modelId="{108FBAB2-C07B-4224-BEC6-D3B9E6891749}" type="sibTrans" cxnId="{4C8F2AF6-AF77-416D-BA4E-52363E5CBD7F}">
      <dgm:prSet/>
      <dgm:spPr/>
      <dgm:t>
        <a:bodyPr/>
        <a:lstStyle/>
        <a:p>
          <a:endParaRPr lang="en-US"/>
        </a:p>
      </dgm:t>
    </dgm:pt>
    <dgm:pt modelId="{EF4C5DD6-92F9-46CF-A86F-00F840D520F9}">
      <dgm:prSet/>
      <dgm:spPr/>
      <dgm:t>
        <a:bodyPr/>
        <a:lstStyle/>
        <a:p>
          <a:r>
            <a:rPr lang="en-US" altLang="ja-JP" dirty="0" smtClean="0"/>
            <a:t>Bug#0105 …</a:t>
          </a:r>
          <a:endParaRPr lang="en-US" dirty="0"/>
        </a:p>
      </dgm:t>
    </dgm:pt>
    <dgm:pt modelId="{AD9AAAF5-8675-44BE-833B-F804CE6CBF6E}" type="parTrans" cxnId="{FC118F6C-15C8-44BE-8287-E5F16A694B10}">
      <dgm:prSet/>
      <dgm:spPr/>
      <dgm:t>
        <a:bodyPr/>
        <a:lstStyle/>
        <a:p>
          <a:endParaRPr lang="en-US"/>
        </a:p>
      </dgm:t>
    </dgm:pt>
    <dgm:pt modelId="{30F24FC1-DA20-474A-8912-5302515335CD}" type="sibTrans" cxnId="{FC118F6C-15C8-44BE-8287-E5F16A694B10}">
      <dgm:prSet/>
      <dgm:spPr/>
      <dgm:t>
        <a:bodyPr/>
        <a:lstStyle/>
        <a:p>
          <a:endParaRPr lang="en-US"/>
        </a:p>
      </dgm:t>
    </dgm:pt>
    <dgm:pt modelId="{74674366-E001-4EC2-AB0A-484FD24FFC35}">
      <dgm:prSet/>
      <dgm:spPr/>
      <dgm:t>
        <a:bodyPr/>
        <a:lstStyle/>
        <a:p>
          <a:r>
            <a:rPr lang="en-US" altLang="ja-JP" dirty="0" smtClean="0"/>
            <a:t>Bug#0042 …</a:t>
          </a:r>
          <a:endParaRPr lang="en-US" dirty="0"/>
        </a:p>
      </dgm:t>
    </dgm:pt>
    <dgm:pt modelId="{28FE1247-B784-4363-AA91-FFE215830D11}" type="parTrans" cxnId="{C8E5587D-FA87-4396-9F1A-997341D4105A}">
      <dgm:prSet/>
      <dgm:spPr/>
      <dgm:t>
        <a:bodyPr/>
        <a:lstStyle/>
        <a:p>
          <a:endParaRPr lang="en-US"/>
        </a:p>
      </dgm:t>
    </dgm:pt>
    <dgm:pt modelId="{091EC3AB-CB03-4F7F-B4A1-E34E5AE7EE7D}" type="sibTrans" cxnId="{C8E5587D-FA87-4396-9F1A-997341D4105A}">
      <dgm:prSet/>
      <dgm:spPr/>
      <dgm:t>
        <a:bodyPr/>
        <a:lstStyle/>
        <a:p>
          <a:endParaRPr lang="en-US"/>
        </a:p>
      </dgm:t>
    </dgm:pt>
    <dgm:pt modelId="{61EBCCCD-6B97-4634-9E84-9A305B2223B5}">
      <dgm:prSet/>
      <dgm:spPr/>
      <dgm:t>
        <a:bodyPr/>
        <a:lstStyle/>
        <a:p>
          <a:r>
            <a:rPr lang="en-US" altLang="ja-JP" dirty="0" smtClean="0"/>
            <a:t>Bug#0090 …</a:t>
          </a:r>
          <a:endParaRPr lang="en-US" dirty="0"/>
        </a:p>
      </dgm:t>
    </dgm:pt>
    <dgm:pt modelId="{32B99F20-F3B7-40EC-BC4A-18991880BA51}" type="parTrans" cxnId="{C26C3826-F52B-4A72-8D82-07D929B7FCA2}">
      <dgm:prSet/>
      <dgm:spPr/>
      <dgm:t>
        <a:bodyPr/>
        <a:lstStyle/>
        <a:p>
          <a:endParaRPr lang="en-US"/>
        </a:p>
      </dgm:t>
    </dgm:pt>
    <dgm:pt modelId="{A36510F0-AFE8-493D-9326-E9DF7BC0E900}" type="sibTrans" cxnId="{C26C3826-F52B-4A72-8D82-07D929B7FCA2}">
      <dgm:prSet/>
      <dgm:spPr/>
      <dgm:t>
        <a:bodyPr/>
        <a:lstStyle/>
        <a:p>
          <a:endParaRPr lang="en-US"/>
        </a:p>
      </dgm:t>
    </dgm:pt>
    <dgm:pt modelId="{637195EB-AC9B-469A-B455-23552B6BAC80}">
      <dgm:prSet/>
      <dgm:spPr/>
      <dgm:t>
        <a:bodyPr/>
        <a:lstStyle/>
        <a:p>
          <a:r>
            <a:rPr lang="en-US" altLang="ja-JP" dirty="0" smtClean="0"/>
            <a:t>Bug#0055 …</a:t>
          </a:r>
          <a:endParaRPr lang="en-US" dirty="0"/>
        </a:p>
      </dgm:t>
    </dgm:pt>
    <dgm:pt modelId="{538DF7CE-F96E-4103-9EDA-F451453DC385}" type="parTrans" cxnId="{6BD5B9A3-550B-4B0C-B449-E45211F6BDCD}">
      <dgm:prSet/>
      <dgm:spPr/>
      <dgm:t>
        <a:bodyPr/>
        <a:lstStyle/>
        <a:p>
          <a:endParaRPr lang="en-US"/>
        </a:p>
      </dgm:t>
    </dgm:pt>
    <dgm:pt modelId="{C045187C-93AD-4D86-B89C-83BA1D8635BB}" type="sibTrans" cxnId="{6BD5B9A3-550B-4B0C-B449-E45211F6BDCD}">
      <dgm:prSet/>
      <dgm:spPr/>
      <dgm:t>
        <a:bodyPr/>
        <a:lstStyle/>
        <a:p>
          <a:endParaRPr lang="en-US"/>
        </a:p>
      </dgm:t>
    </dgm:pt>
    <dgm:pt modelId="{38F9D768-7F63-4B81-9C5F-5BC3C8A960D0}">
      <dgm:prSet/>
      <dgm:spPr/>
      <dgm:t>
        <a:bodyPr/>
        <a:lstStyle/>
        <a:p>
          <a:r>
            <a:rPr lang="en-US" altLang="ja-JP" dirty="0" smtClean="0"/>
            <a:t>Bug#0089 …</a:t>
          </a:r>
          <a:endParaRPr lang="en-US" dirty="0"/>
        </a:p>
      </dgm:t>
    </dgm:pt>
    <dgm:pt modelId="{EED61492-F028-402E-B9DF-17540414B729}" type="parTrans" cxnId="{EB475D69-4F8B-47DB-B79A-F02616C39D4D}">
      <dgm:prSet/>
      <dgm:spPr/>
      <dgm:t>
        <a:bodyPr/>
        <a:lstStyle/>
        <a:p>
          <a:endParaRPr lang="en-US"/>
        </a:p>
      </dgm:t>
    </dgm:pt>
    <dgm:pt modelId="{C495078D-E34B-4236-AF22-797C902AB614}" type="sibTrans" cxnId="{EB475D69-4F8B-47DB-B79A-F02616C39D4D}">
      <dgm:prSet/>
      <dgm:spPr/>
      <dgm:t>
        <a:bodyPr/>
        <a:lstStyle/>
        <a:p>
          <a:endParaRPr lang="en-US"/>
        </a:p>
      </dgm:t>
    </dgm:pt>
    <dgm:pt modelId="{0E99DB66-00AB-4174-B316-4E393D471945}">
      <dgm:prSet phldrT="[テキスト]" custT="1"/>
      <dgm:spPr/>
      <dgm:t>
        <a:bodyPr/>
        <a:lstStyle/>
        <a:p>
          <a:r>
            <a:rPr lang="ja-JP" altLang="en-US" sz="1600" dirty="0" smtClean="0"/>
            <a:t>解決済み</a:t>
          </a:r>
          <a:endParaRPr lang="en-US" sz="1600" dirty="0"/>
        </a:p>
      </dgm:t>
    </dgm:pt>
    <dgm:pt modelId="{3A410AE3-7046-411E-BD7A-6589AC58DD82}" type="parTrans" cxnId="{F7390EC9-796F-4660-A65D-BFBAE4CB213B}">
      <dgm:prSet/>
      <dgm:spPr/>
      <dgm:t>
        <a:bodyPr/>
        <a:lstStyle/>
        <a:p>
          <a:endParaRPr lang="en-US"/>
        </a:p>
      </dgm:t>
    </dgm:pt>
    <dgm:pt modelId="{998BC678-79C0-4E7A-B6DF-FF6DE4AC5F3B}" type="sibTrans" cxnId="{F7390EC9-796F-4660-A65D-BFBAE4CB213B}">
      <dgm:prSet/>
      <dgm:spPr/>
      <dgm:t>
        <a:bodyPr/>
        <a:lstStyle/>
        <a:p>
          <a:endParaRPr lang="en-US"/>
        </a:p>
      </dgm:t>
    </dgm:pt>
    <dgm:pt modelId="{ABFD2E09-8A2C-4CAC-87CB-D00AA1A0CA8A}">
      <dgm:prSet phldrT="[テキスト]" custT="1"/>
      <dgm:spPr/>
      <dgm:t>
        <a:bodyPr/>
        <a:lstStyle/>
        <a:p>
          <a:r>
            <a:rPr lang="en-US" altLang="ja-JP" sz="1400" dirty="0" smtClean="0"/>
            <a:t>Bug#0074 </a:t>
          </a:r>
          <a:r>
            <a:rPr lang="ja-JP" altLang="en-US" sz="1400" dirty="0" smtClean="0"/>
            <a:t>作業</a:t>
          </a:r>
          <a:r>
            <a:rPr lang="en-US" altLang="ja-JP" sz="1400" dirty="0" smtClean="0"/>
            <a:t>: Bug#0055</a:t>
          </a:r>
          <a:r>
            <a:rPr lang="ja-JP" altLang="en-US" sz="1400" dirty="0" smtClean="0"/>
            <a:t>のテストケースを自動化する</a:t>
          </a:r>
          <a:endParaRPr lang="en-US" sz="1400" dirty="0"/>
        </a:p>
      </dgm:t>
    </dgm:pt>
    <dgm:pt modelId="{D9AD2CCA-1AE2-4937-B813-A222A73FD5E1}" type="parTrans" cxnId="{D40D7088-85F1-46AD-8D4E-675C4C81D5AC}">
      <dgm:prSet/>
      <dgm:spPr/>
      <dgm:t>
        <a:bodyPr/>
        <a:lstStyle/>
        <a:p>
          <a:endParaRPr lang="en-US"/>
        </a:p>
      </dgm:t>
    </dgm:pt>
    <dgm:pt modelId="{F4D8877D-9033-48A9-A8F8-1276A6F41259}" type="sibTrans" cxnId="{D40D7088-85F1-46AD-8D4E-675C4C81D5AC}">
      <dgm:prSet/>
      <dgm:spPr/>
      <dgm:t>
        <a:bodyPr/>
        <a:lstStyle/>
        <a:p>
          <a:endParaRPr lang="en-US"/>
        </a:p>
      </dgm:t>
    </dgm:pt>
    <dgm:pt modelId="{FBA49BBA-9F2A-4771-AA0A-AD7A03F97279}">
      <dgm:prSet phldrT="[テキスト]" custT="1"/>
      <dgm:spPr/>
      <dgm:t>
        <a:bodyPr/>
        <a:lstStyle/>
        <a:p>
          <a:r>
            <a:rPr lang="en-US" altLang="ja-JP" sz="1400" dirty="0" smtClean="0"/>
            <a:t>Bug#0103 </a:t>
          </a:r>
          <a:r>
            <a:rPr lang="ja-JP" altLang="en-US" sz="1400" dirty="0" smtClean="0"/>
            <a:t>画面をリフレッシュすると、ページがフリーズする</a:t>
          </a:r>
          <a:endParaRPr lang="en-US" sz="1400" dirty="0"/>
        </a:p>
      </dgm:t>
    </dgm:pt>
    <dgm:pt modelId="{95CAC179-64D2-477C-8850-8A486CB67282}" type="parTrans" cxnId="{060FF025-5EE1-4A2B-B1C5-2B9F8C8999DF}">
      <dgm:prSet/>
      <dgm:spPr/>
      <dgm:t>
        <a:bodyPr/>
        <a:lstStyle/>
        <a:p>
          <a:endParaRPr lang="en-US"/>
        </a:p>
      </dgm:t>
    </dgm:pt>
    <dgm:pt modelId="{741790A7-DAC3-4622-AAB5-5315EDBC9266}" type="sibTrans" cxnId="{060FF025-5EE1-4A2B-B1C5-2B9F8C8999DF}">
      <dgm:prSet/>
      <dgm:spPr/>
      <dgm:t>
        <a:bodyPr/>
        <a:lstStyle/>
        <a:p>
          <a:endParaRPr lang="en-US"/>
        </a:p>
      </dgm:t>
    </dgm:pt>
    <dgm:pt modelId="{FD5790C8-264F-40B0-B61A-679E6BE3C6B9}">
      <dgm:prSet phldrT="[テキスト]" custT="1"/>
      <dgm:spPr/>
      <dgm:t>
        <a:bodyPr/>
        <a:lstStyle/>
        <a:p>
          <a:r>
            <a:rPr lang="en-US" altLang="ja-JP" sz="1400" dirty="0" smtClean="0"/>
            <a:t>Bug#0092 </a:t>
          </a:r>
          <a:r>
            <a:rPr lang="ja-JP" altLang="en-US" sz="1400" dirty="0" smtClean="0"/>
            <a:t>タイムゾーンの設定が動かない</a:t>
          </a:r>
          <a:endParaRPr lang="en-US" sz="1400" dirty="0"/>
        </a:p>
      </dgm:t>
    </dgm:pt>
    <dgm:pt modelId="{AF042B7D-71EB-4C3D-9950-9B7A0BB77C61}" type="parTrans" cxnId="{CC84DBF9-5D99-4782-A532-80BD41289503}">
      <dgm:prSet/>
      <dgm:spPr/>
      <dgm:t>
        <a:bodyPr/>
        <a:lstStyle/>
        <a:p>
          <a:endParaRPr lang="en-US"/>
        </a:p>
      </dgm:t>
    </dgm:pt>
    <dgm:pt modelId="{447DE62E-28FE-49EF-AC23-024853B0F979}" type="sibTrans" cxnId="{CC84DBF9-5D99-4782-A532-80BD41289503}">
      <dgm:prSet/>
      <dgm:spPr/>
      <dgm:t>
        <a:bodyPr/>
        <a:lstStyle/>
        <a:p>
          <a:endParaRPr lang="en-US"/>
        </a:p>
      </dgm:t>
    </dgm:pt>
    <dgm:pt modelId="{A6D273EA-261B-4214-869B-B14B36823711}" type="pres">
      <dgm:prSet presAssocID="{7B361109-B8F5-41CC-8BE6-A6EE7C8DF82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kumimoji="1" lang="ja-JP" altLang="en-US"/>
        </a:p>
      </dgm:t>
    </dgm:pt>
    <dgm:pt modelId="{D5C48399-9EB4-4CE9-8433-D4A8A44C0A5B}" type="pres">
      <dgm:prSet presAssocID="{43D78E7B-2C22-4832-A285-D29C4767A471}" presName="thickLine" presStyleLbl="alignNode1" presStyleIdx="0" presStyleCnt="4"/>
      <dgm:spPr/>
    </dgm:pt>
    <dgm:pt modelId="{B4BD0CAB-C964-4782-B6FA-7C95973AD066}" type="pres">
      <dgm:prSet presAssocID="{43D78E7B-2C22-4832-A285-D29C4767A471}" presName="horz1" presStyleCnt="0"/>
      <dgm:spPr/>
    </dgm:pt>
    <dgm:pt modelId="{90FE2C7E-E7B3-484D-99BE-5BEAA6A5D21C}" type="pres">
      <dgm:prSet presAssocID="{43D78E7B-2C22-4832-A285-D29C4767A471}" presName="tx1" presStyleLbl="revTx" presStyleIdx="0" presStyleCnt="16"/>
      <dgm:spPr/>
      <dgm:t>
        <a:bodyPr/>
        <a:lstStyle/>
        <a:p>
          <a:endParaRPr lang="en-US"/>
        </a:p>
      </dgm:t>
    </dgm:pt>
    <dgm:pt modelId="{49D0C8E1-F489-40F1-B98A-F57822E16993}" type="pres">
      <dgm:prSet presAssocID="{43D78E7B-2C22-4832-A285-D29C4767A471}" presName="vert1" presStyleCnt="0"/>
      <dgm:spPr/>
    </dgm:pt>
    <dgm:pt modelId="{F4C57030-F31B-4FBE-A9A0-BEE0165754B0}" type="pres">
      <dgm:prSet presAssocID="{B6F63669-F685-402D-B5EA-DBB0CC225514}" presName="vertSpace2a" presStyleCnt="0"/>
      <dgm:spPr/>
    </dgm:pt>
    <dgm:pt modelId="{6576A407-3336-4939-A58C-5D5AD4946860}" type="pres">
      <dgm:prSet presAssocID="{B6F63669-F685-402D-B5EA-DBB0CC225514}" presName="horz2" presStyleCnt="0"/>
      <dgm:spPr/>
    </dgm:pt>
    <dgm:pt modelId="{33B14081-39C3-4795-98D2-A32A2376E264}" type="pres">
      <dgm:prSet presAssocID="{B6F63669-F685-402D-B5EA-DBB0CC225514}" presName="horzSpace2" presStyleCnt="0"/>
      <dgm:spPr/>
    </dgm:pt>
    <dgm:pt modelId="{6AF8BFB6-EA15-4410-A370-A2FE8E3AE740}" type="pres">
      <dgm:prSet presAssocID="{B6F63669-F685-402D-B5EA-DBB0CC225514}" presName="tx2" presStyleLbl="revTx" presStyleIdx="1" presStyleCnt="16"/>
      <dgm:spPr/>
      <dgm:t>
        <a:bodyPr/>
        <a:lstStyle/>
        <a:p>
          <a:endParaRPr lang="en-US"/>
        </a:p>
      </dgm:t>
    </dgm:pt>
    <dgm:pt modelId="{620CBE4E-77D3-4B3D-BD7B-2FD7A028C5B7}" type="pres">
      <dgm:prSet presAssocID="{B6F63669-F685-402D-B5EA-DBB0CC225514}" presName="vert2" presStyleCnt="0"/>
      <dgm:spPr/>
    </dgm:pt>
    <dgm:pt modelId="{226670A0-D631-4C91-86BD-2036BA891603}" type="pres">
      <dgm:prSet presAssocID="{B6F63669-F685-402D-B5EA-DBB0CC225514}" presName="thinLine2b" presStyleLbl="callout" presStyleIdx="0" presStyleCnt="12"/>
      <dgm:spPr/>
    </dgm:pt>
    <dgm:pt modelId="{0F5E2627-28F8-4602-9053-DEA83E3C90CD}" type="pres">
      <dgm:prSet presAssocID="{B6F63669-F685-402D-B5EA-DBB0CC225514}" presName="vertSpace2b" presStyleCnt="0"/>
      <dgm:spPr/>
    </dgm:pt>
    <dgm:pt modelId="{8541B0F8-FC23-4DA0-AF49-F1B7E9009AD2}" type="pres">
      <dgm:prSet presAssocID="{2038179A-D472-416F-B990-700032C0CC04}" presName="horz2" presStyleCnt="0"/>
      <dgm:spPr/>
    </dgm:pt>
    <dgm:pt modelId="{0CA44757-C406-4B69-A47E-163287B38258}" type="pres">
      <dgm:prSet presAssocID="{2038179A-D472-416F-B990-700032C0CC04}" presName="horzSpace2" presStyleCnt="0"/>
      <dgm:spPr/>
    </dgm:pt>
    <dgm:pt modelId="{59606C86-0D06-4E51-A10F-0ED6C95C32E5}" type="pres">
      <dgm:prSet presAssocID="{2038179A-D472-416F-B990-700032C0CC04}" presName="tx2" presStyleLbl="revTx" presStyleIdx="2" presStyleCnt="16"/>
      <dgm:spPr/>
      <dgm:t>
        <a:bodyPr/>
        <a:lstStyle/>
        <a:p>
          <a:endParaRPr lang="en-US"/>
        </a:p>
      </dgm:t>
    </dgm:pt>
    <dgm:pt modelId="{809F762D-ADAA-4B5E-9F20-C18FE898DC0E}" type="pres">
      <dgm:prSet presAssocID="{2038179A-D472-416F-B990-700032C0CC04}" presName="vert2" presStyleCnt="0"/>
      <dgm:spPr/>
    </dgm:pt>
    <dgm:pt modelId="{858CCCDE-3E96-4117-B871-B52FC234AB55}" type="pres">
      <dgm:prSet presAssocID="{2038179A-D472-416F-B990-700032C0CC04}" presName="thinLine2b" presStyleLbl="callout" presStyleIdx="1" presStyleCnt="12"/>
      <dgm:spPr/>
    </dgm:pt>
    <dgm:pt modelId="{9D0100FE-0918-41E8-BF0E-6D54513CDB5B}" type="pres">
      <dgm:prSet presAssocID="{2038179A-D472-416F-B990-700032C0CC04}" presName="vertSpace2b" presStyleCnt="0"/>
      <dgm:spPr/>
    </dgm:pt>
    <dgm:pt modelId="{7B6E9A4C-EB9F-4814-929D-8F2CDA68A5AE}" type="pres">
      <dgm:prSet presAssocID="{EF4C5DD6-92F9-46CF-A86F-00F840D520F9}" presName="horz2" presStyleCnt="0"/>
      <dgm:spPr/>
    </dgm:pt>
    <dgm:pt modelId="{877492E4-F086-4767-9799-7FA78E19E466}" type="pres">
      <dgm:prSet presAssocID="{EF4C5DD6-92F9-46CF-A86F-00F840D520F9}" presName="horzSpace2" presStyleCnt="0"/>
      <dgm:spPr/>
    </dgm:pt>
    <dgm:pt modelId="{8B0F1A07-5124-4308-BC4C-F7156C1682AF}" type="pres">
      <dgm:prSet presAssocID="{EF4C5DD6-92F9-46CF-A86F-00F840D520F9}" presName="tx2" presStyleLbl="revTx" presStyleIdx="3" presStyleCnt="16"/>
      <dgm:spPr/>
      <dgm:t>
        <a:bodyPr/>
        <a:lstStyle/>
        <a:p>
          <a:endParaRPr lang="en-US"/>
        </a:p>
      </dgm:t>
    </dgm:pt>
    <dgm:pt modelId="{690A1A9C-26FD-4B57-AC5B-FB85E403D0DF}" type="pres">
      <dgm:prSet presAssocID="{EF4C5DD6-92F9-46CF-A86F-00F840D520F9}" presName="vert2" presStyleCnt="0"/>
      <dgm:spPr/>
    </dgm:pt>
    <dgm:pt modelId="{0BDA304F-D4AA-485B-9569-C7FF57979C6A}" type="pres">
      <dgm:prSet presAssocID="{EF4C5DD6-92F9-46CF-A86F-00F840D520F9}" presName="thinLine2b" presStyleLbl="callout" presStyleIdx="2" presStyleCnt="12"/>
      <dgm:spPr/>
    </dgm:pt>
    <dgm:pt modelId="{5F8E779D-807C-4E85-8C27-A657D096E1EF}" type="pres">
      <dgm:prSet presAssocID="{EF4C5DD6-92F9-46CF-A86F-00F840D520F9}" presName="vertSpace2b" presStyleCnt="0"/>
      <dgm:spPr/>
    </dgm:pt>
    <dgm:pt modelId="{BBB73220-1229-4957-8A5D-8DB9E5C7069F}" type="pres">
      <dgm:prSet presAssocID="{B377CE50-F9CE-4AA2-83B0-68530CE1943B}" presName="thickLine" presStyleLbl="alignNode1" presStyleIdx="1" presStyleCnt="4"/>
      <dgm:spPr/>
    </dgm:pt>
    <dgm:pt modelId="{1B309550-DECB-4E67-BD6F-CCB51BD483BD}" type="pres">
      <dgm:prSet presAssocID="{B377CE50-F9CE-4AA2-83B0-68530CE1943B}" presName="horz1" presStyleCnt="0"/>
      <dgm:spPr/>
    </dgm:pt>
    <dgm:pt modelId="{8747AB91-8895-45E3-9FDE-3518F0CE3052}" type="pres">
      <dgm:prSet presAssocID="{B377CE50-F9CE-4AA2-83B0-68530CE1943B}" presName="tx1" presStyleLbl="revTx" presStyleIdx="4" presStyleCnt="16"/>
      <dgm:spPr/>
      <dgm:t>
        <a:bodyPr/>
        <a:lstStyle/>
        <a:p>
          <a:endParaRPr lang="en-US"/>
        </a:p>
      </dgm:t>
    </dgm:pt>
    <dgm:pt modelId="{72363EC4-313A-442B-82BC-E817A3A65261}" type="pres">
      <dgm:prSet presAssocID="{B377CE50-F9CE-4AA2-83B0-68530CE1943B}" presName="vert1" presStyleCnt="0"/>
      <dgm:spPr/>
    </dgm:pt>
    <dgm:pt modelId="{343D1F3D-E49E-449B-8DAF-C0C7A0F74FF1}" type="pres">
      <dgm:prSet presAssocID="{ABFD2E09-8A2C-4CAC-87CB-D00AA1A0CA8A}" presName="vertSpace2a" presStyleCnt="0"/>
      <dgm:spPr/>
    </dgm:pt>
    <dgm:pt modelId="{C6A7CE30-524F-447E-8216-4432F8CA4A97}" type="pres">
      <dgm:prSet presAssocID="{ABFD2E09-8A2C-4CAC-87CB-D00AA1A0CA8A}" presName="horz2" presStyleCnt="0"/>
      <dgm:spPr/>
    </dgm:pt>
    <dgm:pt modelId="{B7B3FE68-D3CD-49A8-9059-BCF1921FB3AA}" type="pres">
      <dgm:prSet presAssocID="{ABFD2E09-8A2C-4CAC-87CB-D00AA1A0CA8A}" presName="horzSpace2" presStyleCnt="0"/>
      <dgm:spPr/>
    </dgm:pt>
    <dgm:pt modelId="{C6B01F16-9CE3-4EEC-B4EE-1A796C8241B8}" type="pres">
      <dgm:prSet presAssocID="{ABFD2E09-8A2C-4CAC-87CB-D00AA1A0CA8A}" presName="tx2" presStyleLbl="revTx" presStyleIdx="5" presStyleCnt="16"/>
      <dgm:spPr/>
      <dgm:t>
        <a:bodyPr/>
        <a:lstStyle/>
        <a:p>
          <a:endParaRPr lang="en-US"/>
        </a:p>
      </dgm:t>
    </dgm:pt>
    <dgm:pt modelId="{5A917968-1E5B-408A-AEAC-929794775867}" type="pres">
      <dgm:prSet presAssocID="{ABFD2E09-8A2C-4CAC-87CB-D00AA1A0CA8A}" presName="vert2" presStyleCnt="0"/>
      <dgm:spPr/>
    </dgm:pt>
    <dgm:pt modelId="{55598DAC-A538-4345-9858-936F8F7BB4DC}" type="pres">
      <dgm:prSet presAssocID="{ABFD2E09-8A2C-4CAC-87CB-D00AA1A0CA8A}" presName="thinLine2b" presStyleLbl="callout" presStyleIdx="3" presStyleCnt="12"/>
      <dgm:spPr/>
    </dgm:pt>
    <dgm:pt modelId="{C0CC9B81-D7A9-4E04-870B-1F2F1DE52B15}" type="pres">
      <dgm:prSet presAssocID="{ABFD2E09-8A2C-4CAC-87CB-D00AA1A0CA8A}" presName="vertSpace2b" presStyleCnt="0"/>
      <dgm:spPr/>
    </dgm:pt>
    <dgm:pt modelId="{A44353E5-44B6-4736-A2AB-21A3E0403BCF}" type="pres">
      <dgm:prSet presAssocID="{FBA49BBA-9F2A-4771-AA0A-AD7A03F97279}" presName="horz2" presStyleCnt="0"/>
      <dgm:spPr/>
    </dgm:pt>
    <dgm:pt modelId="{415E73F0-2B08-4ED6-8D7F-4423447C41BA}" type="pres">
      <dgm:prSet presAssocID="{FBA49BBA-9F2A-4771-AA0A-AD7A03F97279}" presName="horzSpace2" presStyleCnt="0"/>
      <dgm:spPr/>
    </dgm:pt>
    <dgm:pt modelId="{EE257208-8E32-4ED4-AE3D-65DDBDA263C5}" type="pres">
      <dgm:prSet presAssocID="{FBA49BBA-9F2A-4771-AA0A-AD7A03F97279}" presName="tx2" presStyleLbl="revTx" presStyleIdx="6" presStyleCnt="16"/>
      <dgm:spPr/>
      <dgm:t>
        <a:bodyPr/>
        <a:lstStyle/>
        <a:p>
          <a:endParaRPr lang="en-US"/>
        </a:p>
      </dgm:t>
    </dgm:pt>
    <dgm:pt modelId="{E79603A7-5B3E-4EF1-B2BB-E17425E9EA45}" type="pres">
      <dgm:prSet presAssocID="{FBA49BBA-9F2A-4771-AA0A-AD7A03F97279}" presName="vert2" presStyleCnt="0"/>
      <dgm:spPr/>
    </dgm:pt>
    <dgm:pt modelId="{04EB1C69-92A9-410F-A484-362C7E2F6036}" type="pres">
      <dgm:prSet presAssocID="{FBA49BBA-9F2A-4771-AA0A-AD7A03F97279}" presName="thinLine2b" presStyleLbl="callout" presStyleIdx="4" presStyleCnt="12"/>
      <dgm:spPr/>
    </dgm:pt>
    <dgm:pt modelId="{F3F105C2-32A1-475E-92F1-9E2BA2B44823}" type="pres">
      <dgm:prSet presAssocID="{FBA49BBA-9F2A-4771-AA0A-AD7A03F97279}" presName="vertSpace2b" presStyleCnt="0"/>
      <dgm:spPr/>
    </dgm:pt>
    <dgm:pt modelId="{AA6E1FCF-C972-4061-96A7-18C205C72DFD}" type="pres">
      <dgm:prSet presAssocID="{FD5790C8-264F-40B0-B61A-679E6BE3C6B9}" presName="horz2" presStyleCnt="0"/>
      <dgm:spPr/>
    </dgm:pt>
    <dgm:pt modelId="{E772E92C-53AA-4688-9C6B-7B81A7A9AD0D}" type="pres">
      <dgm:prSet presAssocID="{FD5790C8-264F-40B0-B61A-679E6BE3C6B9}" presName="horzSpace2" presStyleCnt="0"/>
      <dgm:spPr/>
    </dgm:pt>
    <dgm:pt modelId="{45DEC1AA-7C7F-403D-AE0A-B3E2FB565255}" type="pres">
      <dgm:prSet presAssocID="{FD5790C8-264F-40B0-B61A-679E6BE3C6B9}" presName="tx2" presStyleLbl="revTx" presStyleIdx="7" presStyleCnt="16"/>
      <dgm:spPr/>
      <dgm:t>
        <a:bodyPr/>
        <a:lstStyle/>
        <a:p>
          <a:endParaRPr lang="en-US"/>
        </a:p>
      </dgm:t>
    </dgm:pt>
    <dgm:pt modelId="{F061B8DB-C6C3-491E-BB60-8302993A3D17}" type="pres">
      <dgm:prSet presAssocID="{FD5790C8-264F-40B0-B61A-679E6BE3C6B9}" presName="vert2" presStyleCnt="0"/>
      <dgm:spPr/>
    </dgm:pt>
    <dgm:pt modelId="{05051476-D46A-4673-A3E5-5481A2E94DD1}" type="pres">
      <dgm:prSet presAssocID="{FD5790C8-264F-40B0-B61A-679E6BE3C6B9}" presName="thinLine2b" presStyleLbl="callout" presStyleIdx="5" presStyleCnt="12"/>
      <dgm:spPr/>
    </dgm:pt>
    <dgm:pt modelId="{62A1F861-6CC1-4342-9FE3-2456C6F44A33}" type="pres">
      <dgm:prSet presAssocID="{FD5790C8-264F-40B0-B61A-679E6BE3C6B9}" presName="vertSpace2b" presStyleCnt="0"/>
      <dgm:spPr/>
    </dgm:pt>
    <dgm:pt modelId="{B2C98039-7652-4F5C-9FD1-E8F4DA3CA4FD}" type="pres">
      <dgm:prSet presAssocID="{0E99DB66-00AB-4174-B316-4E393D471945}" presName="thickLine" presStyleLbl="alignNode1" presStyleIdx="2" presStyleCnt="4"/>
      <dgm:spPr/>
    </dgm:pt>
    <dgm:pt modelId="{F72CACFB-96CD-4064-9153-602F2BE8A283}" type="pres">
      <dgm:prSet presAssocID="{0E99DB66-00AB-4174-B316-4E393D471945}" presName="horz1" presStyleCnt="0"/>
      <dgm:spPr/>
    </dgm:pt>
    <dgm:pt modelId="{5BE77E3A-F415-4BED-B956-6F1D96381FE2}" type="pres">
      <dgm:prSet presAssocID="{0E99DB66-00AB-4174-B316-4E393D471945}" presName="tx1" presStyleLbl="revTx" presStyleIdx="8" presStyleCnt="16"/>
      <dgm:spPr/>
      <dgm:t>
        <a:bodyPr/>
        <a:lstStyle/>
        <a:p>
          <a:endParaRPr lang="en-US"/>
        </a:p>
      </dgm:t>
    </dgm:pt>
    <dgm:pt modelId="{A56D5953-03AB-4DCD-A625-C99C0AED085A}" type="pres">
      <dgm:prSet presAssocID="{0E99DB66-00AB-4174-B316-4E393D471945}" presName="vert1" presStyleCnt="0"/>
      <dgm:spPr/>
    </dgm:pt>
    <dgm:pt modelId="{9AF9E9CC-0601-40A5-B956-78697A264758}" type="pres">
      <dgm:prSet presAssocID="{B65E8D5E-5C1D-4642-B0BE-5612A6FB7DCD}" presName="vertSpace2a" presStyleCnt="0"/>
      <dgm:spPr/>
    </dgm:pt>
    <dgm:pt modelId="{0A151B8C-0DF2-4D70-B630-AE4869044A0D}" type="pres">
      <dgm:prSet presAssocID="{B65E8D5E-5C1D-4642-B0BE-5612A6FB7DCD}" presName="horz2" presStyleCnt="0"/>
      <dgm:spPr/>
    </dgm:pt>
    <dgm:pt modelId="{57053434-11E4-4AB5-B63D-F27A1F3C01CC}" type="pres">
      <dgm:prSet presAssocID="{B65E8D5E-5C1D-4642-B0BE-5612A6FB7DCD}" presName="horzSpace2" presStyleCnt="0"/>
      <dgm:spPr/>
    </dgm:pt>
    <dgm:pt modelId="{BD78CF1C-EF9C-4036-AC7A-D10A9BE5AFA2}" type="pres">
      <dgm:prSet presAssocID="{B65E8D5E-5C1D-4642-B0BE-5612A6FB7DCD}" presName="tx2" presStyleLbl="revTx" presStyleIdx="9" presStyleCnt="16"/>
      <dgm:spPr/>
      <dgm:t>
        <a:bodyPr/>
        <a:lstStyle/>
        <a:p>
          <a:endParaRPr lang="en-US"/>
        </a:p>
      </dgm:t>
    </dgm:pt>
    <dgm:pt modelId="{0C2244A0-9789-4301-93BC-5E02AC481938}" type="pres">
      <dgm:prSet presAssocID="{B65E8D5E-5C1D-4642-B0BE-5612A6FB7DCD}" presName="vert2" presStyleCnt="0"/>
      <dgm:spPr/>
    </dgm:pt>
    <dgm:pt modelId="{B962FBBC-A8B2-47B4-9161-03FAB3B2D8BC}" type="pres">
      <dgm:prSet presAssocID="{B65E8D5E-5C1D-4642-B0BE-5612A6FB7DCD}" presName="thinLine2b" presStyleLbl="callout" presStyleIdx="6" presStyleCnt="12"/>
      <dgm:spPr/>
    </dgm:pt>
    <dgm:pt modelId="{43D6AC0B-BA88-4A52-97D3-8F743869802D}" type="pres">
      <dgm:prSet presAssocID="{B65E8D5E-5C1D-4642-B0BE-5612A6FB7DCD}" presName="vertSpace2b" presStyleCnt="0"/>
      <dgm:spPr/>
    </dgm:pt>
    <dgm:pt modelId="{BCD8152D-F66F-4C06-A04E-A2A5F202592D}" type="pres">
      <dgm:prSet presAssocID="{74674366-E001-4EC2-AB0A-484FD24FFC35}" presName="horz2" presStyleCnt="0"/>
      <dgm:spPr/>
    </dgm:pt>
    <dgm:pt modelId="{2912E501-F98A-4EAE-B6B7-320833AF5C6B}" type="pres">
      <dgm:prSet presAssocID="{74674366-E001-4EC2-AB0A-484FD24FFC35}" presName="horzSpace2" presStyleCnt="0"/>
      <dgm:spPr/>
    </dgm:pt>
    <dgm:pt modelId="{F9A69AEA-2259-4131-8887-83841CC46748}" type="pres">
      <dgm:prSet presAssocID="{74674366-E001-4EC2-AB0A-484FD24FFC35}" presName="tx2" presStyleLbl="revTx" presStyleIdx="10" presStyleCnt="16"/>
      <dgm:spPr/>
      <dgm:t>
        <a:bodyPr/>
        <a:lstStyle/>
        <a:p>
          <a:endParaRPr lang="en-US"/>
        </a:p>
      </dgm:t>
    </dgm:pt>
    <dgm:pt modelId="{4CD820D7-911F-4F20-BA14-FC353A373A93}" type="pres">
      <dgm:prSet presAssocID="{74674366-E001-4EC2-AB0A-484FD24FFC35}" presName="vert2" presStyleCnt="0"/>
      <dgm:spPr/>
    </dgm:pt>
    <dgm:pt modelId="{4A2A38DB-667F-44A0-930F-CC7AB0A2FF22}" type="pres">
      <dgm:prSet presAssocID="{74674366-E001-4EC2-AB0A-484FD24FFC35}" presName="thinLine2b" presStyleLbl="callout" presStyleIdx="7" presStyleCnt="12"/>
      <dgm:spPr/>
    </dgm:pt>
    <dgm:pt modelId="{A1B0B26F-B129-4B38-BFB7-FEA1A3A2073B}" type="pres">
      <dgm:prSet presAssocID="{74674366-E001-4EC2-AB0A-484FD24FFC35}" presName="vertSpace2b" presStyleCnt="0"/>
      <dgm:spPr/>
    </dgm:pt>
    <dgm:pt modelId="{F33AB116-8CD2-4704-8C54-EDFFB2DC0400}" type="pres">
      <dgm:prSet presAssocID="{61EBCCCD-6B97-4634-9E84-9A305B2223B5}" presName="horz2" presStyleCnt="0"/>
      <dgm:spPr/>
    </dgm:pt>
    <dgm:pt modelId="{722EE0C1-D091-4E90-BE71-386B7E70387D}" type="pres">
      <dgm:prSet presAssocID="{61EBCCCD-6B97-4634-9E84-9A305B2223B5}" presName="horzSpace2" presStyleCnt="0"/>
      <dgm:spPr/>
    </dgm:pt>
    <dgm:pt modelId="{A8348D00-74A8-4630-9EFF-76B2D36F78A2}" type="pres">
      <dgm:prSet presAssocID="{61EBCCCD-6B97-4634-9E84-9A305B2223B5}" presName="tx2" presStyleLbl="revTx" presStyleIdx="11" presStyleCnt="16"/>
      <dgm:spPr/>
      <dgm:t>
        <a:bodyPr/>
        <a:lstStyle/>
        <a:p>
          <a:endParaRPr lang="en-US"/>
        </a:p>
      </dgm:t>
    </dgm:pt>
    <dgm:pt modelId="{2CA813A1-1A1C-4E5D-8D0F-91AA9370DB56}" type="pres">
      <dgm:prSet presAssocID="{61EBCCCD-6B97-4634-9E84-9A305B2223B5}" presName="vert2" presStyleCnt="0"/>
      <dgm:spPr/>
    </dgm:pt>
    <dgm:pt modelId="{8915D748-DD36-4CD6-B5FE-F00F56B74814}" type="pres">
      <dgm:prSet presAssocID="{61EBCCCD-6B97-4634-9E84-9A305B2223B5}" presName="thinLine2b" presStyleLbl="callout" presStyleIdx="8" presStyleCnt="12"/>
      <dgm:spPr/>
    </dgm:pt>
    <dgm:pt modelId="{CB0F06B3-F313-4A0A-A169-6A82ECF09BFD}" type="pres">
      <dgm:prSet presAssocID="{61EBCCCD-6B97-4634-9E84-9A305B2223B5}" presName="vertSpace2b" presStyleCnt="0"/>
      <dgm:spPr/>
    </dgm:pt>
    <dgm:pt modelId="{F9D5833F-6E3F-431B-A71E-BE8C53333222}" type="pres">
      <dgm:prSet presAssocID="{6B0DD828-DEFF-4196-8125-84865F785FF0}" presName="thickLine" presStyleLbl="alignNode1" presStyleIdx="3" presStyleCnt="4"/>
      <dgm:spPr/>
    </dgm:pt>
    <dgm:pt modelId="{102324EB-09FA-4099-929E-9B363EABC907}" type="pres">
      <dgm:prSet presAssocID="{6B0DD828-DEFF-4196-8125-84865F785FF0}" presName="horz1" presStyleCnt="0"/>
      <dgm:spPr/>
    </dgm:pt>
    <dgm:pt modelId="{55BDFB07-F63F-45F4-B99B-709DE42B4E34}" type="pres">
      <dgm:prSet presAssocID="{6B0DD828-DEFF-4196-8125-84865F785FF0}" presName="tx1" presStyleLbl="revTx" presStyleIdx="12" presStyleCnt="16"/>
      <dgm:spPr/>
      <dgm:t>
        <a:bodyPr/>
        <a:lstStyle/>
        <a:p>
          <a:endParaRPr lang="en-US"/>
        </a:p>
      </dgm:t>
    </dgm:pt>
    <dgm:pt modelId="{8C0890CB-70B5-4037-9E2F-F9484D457E14}" type="pres">
      <dgm:prSet presAssocID="{6B0DD828-DEFF-4196-8125-84865F785FF0}" presName="vert1" presStyleCnt="0"/>
      <dgm:spPr/>
    </dgm:pt>
    <dgm:pt modelId="{9EFEDB0D-8A94-402B-914E-ECA9D4AF3684}" type="pres">
      <dgm:prSet presAssocID="{BE7709CC-2B32-436E-A4E6-2F15FA06D2FD}" presName="vertSpace2a" presStyleCnt="0"/>
      <dgm:spPr/>
    </dgm:pt>
    <dgm:pt modelId="{7FDEA7E2-518C-4EB9-8A91-2622FD3CB944}" type="pres">
      <dgm:prSet presAssocID="{BE7709CC-2B32-436E-A4E6-2F15FA06D2FD}" presName="horz2" presStyleCnt="0"/>
      <dgm:spPr/>
    </dgm:pt>
    <dgm:pt modelId="{7F619213-AD44-4E4A-B4F7-5DDD875AA38E}" type="pres">
      <dgm:prSet presAssocID="{BE7709CC-2B32-436E-A4E6-2F15FA06D2FD}" presName="horzSpace2" presStyleCnt="0"/>
      <dgm:spPr/>
    </dgm:pt>
    <dgm:pt modelId="{3359D52B-1DF4-48F6-8AC2-0A6D183EA165}" type="pres">
      <dgm:prSet presAssocID="{BE7709CC-2B32-436E-A4E6-2F15FA06D2FD}" presName="tx2" presStyleLbl="revTx" presStyleIdx="13" presStyleCnt="16"/>
      <dgm:spPr/>
      <dgm:t>
        <a:bodyPr/>
        <a:lstStyle/>
        <a:p>
          <a:endParaRPr kumimoji="1" lang="ja-JP" altLang="en-US"/>
        </a:p>
      </dgm:t>
    </dgm:pt>
    <dgm:pt modelId="{4FFF5051-78A2-4268-9653-02BDAD652C22}" type="pres">
      <dgm:prSet presAssocID="{BE7709CC-2B32-436E-A4E6-2F15FA06D2FD}" presName="vert2" presStyleCnt="0"/>
      <dgm:spPr/>
    </dgm:pt>
    <dgm:pt modelId="{4F6E31E0-2003-41E8-A5AF-5B9AF61D098D}" type="pres">
      <dgm:prSet presAssocID="{BE7709CC-2B32-436E-A4E6-2F15FA06D2FD}" presName="thinLine2b" presStyleLbl="callout" presStyleIdx="9" presStyleCnt="12"/>
      <dgm:spPr/>
    </dgm:pt>
    <dgm:pt modelId="{8F8AAEAC-CDBC-4342-80B1-1BF251839DD2}" type="pres">
      <dgm:prSet presAssocID="{BE7709CC-2B32-436E-A4E6-2F15FA06D2FD}" presName="vertSpace2b" presStyleCnt="0"/>
      <dgm:spPr/>
    </dgm:pt>
    <dgm:pt modelId="{F8E29D78-D75A-416A-AFFA-C452301CEA29}" type="pres">
      <dgm:prSet presAssocID="{637195EB-AC9B-469A-B455-23552B6BAC80}" presName="horz2" presStyleCnt="0"/>
      <dgm:spPr/>
    </dgm:pt>
    <dgm:pt modelId="{46D7A297-D3C7-400C-9BCF-5049F3ED308C}" type="pres">
      <dgm:prSet presAssocID="{637195EB-AC9B-469A-B455-23552B6BAC80}" presName="horzSpace2" presStyleCnt="0"/>
      <dgm:spPr/>
    </dgm:pt>
    <dgm:pt modelId="{85F5FB60-EC6E-4381-B0D0-30E11839BBB7}" type="pres">
      <dgm:prSet presAssocID="{637195EB-AC9B-469A-B455-23552B6BAC80}" presName="tx2" presStyleLbl="revTx" presStyleIdx="14" presStyleCnt="16"/>
      <dgm:spPr/>
      <dgm:t>
        <a:bodyPr/>
        <a:lstStyle/>
        <a:p>
          <a:endParaRPr lang="en-US"/>
        </a:p>
      </dgm:t>
    </dgm:pt>
    <dgm:pt modelId="{C6A03879-7AD3-4E40-885E-2EA73E2C03C4}" type="pres">
      <dgm:prSet presAssocID="{637195EB-AC9B-469A-B455-23552B6BAC80}" presName="vert2" presStyleCnt="0"/>
      <dgm:spPr/>
    </dgm:pt>
    <dgm:pt modelId="{368DE007-A532-4D21-A64E-D14591FB2FCB}" type="pres">
      <dgm:prSet presAssocID="{637195EB-AC9B-469A-B455-23552B6BAC80}" presName="thinLine2b" presStyleLbl="callout" presStyleIdx="10" presStyleCnt="12"/>
      <dgm:spPr/>
    </dgm:pt>
    <dgm:pt modelId="{858E4BE4-EB53-4DE6-88FF-5CBDB5A9B8FC}" type="pres">
      <dgm:prSet presAssocID="{637195EB-AC9B-469A-B455-23552B6BAC80}" presName="vertSpace2b" presStyleCnt="0"/>
      <dgm:spPr/>
    </dgm:pt>
    <dgm:pt modelId="{7C3FE47B-CF3F-488A-B405-7B04A6CFB604}" type="pres">
      <dgm:prSet presAssocID="{38F9D768-7F63-4B81-9C5F-5BC3C8A960D0}" presName="horz2" presStyleCnt="0"/>
      <dgm:spPr/>
    </dgm:pt>
    <dgm:pt modelId="{BBD9823E-3F97-45CB-B44A-DC6786020EEF}" type="pres">
      <dgm:prSet presAssocID="{38F9D768-7F63-4B81-9C5F-5BC3C8A960D0}" presName="horzSpace2" presStyleCnt="0"/>
      <dgm:spPr/>
    </dgm:pt>
    <dgm:pt modelId="{F8B9C1E5-C0AE-4074-92BB-72A9F961DC2D}" type="pres">
      <dgm:prSet presAssocID="{38F9D768-7F63-4B81-9C5F-5BC3C8A960D0}" presName="tx2" presStyleLbl="revTx" presStyleIdx="15" presStyleCnt="16"/>
      <dgm:spPr/>
      <dgm:t>
        <a:bodyPr/>
        <a:lstStyle/>
        <a:p>
          <a:endParaRPr lang="en-US"/>
        </a:p>
      </dgm:t>
    </dgm:pt>
    <dgm:pt modelId="{665B8EA4-9C4C-4B5D-9937-843E7FC7EB8D}" type="pres">
      <dgm:prSet presAssocID="{38F9D768-7F63-4B81-9C5F-5BC3C8A960D0}" presName="vert2" presStyleCnt="0"/>
      <dgm:spPr/>
    </dgm:pt>
    <dgm:pt modelId="{38385FB7-DB19-46AF-8579-DAD3AC54693B}" type="pres">
      <dgm:prSet presAssocID="{38F9D768-7F63-4B81-9C5F-5BC3C8A960D0}" presName="thinLine2b" presStyleLbl="callout" presStyleIdx="11" presStyleCnt="12"/>
      <dgm:spPr/>
    </dgm:pt>
    <dgm:pt modelId="{EB61220B-A162-48A9-AFBA-4F5195357F41}" type="pres">
      <dgm:prSet presAssocID="{38F9D768-7F63-4B81-9C5F-5BC3C8A960D0}" presName="vertSpace2b" presStyleCnt="0"/>
      <dgm:spPr/>
    </dgm:pt>
  </dgm:ptLst>
  <dgm:cxnLst>
    <dgm:cxn modelId="{EB336785-F4A5-4F55-B1D7-BF23AEC96961}" type="presOf" srcId="{74674366-E001-4EC2-AB0A-484FD24FFC35}" destId="{F9A69AEA-2259-4131-8887-83841CC46748}" srcOrd="0" destOrd="0" presId="urn:microsoft.com/office/officeart/2008/layout/LinedList"/>
    <dgm:cxn modelId="{2A4ECF67-9F90-40A9-965A-EFED65BD6B1B}" srcId="{7B361109-B8F5-41CC-8BE6-A6EE7C8DF82C}" destId="{B377CE50-F9CE-4AA2-83B0-68530CE1943B}" srcOrd="1" destOrd="0" parTransId="{601F8386-52DF-4E59-8AC6-855B9DFE03D5}" sibTransId="{8078855A-4FA0-456F-A6AF-538DF144D150}"/>
    <dgm:cxn modelId="{6AE727E6-6FF1-4D07-BAC3-B3B80A41CDD5}" type="presOf" srcId="{B65E8D5E-5C1D-4642-B0BE-5612A6FB7DCD}" destId="{BD78CF1C-EF9C-4036-AC7A-D10A9BE5AFA2}" srcOrd="0" destOrd="0" presId="urn:microsoft.com/office/officeart/2008/layout/LinedList"/>
    <dgm:cxn modelId="{EB475D69-4F8B-47DB-B79A-F02616C39D4D}" srcId="{6B0DD828-DEFF-4196-8125-84865F785FF0}" destId="{38F9D768-7F63-4B81-9C5F-5BC3C8A960D0}" srcOrd="2" destOrd="0" parTransId="{EED61492-F028-402E-B9DF-17540414B729}" sibTransId="{C495078D-E34B-4236-AF22-797C902AB614}"/>
    <dgm:cxn modelId="{7517BDFF-B628-45C5-A1E4-61EE56EAE7A0}" type="presOf" srcId="{B377CE50-F9CE-4AA2-83B0-68530CE1943B}" destId="{8747AB91-8895-45E3-9FDE-3518F0CE3052}" srcOrd="0" destOrd="0" presId="urn:microsoft.com/office/officeart/2008/layout/LinedList"/>
    <dgm:cxn modelId="{8E3FB172-7424-4E31-8FD2-B93C18DDC45C}" type="presOf" srcId="{637195EB-AC9B-469A-B455-23552B6BAC80}" destId="{85F5FB60-EC6E-4381-B0D0-30E11839BBB7}" srcOrd="0" destOrd="0" presId="urn:microsoft.com/office/officeart/2008/layout/LinedList"/>
    <dgm:cxn modelId="{540CC520-D868-4076-9412-623503A669A3}" srcId="{0E99DB66-00AB-4174-B316-4E393D471945}" destId="{B65E8D5E-5C1D-4642-B0BE-5612A6FB7DCD}" srcOrd="0" destOrd="0" parTransId="{16F5715C-2808-4EFF-AD76-04A6D61B3E5E}" sibTransId="{D5F719A7-4FC8-4843-8E1A-9B5B7568916A}"/>
    <dgm:cxn modelId="{C8E5587D-FA87-4396-9F1A-997341D4105A}" srcId="{0E99DB66-00AB-4174-B316-4E393D471945}" destId="{74674366-E001-4EC2-AB0A-484FD24FFC35}" srcOrd="1" destOrd="0" parTransId="{28FE1247-B784-4363-AA91-FFE215830D11}" sibTransId="{091EC3AB-CB03-4F7F-B4A1-E34E5AE7EE7D}"/>
    <dgm:cxn modelId="{0CAF74E7-587F-4286-9795-52D02ED3CB0B}" type="presOf" srcId="{0E99DB66-00AB-4174-B316-4E393D471945}" destId="{5BE77E3A-F415-4BED-B956-6F1D96381FE2}" srcOrd="0" destOrd="0" presId="urn:microsoft.com/office/officeart/2008/layout/LinedList"/>
    <dgm:cxn modelId="{F7390EC9-796F-4660-A65D-BFBAE4CB213B}" srcId="{7B361109-B8F5-41CC-8BE6-A6EE7C8DF82C}" destId="{0E99DB66-00AB-4174-B316-4E393D471945}" srcOrd="2" destOrd="0" parTransId="{3A410AE3-7046-411E-BD7A-6589AC58DD82}" sibTransId="{998BC678-79C0-4E7A-B6DF-FF6DE4AC5F3B}"/>
    <dgm:cxn modelId="{56334D4F-C398-45F5-9EFF-898FC6908482}" type="presOf" srcId="{FBA49BBA-9F2A-4771-AA0A-AD7A03F97279}" destId="{EE257208-8E32-4ED4-AE3D-65DDBDA263C5}" srcOrd="0" destOrd="0" presId="urn:microsoft.com/office/officeart/2008/layout/LinedList"/>
    <dgm:cxn modelId="{6BD5B9A3-550B-4B0C-B449-E45211F6BDCD}" srcId="{6B0DD828-DEFF-4196-8125-84865F785FF0}" destId="{637195EB-AC9B-469A-B455-23552B6BAC80}" srcOrd="1" destOrd="0" parTransId="{538DF7CE-F96E-4103-9EDA-F451453DC385}" sibTransId="{C045187C-93AD-4D86-B89C-83BA1D8635BB}"/>
    <dgm:cxn modelId="{F99732C4-AC3A-4E31-B0C7-A91EB54EF764}" srcId="{43D78E7B-2C22-4832-A285-D29C4767A471}" destId="{B6F63669-F685-402D-B5EA-DBB0CC225514}" srcOrd="0" destOrd="0" parTransId="{D0945A8F-89ED-42E7-82D6-18B077057779}" sibTransId="{BD5B187F-77D9-4B8E-BEA6-44F08F46E01E}"/>
    <dgm:cxn modelId="{F9CB3EC1-A1E7-41DE-B675-588F977E8DDA}" type="presOf" srcId="{7B361109-B8F5-41CC-8BE6-A6EE7C8DF82C}" destId="{A6D273EA-261B-4214-869B-B14B36823711}" srcOrd="0" destOrd="0" presId="urn:microsoft.com/office/officeart/2008/layout/LinedList"/>
    <dgm:cxn modelId="{CC84DBF9-5D99-4782-A532-80BD41289503}" srcId="{B377CE50-F9CE-4AA2-83B0-68530CE1943B}" destId="{FD5790C8-264F-40B0-B61A-679E6BE3C6B9}" srcOrd="2" destOrd="0" parTransId="{AF042B7D-71EB-4C3D-9950-9B7A0BB77C61}" sibTransId="{447DE62E-28FE-49EF-AC23-024853B0F979}"/>
    <dgm:cxn modelId="{5899FD0B-E7BC-4B99-9EDC-F311692AA238}" type="presOf" srcId="{2038179A-D472-416F-B990-700032C0CC04}" destId="{59606C86-0D06-4E51-A10F-0ED6C95C32E5}" srcOrd="0" destOrd="0" presId="urn:microsoft.com/office/officeart/2008/layout/LinedList"/>
    <dgm:cxn modelId="{4C8F2AF6-AF77-416D-BA4E-52363E5CBD7F}" srcId="{43D78E7B-2C22-4832-A285-D29C4767A471}" destId="{2038179A-D472-416F-B990-700032C0CC04}" srcOrd="1" destOrd="0" parTransId="{00649033-1658-4524-ADDC-6338971F0B65}" sibTransId="{108FBAB2-C07B-4224-BEC6-D3B9E6891749}"/>
    <dgm:cxn modelId="{C26C3826-F52B-4A72-8D82-07D929B7FCA2}" srcId="{0E99DB66-00AB-4174-B316-4E393D471945}" destId="{61EBCCCD-6B97-4634-9E84-9A305B2223B5}" srcOrd="2" destOrd="0" parTransId="{32B99F20-F3B7-40EC-BC4A-18991880BA51}" sibTransId="{A36510F0-AFE8-493D-9326-E9DF7BC0E900}"/>
    <dgm:cxn modelId="{C529FBD3-81ED-48B8-90FA-8E6663D5DEA8}" type="presOf" srcId="{6B0DD828-DEFF-4196-8125-84865F785FF0}" destId="{55BDFB07-F63F-45F4-B99B-709DE42B4E34}" srcOrd="0" destOrd="0" presId="urn:microsoft.com/office/officeart/2008/layout/LinedList"/>
    <dgm:cxn modelId="{56F7EF3D-3FD1-4F60-B736-630A33CE3A81}" type="presOf" srcId="{BE7709CC-2B32-436E-A4E6-2F15FA06D2FD}" destId="{3359D52B-1DF4-48F6-8AC2-0A6D183EA165}" srcOrd="0" destOrd="0" presId="urn:microsoft.com/office/officeart/2008/layout/LinedList"/>
    <dgm:cxn modelId="{AE951D34-C652-4D4E-9503-EC86B1C3CF7A}" type="presOf" srcId="{ABFD2E09-8A2C-4CAC-87CB-D00AA1A0CA8A}" destId="{C6B01F16-9CE3-4EEC-B4EE-1A796C8241B8}" srcOrd="0" destOrd="0" presId="urn:microsoft.com/office/officeart/2008/layout/LinedList"/>
    <dgm:cxn modelId="{6171A07E-9BEE-4496-95B7-BE22F32AE4E4}" srcId="{6B0DD828-DEFF-4196-8125-84865F785FF0}" destId="{BE7709CC-2B32-436E-A4E6-2F15FA06D2FD}" srcOrd="0" destOrd="0" parTransId="{235D2C2A-0E07-439A-BA00-699016866AEA}" sibTransId="{FAE62482-A05A-4F0D-9D8E-3DDA7D7A7847}"/>
    <dgm:cxn modelId="{3EE4E9BE-4982-44A5-AB05-7FEF3380BBFE}" srcId="{7B361109-B8F5-41CC-8BE6-A6EE7C8DF82C}" destId="{6B0DD828-DEFF-4196-8125-84865F785FF0}" srcOrd="3" destOrd="0" parTransId="{B3D6091A-92A4-4D88-AE9E-0C262A690961}" sibTransId="{D27B03F0-2BDD-4375-9B51-7514531A9156}"/>
    <dgm:cxn modelId="{4992D175-4B38-4521-9C39-01916043DEA3}" srcId="{7B361109-B8F5-41CC-8BE6-A6EE7C8DF82C}" destId="{43D78E7B-2C22-4832-A285-D29C4767A471}" srcOrd="0" destOrd="0" parTransId="{92820AB8-31E2-4CC4-8EF3-C1E2B9B662B1}" sibTransId="{F5191D45-2FE8-4349-9BD8-1C66E7DD0539}"/>
    <dgm:cxn modelId="{A57C30A3-2AA5-4884-978B-74D910E7A9CA}" type="presOf" srcId="{38F9D768-7F63-4B81-9C5F-5BC3C8A960D0}" destId="{F8B9C1E5-C0AE-4074-92BB-72A9F961DC2D}" srcOrd="0" destOrd="0" presId="urn:microsoft.com/office/officeart/2008/layout/LinedList"/>
    <dgm:cxn modelId="{060FF025-5EE1-4A2B-B1C5-2B9F8C8999DF}" srcId="{B377CE50-F9CE-4AA2-83B0-68530CE1943B}" destId="{FBA49BBA-9F2A-4771-AA0A-AD7A03F97279}" srcOrd="1" destOrd="0" parTransId="{95CAC179-64D2-477C-8850-8A486CB67282}" sibTransId="{741790A7-DAC3-4622-AAB5-5315EDBC9266}"/>
    <dgm:cxn modelId="{2CFB7C96-3B8F-4920-9204-429C06766A26}" type="presOf" srcId="{FD5790C8-264F-40B0-B61A-679E6BE3C6B9}" destId="{45DEC1AA-7C7F-403D-AE0A-B3E2FB565255}" srcOrd="0" destOrd="0" presId="urn:microsoft.com/office/officeart/2008/layout/LinedList"/>
    <dgm:cxn modelId="{8C9A179B-5EF7-45C6-B9A2-02DB43BE6123}" type="presOf" srcId="{61EBCCCD-6B97-4634-9E84-9A305B2223B5}" destId="{A8348D00-74A8-4630-9EFF-76B2D36F78A2}" srcOrd="0" destOrd="0" presId="urn:microsoft.com/office/officeart/2008/layout/LinedList"/>
    <dgm:cxn modelId="{93605206-0973-42AA-AA46-27B7F351B531}" type="presOf" srcId="{EF4C5DD6-92F9-46CF-A86F-00F840D520F9}" destId="{8B0F1A07-5124-4308-BC4C-F7156C1682AF}" srcOrd="0" destOrd="0" presId="urn:microsoft.com/office/officeart/2008/layout/LinedList"/>
    <dgm:cxn modelId="{309587B2-A42B-402C-B180-A966B33AAEE9}" type="presOf" srcId="{B6F63669-F685-402D-B5EA-DBB0CC225514}" destId="{6AF8BFB6-EA15-4410-A370-A2FE8E3AE740}" srcOrd="0" destOrd="0" presId="urn:microsoft.com/office/officeart/2008/layout/LinedList"/>
    <dgm:cxn modelId="{D40D7088-85F1-46AD-8D4E-675C4C81D5AC}" srcId="{B377CE50-F9CE-4AA2-83B0-68530CE1943B}" destId="{ABFD2E09-8A2C-4CAC-87CB-D00AA1A0CA8A}" srcOrd="0" destOrd="0" parTransId="{D9AD2CCA-1AE2-4937-B813-A222A73FD5E1}" sibTransId="{F4D8877D-9033-48A9-A8F8-1276A6F41259}"/>
    <dgm:cxn modelId="{FC118F6C-15C8-44BE-8287-E5F16A694B10}" srcId="{43D78E7B-2C22-4832-A285-D29C4767A471}" destId="{EF4C5DD6-92F9-46CF-A86F-00F840D520F9}" srcOrd="2" destOrd="0" parTransId="{AD9AAAF5-8675-44BE-833B-F804CE6CBF6E}" sibTransId="{30F24FC1-DA20-474A-8912-5302515335CD}"/>
    <dgm:cxn modelId="{D5B03684-CEA5-4263-81C7-FD8B1320C6F6}" type="presOf" srcId="{43D78E7B-2C22-4832-A285-D29C4767A471}" destId="{90FE2C7E-E7B3-484D-99BE-5BEAA6A5D21C}" srcOrd="0" destOrd="0" presId="urn:microsoft.com/office/officeart/2008/layout/LinedList"/>
    <dgm:cxn modelId="{02555D5D-C73A-4CAA-96CA-D0470BDA7189}" type="presParOf" srcId="{A6D273EA-261B-4214-869B-B14B36823711}" destId="{D5C48399-9EB4-4CE9-8433-D4A8A44C0A5B}" srcOrd="0" destOrd="0" presId="urn:microsoft.com/office/officeart/2008/layout/LinedList"/>
    <dgm:cxn modelId="{175DBAC5-9678-4FF3-BB61-01802FDA4C92}" type="presParOf" srcId="{A6D273EA-261B-4214-869B-B14B36823711}" destId="{B4BD0CAB-C964-4782-B6FA-7C95973AD066}" srcOrd="1" destOrd="0" presId="urn:microsoft.com/office/officeart/2008/layout/LinedList"/>
    <dgm:cxn modelId="{C6FBA999-B867-4B3B-B9DC-7FB0185B2C2D}" type="presParOf" srcId="{B4BD0CAB-C964-4782-B6FA-7C95973AD066}" destId="{90FE2C7E-E7B3-484D-99BE-5BEAA6A5D21C}" srcOrd="0" destOrd="0" presId="urn:microsoft.com/office/officeart/2008/layout/LinedList"/>
    <dgm:cxn modelId="{879BC9FD-6F47-46B9-9C95-FF44D41F3B5B}" type="presParOf" srcId="{B4BD0CAB-C964-4782-B6FA-7C95973AD066}" destId="{49D0C8E1-F489-40F1-B98A-F57822E16993}" srcOrd="1" destOrd="0" presId="urn:microsoft.com/office/officeart/2008/layout/LinedList"/>
    <dgm:cxn modelId="{B2C3D875-58C8-4F0D-9529-89AAA0F0A59D}" type="presParOf" srcId="{49D0C8E1-F489-40F1-B98A-F57822E16993}" destId="{F4C57030-F31B-4FBE-A9A0-BEE0165754B0}" srcOrd="0" destOrd="0" presId="urn:microsoft.com/office/officeart/2008/layout/LinedList"/>
    <dgm:cxn modelId="{95E0404E-7FFF-4C71-A983-514EBC09215C}" type="presParOf" srcId="{49D0C8E1-F489-40F1-B98A-F57822E16993}" destId="{6576A407-3336-4939-A58C-5D5AD4946860}" srcOrd="1" destOrd="0" presId="urn:microsoft.com/office/officeart/2008/layout/LinedList"/>
    <dgm:cxn modelId="{5A3CF519-116E-4AD6-BEA7-C5102C33C9B4}" type="presParOf" srcId="{6576A407-3336-4939-A58C-5D5AD4946860}" destId="{33B14081-39C3-4795-98D2-A32A2376E264}" srcOrd="0" destOrd="0" presId="urn:microsoft.com/office/officeart/2008/layout/LinedList"/>
    <dgm:cxn modelId="{F1212640-041B-4A9E-9576-418CA826144E}" type="presParOf" srcId="{6576A407-3336-4939-A58C-5D5AD4946860}" destId="{6AF8BFB6-EA15-4410-A370-A2FE8E3AE740}" srcOrd="1" destOrd="0" presId="urn:microsoft.com/office/officeart/2008/layout/LinedList"/>
    <dgm:cxn modelId="{C8796CF1-990D-44E7-8821-581BED97A95F}" type="presParOf" srcId="{6576A407-3336-4939-A58C-5D5AD4946860}" destId="{620CBE4E-77D3-4B3D-BD7B-2FD7A028C5B7}" srcOrd="2" destOrd="0" presId="urn:microsoft.com/office/officeart/2008/layout/LinedList"/>
    <dgm:cxn modelId="{CE205DB4-6BB8-427D-BC38-BC3446F58F09}" type="presParOf" srcId="{49D0C8E1-F489-40F1-B98A-F57822E16993}" destId="{226670A0-D631-4C91-86BD-2036BA891603}" srcOrd="2" destOrd="0" presId="urn:microsoft.com/office/officeart/2008/layout/LinedList"/>
    <dgm:cxn modelId="{1A4F81FD-3A2D-4407-B762-B1CFC43F8F73}" type="presParOf" srcId="{49D0C8E1-F489-40F1-B98A-F57822E16993}" destId="{0F5E2627-28F8-4602-9053-DEA83E3C90CD}" srcOrd="3" destOrd="0" presId="urn:microsoft.com/office/officeart/2008/layout/LinedList"/>
    <dgm:cxn modelId="{9EE0841D-3460-45FB-BFAF-0BCFA4321112}" type="presParOf" srcId="{49D0C8E1-F489-40F1-B98A-F57822E16993}" destId="{8541B0F8-FC23-4DA0-AF49-F1B7E9009AD2}" srcOrd="4" destOrd="0" presId="urn:microsoft.com/office/officeart/2008/layout/LinedList"/>
    <dgm:cxn modelId="{171830D5-904C-4D02-BF0A-D24B8E34CB04}" type="presParOf" srcId="{8541B0F8-FC23-4DA0-AF49-F1B7E9009AD2}" destId="{0CA44757-C406-4B69-A47E-163287B38258}" srcOrd="0" destOrd="0" presId="urn:microsoft.com/office/officeart/2008/layout/LinedList"/>
    <dgm:cxn modelId="{FDCDDC1F-68FE-4948-83C1-46C986658F7F}" type="presParOf" srcId="{8541B0F8-FC23-4DA0-AF49-F1B7E9009AD2}" destId="{59606C86-0D06-4E51-A10F-0ED6C95C32E5}" srcOrd="1" destOrd="0" presId="urn:microsoft.com/office/officeart/2008/layout/LinedList"/>
    <dgm:cxn modelId="{F0C82881-EED3-4980-B31B-1E925A48DA99}" type="presParOf" srcId="{8541B0F8-FC23-4DA0-AF49-F1B7E9009AD2}" destId="{809F762D-ADAA-4B5E-9F20-C18FE898DC0E}" srcOrd="2" destOrd="0" presId="urn:microsoft.com/office/officeart/2008/layout/LinedList"/>
    <dgm:cxn modelId="{4C98F048-66E9-4819-8335-BA97A3123956}" type="presParOf" srcId="{49D0C8E1-F489-40F1-B98A-F57822E16993}" destId="{858CCCDE-3E96-4117-B871-B52FC234AB55}" srcOrd="5" destOrd="0" presId="urn:microsoft.com/office/officeart/2008/layout/LinedList"/>
    <dgm:cxn modelId="{7C51E93D-8A31-4AE1-A5DB-1CB4CA4DAE64}" type="presParOf" srcId="{49D0C8E1-F489-40F1-B98A-F57822E16993}" destId="{9D0100FE-0918-41E8-BF0E-6D54513CDB5B}" srcOrd="6" destOrd="0" presId="urn:microsoft.com/office/officeart/2008/layout/LinedList"/>
    <dgm:cxn modelId="{2A63F2CD-5200-4DB1-8817-10F414009D9C}" type="presParOf" srcId="{49D0C8E1-F489-40F1-B98A-F57822E16993}" destId="{7B6E9A4C-EB9F-4814-929D-8F2CDA68A5AE}" srcOrd="7" destOrd="0" presId="urn:microsoft.com/office/officeart/2008/layout/LinedList"/>
    <dgm:cxn modelId="{D6F374FC-5306-494E-B116-74DD68403CC7}" type="presParOf" srcId="{7B6E9A4C-EB9F-4814-929D-8F2CDA68A5AE}" destId="{877492E4-F086-4767-9799-7FA78E19E466}" srcOrd="0" destOrd="0" presId="urn:microsoft.com/office/officeart/2008/layout/LinedList"/>
    <dgm:cxn modelId="{37491E47-9094-41D0-89C7-969E53DC341E}" type="presParOf" srcId="{7B6E9A4C-EB9F-4814-929D-8F2CDA68A5AE}" destId="{8B0F1A07-5124-4308-BC4C-F7156C1682AF}" srcOrd="1" destOrd="0" presId="urn:microsoft.com/office/officeart/2008/layout/LinedList"/>
    <dgm:cxn modelId="{BCFE9C8D-CCD5-4BE5-BE4E-77C477257B9B}" type="presParOf" srcId="{7B6E9A4C-EB9F-4814-929D-8F2CDA68A5AE}" destId="{690A1A9C-26FD-4B57-AC5B-FB85E403D0DF}" srcOrd="2" destOrd="0" presId="urn:microsoft.com/office/officeart/2008/layout/LinedList"/>
    <dgm:cxn modelId="{17438727-559A-4992-A1AA-E395DEB081E2}" type="presParOf" srcId="{49D0C8E1-F489-40F1-B98A-F57822E16993}" destId="{0BDA304F-D4AA-485B-9569-C7FF57979C6A}" srcOrd="8" destOrd="0" presId="urn:microsoft.com/office/officeart/2008/layout/LinedList"/>
    <dgm:cxn modelId="{8178DE5A-2556-4071-937E-3A1FCE30D859}" type="presParOf" srcId="{49D0C8E1-F489-40F1-B98A-F57822E16993}" destId="{5F8E779D-807C-4E85-8C27-A657D096E1EF}" srcOrd="9" destOrd="0" presId="urn:microsoft.com/office/officeart/2008/layout/LinedList"/>
    <dgm:cxn modelId="{658021DE-6891-48A3-B795-D7898858E070}" type="presParOf" srcId="{A6D273EA-261B-4214-869B-B14B36823711}" destId="{BBB73220-1229-4957-8A5D-8DB9E5C7069F}" srcOrd="2" destOrd="0" presId="urn:microsoft.com/office/officeart/2008/layout/LinedList"/>
    <dgm:cxn modelId="{615FB226-DCCD-4270-922D-F8DB3178529F}" type="presParOf" srcId="{A6D273EA-261B-4214-869B-B14B36823711}" destId="{1B309550-DECB-4E67-BD6F-CCB51BD483BD}" srcOrd="3" destOrd="0" presId="urn:microsoft.com/office/officeart/2008/layout/LinedList"/>
    <dgm:cxn modelId="{BC695026-77B9-430A-867C-7665366F54E7}" type="presParOf" srcId="{1B309550-DECB-4E67-BD6F-CCB51BD483BD}" destId="{8747AB91-8895-45E3-9FDE-3518F0CE3052}" srcOrd="0" destOrd="0" presId="urn:microsoft.com/office/officeart/2008/layout/LinedList"/>
    <dgm:cxn modelId="{DB28AD53-E3F2-440A-963B-F4B219910276}" type="presParOf" srcId="{1B309550-DECB-4E67-BD6F-CCB51BD483BD}" destId="{72363EC4-313A-442B-82BC-E817A3A65261}" srcOrd="1" destOrd="0" presId="urn:microsoft.com/office/officeart/2008/layout/LinedList"/>
    <dgm:cxn modelId="{DBFF2E0F-AF19-437F-93C3-4885D009E841}" type="presParOf" srcId="{72363EC4-313A-442B-82BC-E817A3A65261}" destId="{343D1F3D-E49E-449B-8DAF-C0C7A0F74FF1}" srcOrd="0" destOrd="0" presId="urn:microsoft.com/office/officeart/2008/layout/LinedList"/>
    <dgm:cxn modelId="{F4E0D670-FBE8-41E2-8DE9-A4AE0474AFC2}" type="presParOf" srcId="{72363EC4-313A-442B-82BC-E817A3A65261}" destId="{C6A7CE30-524F-447E-8216-4432F8CA4A97}" srcOrd="1" destOrd="0" presId="urn:microsoft.com/office/officeart/2008/layout/LinedList"/>
    <dgm:cxn modelId="{BF4ED94B-A0A4-4812-BA38-9BF0116176F9}" type="presParOf" srcId="{C6A7CE30-524F-447E-8216-4432F8CA4A97}" destId="{B7B3FE68-D3CD-49A8-9059-BCF1921FB3AA}" srcOrd="0" destOrd="0" presId="urn:microsoft.com/office/officeart/2008/layout/LinedList"/>
    <dgm:cxn modelId="{34DCE0AF-6B32-4DB1-B6D0-333A4C48B451}" type="presParOf" srcId="{C6A7CE30-524F-447E-8216-4432F8CA4A97}" destId="{C6B01F16-9CE3-4EEC-B4EE-1A796C8241B8}" srcOrd="1" destOrd="0" presId="urn:microsoft.com/office/officeart/2008/layout/LinedList"/>
    <dgm:cxn modelId="{D5674549-6C4F-4303-A1E2-810D8F54A26A}" type="presParOf" srcId="{C6A7CE30-524F-447E-8216-4432F8CA4A97}" destId="{5A917968-1E5B-408A-AEAC-929794775867}" srcOrd="2" destOrd="0" presId="urn:microsoft.com/office/officeart/2008/layout/LinedList"/>
    <dgm:cxn modelId="{910D97B2-5B47-4720-8755-7E9CF9ED1C87}" type="presParOf" srcId="{72363EC4-313A-442B-82BC-E817A3A65261}" destId="{55598DAC-A538-4345-9858-936F8F7BB4DC}" srcOrd="2" destOrd="0" presId="urn:microsoft.com/office/officeart/2008/layout/LinedList"/>
    <dgm:cxn modelId="{7834A3BC-A569-4751-BCF7-35447AB65B5B}" type="presParOf" srcId="{72363EC4-313A-442B-82BC-E817A3A65261}" destId="{C0CC9B81-D7A9-4E04-870B-1F2F1DE52B15}" srcOrd="3" destOrd="0" presId="urn:microsoft.com/office/officeart/2008/layout/LinedList"/>
    <dgm:cxn modelId="{28E35A02-B8C5-4B9A-A080-FA8E41DF1BCB}" type="presParOf" srcId="{72363EC4-313A-442B-82BC-E817A3A65261}" destId="{A44353E5-44B6-4736-A2AB-21A3E0403BCF}" srcOrd="4" destOrd="0" presId="urn:microsoft.com/office/officeart/2008/layout/LinedList"/>
    <dgm:cxn modelId="{B8D1C859-D0CB-43F9-B4F9-5E80BA24BD4E}" type="presParOf" srcId="{A44353E5-44B6-4736-A2AB-21A3E0403BCF}" destId="{415E73F0-2B08-4ED6-8D7F-4423447C41BA}" srcOrd="0" destOrd="0" presId="urn:microsoft.com/office/officeart/2008/layout/LinedList"/>
    <dgm:cxn modelId="{30F8219E-F68F-408A-997E-D4D69273DF46}" type="presParOf" srcId="{A44353E5-44B6-4736-A2AB-21A3E0403BCF}" destId="{EE257208-8E32-4ED4-AE3D-65DDBDA263C5}" srcOrd="1" destOrd="0" presId="urn:microsoft.com/office/officeart/2008/layout/LinedList"/>
    <dgm:cxn modelId="{A1599181-00B5-45EE-94B0-DDCC5B3C06DF}" type="presParOf" srcId="{A44353E5-44B6-4736-A2AB-21A3E0403BCF}" destId="{E79603A7-5B3E-4EF1-B2BB-E17425E9EA45}" srcOrd="2" destOrd="0" presId="urn:microsoft.com/office/officeart/2008/layout/LinedList"/>
    <dgm:cxn modelId="{53F16F45-95F0-4D48-8A04-20EE5808E0E9}" type="presParOf" srcId="{72363EC4-313A-442B-82BC-E817A3A65261}" destId="{04EB1C69-92A9-410F-A484-362C7E2F6036}" srcOrd="5" destOrd="0" presId="urn:microsoft.com/office/officeart/2008/layout/LinedList"/>
    <dgm:cxn modelId="{DE5A5341-B6DE-4D9B-8745-1352362C9184}" type="presParOf" srcId="{72363EC4-313A-442B-82BC-E817A3A65261}" destId="{F3F105C2-32A1-475E-92F1-9E2BA2B44823}" srcOrd="6" destOrd="0" presId="urn:microsoft.com/office/officeart/2008/layout/LinedList"/>
    <dgm:cxn modelId="{B175ADFB-03CC-40DE-B0BF-97D99BD24685}" type="presParOf" srcId="{72363EC4-313A-442B-82BC-E817A3A65261}" destId="{AA6E1FCF-C972-4061-96A7-18C205C72DFD}" srcOrd="7" destOrd="0" presId="urn:microsoft.com/office/officeart/2008/layout/LinedList"/>
    <dgm:cxn modelId="{1BF0A1EF-2455-4793-AF56-C4069B0358B0}" type="presParOf" srcId="{AA6E1FCF-C972-4061-96A7-18C205C72DFD}" destId="{E772E92C-53AA-4688-9C6B-7B81A7A9AD0D}" srcOrd="0" destOrd="0" presId="urn:microsoft.com/office/officeart/2008/layout/LinedList"/>
    <dgm:cxn modelId="{5CAD66F7-13FA-4FDB-AAF4-00C75D8898CF}" type="presParOf" srcId="{AA6E1FCF-C972-4061-96A7-18C205C72DFD}" destId="{45DEC1AA-7C7F-403D-AE0A-B3E2FB565255}" srcOrd="1" destOrd="0" presId="urn:microsoft.com/office/officeart/2008/layout/LinedList"/>
    <dgm:cxn modelId="{33E3F2EB-48DB-48A5-9AF7-D3998076C84E}" type="presParOf" srcId="{AA6E1FCF-C972-4061-96A7-18C205C72DFD}" destId="{F061B8DB-C6C3-491E-BB60-8302993A3D17}" srcOrd="2" destOrd="0" presId="urn:microsoft.com/office/officeart/2008/layout/LinedList"/>
    <dgm:cxn modelId="{FB10CFB5-F454-4606-A48C-C6D3EB78DBDE}" type="presParOf" srcId="{72363EC4-313A-442B-82BC-E817A3A65261}" destId="{05051476-D46A-4673-A3E5-5481A2E94DD1}" srcOrd="8" destOrd="0" presId="urn:microsoft.com/office/officeart/2008/layout/LinedList"/>
    <dgm:cxn modelId="{FA53E03E-599C-4336-838D-EC9E45616FC4}" type="presParOf" srcId="{72363EC4-313A-442B-82BC-E817A3A65261}" destId="{62A1F861-6CC1-4342-9FE3-2456C6F44A33}" srcOrd="9" destOrd="0" presId="urn:microsoft.com/office/officeart/2008/layout/LinedList"/>
    <dgm:cxn modelId="{28A26F47-C1D7-4D6D-8526-716828A1E223}" type="presParOf" srcId="{A6D273EA-261B-4214-869B-B14B36823711}" destId="{B2C98039-7652-4F5C-9FD1-E8F4DA3CA4FD}" srcOrd="4" destOrd="0" presId="urn:microsoft.com/office/officeart/2008/layout/LinedList"/>
    <dgm:cxn modelId="{00BC1EC6-2D00-4DB7-9A5E-5F1EB13050C7}" type="presParOf" srcId="{A6D273EA-261B-4214-869B-B14B36823711}" destId="{F72CACFB-96CD-4064-9153-602F2BE8A283}" srcOrd="5" destOrd="0" presId="urn:microsoft.com/office/officeart/2008/layout/LinedList"/>
    <dgm:cxn modelId="{6FA7B160-4646-4B62-889D-034CAF528AEF}" type="presParOf" srcId="{F72CACFB-96CD-4064-9153-602F2BE8A283}" destId="{5BE77E3A-F415-4BED-B956-6F1D96381FE2}" srcOrd="0" destOrd="0" presId="urn:microsoft.com/office/officeart/2008/layout/LinedList"/>
    <dgm:cxn modelId="{F955925D-7006-4CCF-A104-DCF53F83C6C8}" type="presParOf" srcId="{F72CACFB-96CD-4064-9153-602F2BE8A283}" destId="{A56D5953-03AB-4DCD-A625-C99C0AED085A}" srcOrd="1" destOrd="0" presId="urn:microsoft.com/office/officeart/2008/layout/LinedList"/>
    <dgm:cxn modelId="{A7A288A3-2884-4C63-8823-21334F5A0DDE}" type="presParOf" srcId="{A56D5953-03AB-4DCD-A625-C99C0AED085A}" destId="{9AF9E9CC-0601-40A5-B956-78697A264758}" srcOrd="0" destOrd="0" presId="urn:microsoft.com/office/officeart/2008/layout/LinedList"/>
    <dgm:cxn modelId="{BE732E01-0322-49DF-8E32-7519BF69D8D7}" type="presParOf" srcId="{A56D5953-03AB-4DCD-A625-C99C0AED085A}" destId="{0A151B8C-0DF2-4D70-B630-AE4869044A0D}" srcOrd="1" destOrd="0" presId="urn:microsoft.com/office/officeart/2008/layout/LinedList"/>
    <dgm:cxn modelId="{715EC00D-7602-420F-BE91-8CBD8216668E}" type="presParOf" srcId="{0A151B8C-0DF2-4D70-B630-AE4869044A0D}" destId="{57053434-11E4-4AB5-B63D-F27A1F3C01CC}" srcOrd="0" destOrd="0" presId="urn:microsoft.com/office/officeart/2008/layout/LinedList"/>
    <dgm:cxn modelId="{66961366-0A83-4326-B747-588AA352FE0F}" type="presParOf" srcId="{0A151B8C-0DF2-4D70-B630-AE4869044A0D}" destId="{BD78CF1C-EF9C-4036-AC7A-D10A9BE5AFA2}" srcOrd="1" destOrd="0" presId="urn:microsoft.com/office/officeart/2008/layout/LinedList"/>
    <dgm:cxn modelId="{FC63ED26-24F9-4DF0-BFFB-20919B060CC5}" type="presParOf" srcId="{0A151B8C-0DF2-4D70-B630-AE4869044A0D}" destId="{0C2244A0-9789-4301-93BC-5E02AC481938}" srcOrd="2" destOrd="0" presId="urn:microsoft.com/office/officeart/2008/layout/LinedList"/>
    <dgm:cxn modelId="{EC1559C8-8AF0-495B-9E0D-C89D15F00316}" type="presParOf" srcId="{A56D5953-03AB-4DCD-A625-C99C0AED085A}" destId="{B962FBBC-A8B2-47B4-9161-03FAB3B2D8BC}" srcOrd="2" destOrd="0" presId="urn:microsoft.com/office/officeart/2008/layout/LinedList"/>
    <dgm:cxn modelId="{F40A35CF-50BF-4ABF-AC90-DDA94E2C30F1}" type="presParOf" srcId="{A56D5953-03AB-4DCD-A625-C99C0AED085A}" destId="{43D6AC0B-BA88-4A52-97D3-8F743869802D}" srcOrd="3" destOrd="0" presId="urn:microsoft.com/office/officeart/2008/layout/LinedList"/>
    <dgm:cxn modelId="{965ACB93-CC48-472C-8A99-0FDD7B657831}" type="presParOf" srcId="{A56D5953-03AB-4DCD-A625-C99C0AED085A}" destId="{BCD8152D-F66F-4C06-A04E-A2A5F202592D}" srcOrd="4" destOrd="0" presId="urn:microsoft.com/office/officeart/2008/layout/LinedList"/>
    <dgm:cxn modelId="{032A0B89-56A2-4200-8083-CAFC1494D25D}" type="presParOf" srcId="{BCD8152D-F66F-4C06-A04E-A2A5F202592D}" destId="{2912E501-F98A-4EAE-B6B7-320833AF5C6B}" srcOrd="0" destOrd="0" presId="urn:microsoft.com/office/officeart/2008/layout/LinedList"/>
    <dgm:cxn modelId="{71D13217-4018-4AFF-AEF3-E0EB535BBAE9}" type="presParOf" srcId="{BCD8152D-F66F-4C06-A04E-A2A5F202592D}" destId="{F9A69AEA-2259-4131-8887-83841CC46748}" srcOrd="1" destOrd="0" presId="urn:microsoft.com/office/officeart/2008/layout/LinedList"/>
    <dgm:cxn modelId="{73D31CEF-3392-412D-869B-A9F3A8B0BD5E}" type="presParOf" srcId="{BCD8152D-F66F-4C06-A04E-A2A5F202592D}" destId="{4CD820D7-911F-4F20-BA14-FC353A373A93}" srcOrd="2" destOrd="0" presId="urn:microsoft.com/office/officeart/2008/layout/LinedList"/>
    <dgm:cxn modelId="{91AA846A-5591-4CC2-A501-E2687350BACA}" type="presParOf" srcId="{A56D5953-03AB-4DCD-A625-C99C0AED085A}" destId="{4A2A38DB-667F-44A0-930F-CC7AB0A2FF22}" srcOrd="5" destOrd="0" presId="urn:microsoft.com/office/officeart/2008/layout/LinedList"/>
    <dgm:cxn modelId="{14588EC3-AF29-4015-9563-EFF85B47F1C8}" type="presParOf" srcId="{A56D5953-03AB-4DCD-A625-C99C0AED085A}" destId="{A1B0B26F-B129-4B38-BFB7-FEA1A3A2073B}" srcOrd="6" destOrd="0" presId="urn:microsoft.com/office/officeart/2008/layout/LinedList"/>
    <dgm:cxn modelId="{E3CD59F0-6078-49B5-80AC-D4EE140735EA}" type="presParOf" srcId="{A56D5953-03AB-4DCD-A625-C99C0AED085A}" destId="{F33AB116-8CD2-4704-8C54-EDFFB2DC0400}" srcOrd="7" destOrd="0" presId="urn:microsoft.com/office/officeart/2008/layout/LinedList"/>
    <dgm:cxn modelId="{2E2B5895-0875-458C-B745-0259B62284BC}" type="presParOf" srcId="{F33AB116-8CD2-4704-8C54-EDFFB2DC0400}" destId="{722EE0C1-D091-4E90-BE71-386B7E70387D}" srcOrd="0" destOrd="0" presId="urn:microsoft.com/office/officeart/2008/layout/LinedList"/>
    <dgm:cxn modelId="{6ACD9381-2FEF-402D-B13D-3CDA4B357FC4}" type="presParOf" srcId="{F33AB116-8CD2-4704-8C54-EDFFB2DC0400}" destId="{A8348D00-74A8-4630-9EFF-76B2D36F78A2}" srcOrd="1" destOrd="0" presId="urn:microsoft.com/office/officeart/2008/layout/LinedList"/>
    <dgm:cxn modelId="{C4058325-E29B-4FC4-9AC3-47F6D5D6CB1E}" type="presParOf" srcId="{F33AB116-8CD2-4704-8C54-EDFFB2DC0400}" destId="{2CA813A1-1A1C-4E5D-8D0F-91AA9370DB56}" srcOrd="2" destOrd="0" presId="urn:microsoft.com/office/officeart/2008/layout/LinedList"/>
    <dgm:cxn modelId="{63100BD0-A348-481D-857B-12DD68F46328}" type="presParOf" srcId="{A56D5953-03AB-4DCD-A625-C99C0AED085A}" destId="{8915D748-DD36-4CD6-B5FE-F00F56B74814}" srcOrd="8" destOrd="0" presId="urn:microsoft.com/office/officeart/2008/layout/LinedList"/>
    <dgm:cxn modelId="{5F9EBFA9-FD11-4871-A9D1-0561E6D94E1F}" type="presParOf" srcId="{A56D5953-03AB-4DCD-A625-C99C0AED085A}" destId="{CB0F06B3-F313-4A0A-A169-6A82ECF09BFD}" srcOrd="9" destOrd="0" presId="urn:microsoft.com/office/officeart/2008/layout/LinedList"/>
    <dgm:cxn modelId="{9A987985-8243-47AC-ABC2-69DFD6F7268F}" type="presParOf" srcId="{A6D273EA-261B-4214-869B-B14B36823711}" destId="{F9D5833F-6E3F-431B-A71E-BE8C53333222}" srcOrd="6" destOrd="0" presId="urn:microsoft.com/office/officeart/2008/layout/LinedList"/>
    <dgm:cxn modelId="{1D00D8D9-9B7E-4F00-B58E-A8FB5E9C06F7}" type="presParOf" srcId="{A6D273EA-261B-4214-869B-B14B36823711}" destId="{102324EB-09FA-4099-929E-9B363EABC907}" srcOrd="7" destOrd="0" presId="urn:microsoft.com/office/officeart/2008/layout/LinedList"/>
    <dgm:cxn modelId="{B3229D1E-9DA4-4EF5-BF80-F37A13B332FF}" type="presParOf" srcId="{102324EB-09FA-4099-929E-9B363EABC907}" destId="{55BDFB07-F63F-45F4-B99B-709DE42B4E34}" srcOrd="0" destOrd="0" presId="urn:microsoft.com/office/officeart/2008/layout/LinedList"/>
    <dgm:cxn modelId="{8AC1B577-2CFF-4154-800D-C422BB63BE68}" type="presParOf" srcId="{102324EB-09FA-4099-929E-9B363EABC907}" destId="{8C0890CB-70B5-4037-9E2F-F9484D457E14}" srcOrd="1" destOrd="0" presId="urn:microsoft.com/office/officeart/2008/layout/LinedList"/>
    <dgm:cxn modelId="{B2E9EEE4-691B-4BCA-82E7-4BA9967B6B02}" type="presParOf" srcId="{8C0890CB-70B5-4037-9E2F-F9484D457E14}" destId="{9EFEDB0D-8A94-402B-914E-ECA9D4AF3684}" srcOrd="0" destOrd="0" presId="urn:microsoft.com/office/officeart/2008/layout/LinedList"/>
    <dgm:cxn modelId="{71D06A6F-AADE-4B66-8B03-1461E881252B}" type="presParOf" srcId="{8C0890CB-70B5-4037-9E2F-F9484D457E14}" destId="{7FDEA7E2-518C-4EB9-8A91-2622FD3CB944}" srcOrd="1" destOrd="0" presId="urn:microsoft.com/office/officeart/2008/layout/LinedList"/>
    <dgm:cxn modelId="{8808A40C-3963-4382-AFFE-D99BE4506EA0}" type="presParOf" srcId="{7FDEA7E2-518C-4EB9-8A91-2622FD3CB944}" destId="{7F619213-AD44-4E4A-B4F7-5DDD875AA38E}" srcOrd="0" destOrd="0" presId="urn:microsoft.com/office/officeart/2008/layout/LinedList"/>
    <dgm:cxn modelId="{99E325A8-6440-4E57-92F0-E69CB6E24720}" type="presParOf" srcId="{7FDEA7E2-518C-4EB9-8A91-2622FD3CB944}" destId="{3359D52B-1DF4-48F6-8AC2-0A6D183EA165}" srcOrd="1" destOrd="0" presId="urn:microsoft.com/office/officeart/2008/layout/LinedList"/>
    <dgm:cxn modelId="{129D5BF9-A1C4-4543-9A97-C47C6BC3EADB}" type="presParOf" srcId="{7FDEA7E2-518C-4EB9-8A91-2622FD3CB944}" destId="{4FFF5051-78A2-4268-9653-02BDAD652C22}" srcOrd="2" destOrd="0" presId="urn:microsoft.com/office/officeart/2008/layout/LinedList"/>
    <dgm:cxn modelId="{27D8ECD5-550B-4928-93E0-A9364BCCC304}" type="presParOf" srcId="{8C0890CB-70B5-4037-9E2F-F9484D457E14}" destId="{4F6E31E0-2003-41E8-A5AF-5B9AF61D098D}" srcOrd="2" destOrd="0" presId="urn:microsoft.com/office/officeart/2008/layout/LinedList"/>
    <dgm:cxn modelId="{67602FC4-9F3D-426E-B6E1-6B5C059EBD66}" type="presParOf" srcId="{8C0890CB-70B5-4037-9E2F-F9484D457E14}" destId="{8F8AAEAC-CDBC-4342-80B1-1BF251839DD2}" srcOrd="3" destOrd="0" presId="urn:microsoft.com/office/officeart/2008/layout/LinedList"/>
    <dgm:cxn modelId="{E1A20823-D3F5-40A9-9C6A-8EA23F8CDA4B}" type="presParOf" srcId="{8C0890CB-70B5-4037-9E2F-F9484D457E14}" destId="{F8E29D78-D75A-416A-AFFA-C452301CEA29}" srcOrd="4" destOrd="0" presId="urn:microsoft.com/office/officeart/2008/layout/LinedList"/>
    <dgm:cxn modelId="{E3676CC3-6317-4BEA-9070-5940D4DCFACF}" type="presParOf" srcId="{F8E29D78-D75A-416A-AFFA-C452301CEA29}" destId="{46D7A297-D3C7-400C-9BCF-5049F3ED308C}" srcOrd="0" destOrd="0" presId="urn:microsoft.com/office/officeart/2008/layout/LinedList"/>
    <dgm:cxn modelId="{547B7D92-8611-4704-BD74-DCC5228133C1}" type="presParOf" srcId="{F8E29D78-D75A-416A-AFFA-C452301CEA29}" destId="{85F5FB60-EC6E-4381-B0D0-30E11839BBB7}" srcOrd="1" destOrd="0" presId="urn:microsoft.com/office/officeart/2008/layout/LinedList"/>
    <dgm:cxn modelId="{D5914FA6-ADA3-4DBB-91FD-0EBECF13BE07}" type="presParOf" srcId="{F8E29D78-D75A-416A-AFFA-C452301CEA29}" destId="{C6A03879-7AD3-4E40-885E-2EA73E2C03C4}" srcOrd="2" destOrd="0" presId="urn:microsoft.com/office/officeart/2008/layout/LinedList"/>
    <dgm:cxn modelId="{BFA5E63D-8101-499D-AE9C-25D3A6C50224}" type="presParOf" srcId="{8C0890CB-70B5-4037-9E2F-F9484D457E14}" destId="{368DE007-A532-4D21-A64E-D14591FB2FCB}" srcOrd="5" destOrd="0" presId="urn:microsoft.com/office/officeart/2008/layout/LinedList"/>
    <dgm:cxn modelId="{F08BA577-EAA2-4F5E-9D40-EA582EFC9B2D}" type="presParOf" srcId="{8C0890CB-70B5-4037-9E2F-F9484D457E14}" destId="{858E4BE4-EB53-4DE6-88FF-5CBDB5A9B8FC}" srcOrd="6" destOrd="0" presId="urn:microsoft.com/office/officeart/2008/layout/LinedList"/>
    <dgm:cxn modelId="{39877B62-2489-4F56-9C80-CB917A57F4F6}" type="presParOf" srcId="{8C0890CB-70B5-4037-9E2F-F9484D457E14}" destId="{7C3FE47B-CF3F-488A-B405-7B04A6CFB604}" srcOrd="7" destOrd="0" presId="urn:microsoft.com/office/officeart/2008/layout/LinedList"/>
    <dgm:cxn modelId="{C5F6C079-7207-41F7-8545-DA45012FC5F7}" type="presParOf" srcId="{7C3FE47B-CF3F-488A-B405-7B04A6CFB604}" destId="{BBD9823E-3F97-45CB-B44A-DC6786020EEF}" srcOrd="0" destOrd="0" presId="urn:microsoft.com/office/officeart/2008/layout/LinedList"/>
    <dgm:cxn modelId="{2919A177-5C11-4A15-93E3-17D4A165272A}" type="presParOf" srcId="{7C3FE47B-CF3F-488A-B405-7B04A6CFB604}" destId="{F8B9C1E5-C0AE-4074-92BB-72A9F961DC2D}" srcOrd="1" destOrd="0" presId="urn:microsoft.com/office/officeart/2008/layout/LinedList"/>
    <dgm:cxn modelId="{A2750BD3-6073-4AF6-A495-74A0225C969A}" type="presParOf" srcId="{7C3FE47B-CF3F-488A-B405-7B04A6CFB604}" destId="{665B8EA4-9C4C-4B5D-9937-843E7FC7EB8D}" srcOrd="2" destOrd="0" presId="urn:microsoft.com/office/officeart/2008/layout/LinedList"/>
    <dgm:cxn modelId="{23AAE905-F856-455F-8FB9-C30FA7136A89}" type="presParOf" srcId="{8C0890CB-70B5-4037-9E2F-F9484D457E14}" destId="{38385FB7-DB19-46AF-8579-DAD3AC54693B}" srcOrd="8" destOrd="0" presId="urn:microsoft.com/office/officeart/2008/layout/LinedList"/>
    <dgm:cxn modelId="{F3FC5E49-4C75-43B9-9C11-9D1048D1DDA2}" type="presParOf" srcId="{8C0890CB-70B5-4037-9E2F-F9484D457E14}" destId="{EB61220B-A162-48A9-AFBA-4F5195357F41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7B361109-B8F5-41CC-8BE6-A6EE7C8DF82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77CE50-F9CE-4AA2-83B0-68530CE1943B}">
      <dgm:prSet phldrT="[テキスト]" custT="1"/>
      <dgm:spPr/>
      <dgm:t>
        <a:bodyPr/>
        <a:lstStyle/>
        <a:p>
          <a:r>
            <a:rPr lang="ja-JP" altLang="en-US" sz="1600" dirty="0" smtClean="0"/>
            <a:t>優先度</a:t>
          </a:r>
          <a:r>
            <a:rPr lang="en-US" altLang="ja-JP" sz="1600" dirty="0" smtClean="0"/>
            <a:t>=1</a:t>
          </a:r>
          <a:endParaRPr lang="en-US" sz="1600" dirty="0"/>
        </a:p>
      </dgm:t>
    </dgm:pt>
    <dgm:pt modelId="{601F8386-52DF-4E59-8AC6-855B9DFE03D5}" type="parTrans" cxnId="{2A4ECF67-9F90-40A9-965A-EFED65BD6B1B}">
      <dgm:prSet/>
      <dgm:spPr/>
      <dgm:t>
        <a:bodyPr/>
        <a:lstStyle/>
        <a:p>
          <a:endParaRPr lang="en-US"/>
        </a:p>
      </dgm:t>
    </dgm:pt>
    <dgm:pt modelId="{8078855A-4FA0-456F-A6AF-538DF144D150}" type="sibTrans" cxnId="{2A4ECF67-9F90-40A9-965A-EFED65BD6B1B}">
      <dgm:prSet/>
      <dgm:spPr/>
      <dgm:t>
        <a:bodyPr/>
        <a:lstStyle/>
        <a:p>
          <a:endParaRPr lang="en-US"/>
        </a:p>
      </dgm:t>
    </dgm:pt>
    <dgm:pt modelId="{B65E8D5E-5C1D-4642-B0BE-5612A6FB7DCD}">
      <dgm:prSet phldrT="[テキスト]"/>
      <dgm:spPr/>
      <dgm:t>
        <a:bodyPr/>
        <a:lstStyle/>
        <a:p>
          <a:r>
            <a:rPr lang="en-US" altLang="ja-JP" dirty="0" smtClean="0"/>
            <a:t>Bug#0033 …</a:t>
          </a:r>
          <a:endParaRPr lang="en-US" dirty="0"/>
        </a:p>
      </dgm:t>
    </dgm:pt>
    <dgm:pt modelId="{16F5715C-2808-4EFF-AD76-04A6D61B3E5E}" type="parTrans" cxnId="{540CC520-D868-4076-9412-623503A669A3}">
      <dgm:prSet/>
      <dgm:spPr/>
      <dgm:t>
        <a:bodyPr/>
        <a:lstStyle/>
        <a:p>
          <a:endParaRPr lang="en-US"/>
        </a:p>
      </dgm:t>
    </dgm:pt>
    <dgm:pt modelId="{D5F719A7-4FC8-4843-8E1A-9B5B7568916A}" type="sibTrans" cxnId="{540CC520-D868-4076-9412-623503A669A3}">
      <dgm:prSet/>
      <dgm:spPr/>
      <dgm:t>
        <a:bodyPr/>
        <a:lstStyle/>
        <a:p>
          <a:endParaRPr lang="en-US"/>
        </a:p>
      </dgm:t>
    </dgm:pt>
    <dgm:pt modelId="{43D78E7B-2C22-4832-A285-D29C4767A471}">
      <dgm:prSet phldrT="[テキスト]" custT="1"/>
      <dgm:spPr/>
      <dgm:t>
        <a:bodyPr/>
        <a:lstStyle/>
        <a:p>
          <a:r>
            <a:rPr lang="ja-JP" altLang="en-US" sz="1600" dirty="0" smtClean="0"/>
            <a:t>優先度</a:t>
          </a:r>
          <a:r>
            <a:rPr lang="en-US" altLang="ja-JP" sz="1600" dirty="0" smtClean="0"/>
            <a:t>=0</a:t>
          </a:r>
          <a:endParaRPr lang="en-US" sz="1600" dirty="0"/>
        </a:p>
      </dgm:t>
    </dgm:pt>
    <dgm:pt modelId="{92820AB8-31E2-4CC4-8EF3-C1E2B9B662B1}" type="parTrans" cxnId="{4992D175-4B38-4521-9C39-01916043DEA3}">
      <dgm:prSet/>
      <dgm:spPr/>
      <dgm:t>
        <a:bodyPr/>
        <a:lstStyle/>
        <a:p>
          <a:endParaRPr lang="en-US"/>
        </a:p>
      </dgm:t>
    </dgm:pt>
    <dgm:pt modelId="{F5191D45-2FE8-4349-9BD8-1C66E7DD0539}" type="sibTrans" cxnId="{4992D175-4B38-4521-9C39-01916043DEA3}">
      <dgm:prSet/>
      <dgm:spPr/>
      <dgm:t>
        <a:bodyPr/>
        <a:lstStyle/>
        <a:p>
          <a:endParaRPr lang="en-US"/>
        </a:p>
      </dgm:t>
    </dgm:pt>
    <dgm:pt modelId="{B6F63669-F685-402D-B5EA-DBB0CC225514}">
      <dgm:prSet phldrT="[テキスト]"/>
      <dgm:spPr/>
      <dgm:t>
        <a:bodyPr/>
        <a:lstStyle/>
        <a:p>
          <a:r>
            <a:rPr lang="en-US" altLang="ja-JP" dirty="0" smtClean="0"/>
            <a:t>Bug#0103 …</a:t>
          </a:r>
          <a:endParaRPr lang="en-US" dirty="0"/>
        </a:p>
      </dgm:t>
    </dgm:pt>
    <dgm:pt modelId="{D0945A8F-89ED-42E7-82D6-18B077057779}" type="parTrans" cxnId="{F99732C4-AC3A-4E31-B0C7-A91EB54EF764}">
      <dgm:prSet/>
      <dgm:spPr/>
      <dgm:t>
        <a:bodyPr/>
        <a:lstStyle/>
        <a:p>
          <a:endParaRPr lang="en-US"/>
        </a:p>
      </dgm:t>
    </dgm:pt>
    <dgm:pt modelId="{BD5B187F-77D9-4B8E-BEA6-44F08F46E01E}" type="sibTrans" cxnId="{F99732C4-AC3A-4E31-B0C7-A91EB54EF764}">
      <dgm:prSet/>
      <dgm:spPr/>
      <dgm:t>
        <a:bodyPr/>
        <a:lstStyle/>
        <a:p>
          <a:endParaRPr lang="en-US"/>
        </a:p>
      </dgm:t>
    </dgm:pt>
    <dgm:pt modelId="{6B0DD828-DEFF-4196-8125-84865F785FF0}">
      <dgm:prSet phldrT="[テキスト]" custT="1"/>
      <dgm:spPr/>
      <dgm:t>
        <a:bodyPr/>
        <a:lstStyle/>
        <a:p>
          <a:r>
            <a:rPr lang="ja-JP" altLang="en-US" sz="1600" dirty="0" smtClean="0"/>
            <a:t>優先度</a:t>
          </a:r>
          <a:r>
            <a:rPr lang="en-US" altLang="ja-JP" sz="1600" dirty="0" smtClean="0"/>
            <a:t>=3</a:t>
          </a:r>
          <a:endParaRPr lang="en-US" sz="1600" dirty="0"/>
        </a:p>
      </dgm:t>
    </dgm:pt>
    <dgm:pt modelId="{B3D6091A-92A4-4D88-AE9E-0C262A690961}" type="parTrans" cxnId="{3EE4E9BE-4982-44A5-AB05-7FEF3380BBFE}">
      <dgm:prSet/>
      <dgm:spPr/>
      <dgm:t>
        <a:bodyPr/>
        <a:lstStyle/>
        <a:p>
          <a:endParaRPr lang="en-US"/>
        </a:p>
      </dgm:t>
    </dgm:pt>
    <dgm:pt modelId="{D27B03F0-2BDD-4375-9B51-7514531A9156}" type="sibTrans" cxnId="{3EE4E9BE-4982-44A5-AB05-7FEF3380BBFE}">
      <dgm:prSet/>
      <dgm:spPr/>
      <dgm:t>
        <a:bodyPr/>
        <a:lstStyle/>
        <a:p>
          <a:endParaRPr lang="en-US"/>
        </a:p>
      </dgm:t>
    </dgm:pt>
    <dgm:pt modelId="{BE7709CC-2B32-436E-A4E6-2F15FA06D2FD}">
      <dgm:prSet phldrT="[テキスト]"/>
      <dgm:spPr/>
      <dgm:t>
        <a:bodyPr/>
        <a:lstStyle/>
        <a:p>
          <a:r>
            <a:rPr lang="en-US" altLang="ja-JP" dirty="0" smtClean="0"/>
            <a:t>Bug#0036 …</a:t>
          </a:r>
          <a:endParaRPr lang="en-US" dirty="0"/>
        </a:p>
      </dgm:t>
    </dgm:pt>
    <dgm:pt modelId="{235D2C2A-0E07-439A-BA00-699016866AEA}" type="parTrans" cxnId="{6171A07E-9BEE-4496-95B7-BE22F32AE4E4}">
      <dgm:prSet/>
      <dgm:spPr/>
      <dgm:t>
        <a:bodyPr/>
        <a:lstStyle/>
        <a:p>
          <a:endParaRPr lang="en-US"/>
        </a:p>
      </dgm:t>
    </dgm:pt>
    <dgm:pt modelId="{FAE62482-A05A-4F0D-9D8E-3DDA7D7A7847}" type="sibTrans" cxnId="{6171A07E-9BEE-4496-95B7-BE22F32AE4E4}">
      <dgm:prSet/>
      <dgm:spPr/>
      <dgm:t>
        <a:bodyPr/>
        <a:lstStyle/>
        <a:p>
          <a:endParaRPr lang="en-US"/>
        </a:p>
      </dgm:t>
    </dgm:pt>
    <dgm:pt modelId="{2038179A-D472-416F-B990-700032C0CC04}">
      <dgm:prSet/>
      <dgm:spPr/>
      <dgm:t>
        <a:bodyPr/>
        <a:lstStyle/>
        <a:p>
          <a:r>
            <a:rPr lang="en-US" altLang="ja-JP" dirty="0" smtClean="0"/>
            <a:t>Bug#0042 …</a:t>
          </a:r>
          <a:endParaRPr lang="en-US" dirty="0"/>
        </a:p>
      </dgm:t>
    </dgm:pt>
    <dgm:pt modelId="{00649033-1658-4524-ADDC-6338971F0B65}" type="parTrans" cxnId="{4C8F2AF6-AF77-416D-BA4E-52363E5CBD7F}">
      <dgm:prSet/>
      <dgm:spPr/>
      <dgm:t>
        <a:bodyPr/>
        <a:lstStyle/>
        <a:p>
          <a:endParaRPr lang="en-US"/>
        </a:p>
      </dgm:t>
    </dgm:pt>
    <dgm:pt modelId="{108FBAB2-C07B-4224-BEC6-D3B9E6891749}" type="sibTrans" cxnId="{4C8F2AF6-AF77-416D-BA4E-52363E5CBD7F}">
      <dgm:prSet/>
      <dgm:spPr/>
      <dgm:t>
        <a:bodyPr/>
        <a:lstStyle/>
        <a:p>
          <a:endParaRPr lang="en-US"/>
        </a:p>
      </dgm:t>
    </dgm:pt>
    <dgm:pt modelId="{EF4C5DD6-92F9-46CF-A86F-00F840D520F9}">
      <dgm:prSet/>
      <dgm:spPr/>
      <dgm:t>
        <a:bodyPr/>
        <a:lstStyle/>
        <a:p>
          <a:r>
            <a:rPr lang="en-US" altLang="ja-JP" dirty="0" smtClean="0"/>
            <a:t>Bug#0089 …</a:t>
          </a:r>
          <a:endParaRPr lang="en-US" dirty="0"/>
        </a:p>
      </dgm:t>
    </dgm:pt>
    <dgm:pt modelId="{AD9AAAF5-8675-44BE-833B-F804CE6CBF6E}" type="parTrans" cxnId="{FC118F6C-15C8-44BE-8287-E5F16A694B10}">
      <dgm:prSet/>
      <dgm:spPr/>
      <dgm:t>
        <a:bodyPr/>
        <a:lstStyle/>
        <a:p>
          <a:endParaRPr lang="en-US"/>
        </a:p>
      </dgm:t>
    </dgm:pt>
    <dgm:pt modelId="{30F24FC1-DA20-474A-8912-5302515335CD}" type="sibTrans" cxnId="{FC118F6C-15C8-44BE-8287-E5F16A694B10}">
      <dgm:prSet/>
      <dgm:spPr/>
      <dgm:t>
        <a:bodyPr/>
        <a:lstStyle/>
        <a:p>
          <a:endParaRPr lang="en-US"/>
        </a:p>
      </dgm:t>
    </dgm:pt>
    <dgm:pt modelId="{74674366-E001-4EC2-AB0A-484FD24FFC35}">
      <dgm:prSet/>
      <dgm:spPr/>
      <dgm:t>
        <a:bodyPr/>
        <a:lstStyle/>
        <a:p>
          <a:r>
            <a:rPr lang="en-US" altLang="ja-JP" dirty="0" smtClean="0"/>
            <a:t>Bug#0074 …</a:t>
          </a:r>
          <a:endParaRPr lang="en-US" dirty="0"/>
        </a:p>
      </dgm:t>
    </dgm:pt>
    <dgm:pt modelId="{28FE1247-B784-4363-AA91-FFE215830D11}" type="parTrans" cxnId="{C8E5587D-FA87-4396-9F1A-997341D4105A}">
      <dgm:prSet/>
      <dgm:spPr/>
      <dgm:t>
        <a:bodyPr/>
        <a:lstStyle/>
        <a:p>
          <a:endParaRPr lang="en-US"/>
        </a:p>
      </dgm:t>
    </dgm:pt>
    <dgm:pt modelId="{091EC3AB-CB03-4F7F-B4A1-E34E5AE7EE7D}" type="sibTrans" cxnId="{C8E5587D-FA87-4396-9F1A-997341D4105A}">
      <dgm:prSet/>
      <dgm:spPr/>
      <dgm:t>
        <a:bodyPr/>
        <a:lstStyle/>
        <a:p>
          <a:endParaRPr lang="en-US"/>
        </a:p>
      </dgm:t>
    </dgm:pt>
    <dgm:pt modelId="{61EBCCCD-6B97-4634-9E84-9A305B2223B5}">
      <dgm:prSet/>
      <dgm:spPr/>
      <dgm:t>
        <a:bodyPr/>
        <a:lstStyle/>
        <a:p>
          <a:r>
            <a:rPr lang="en-US" altLang="ja-JP" dirty="0" smtClean="0"/>
            <a:t>Bug#0038 …</a:t>
          </a:r>
          <a:endParaRPr lang="en-US" dirty="0"/>
        </a:p>
      </dgm:t>
    </dgm:pt>
    <dgm:pt modelId="{32B99F20-F3B7-40EC-BC4A-18991880BA51}" type="parTrans" cxnId="{C26C3826-F52B-4A72-8D82-07D929B7FCA2}">
      <dgm:prSet/>
      <dgm:spPr/>
      <dgm:t>
        <a:bodyPr/>
        <a:lstStyle/>
        <a:p>
          <a:endParaRPr lang="en-US"/>
        </a:p>
      </dgm:t>
    </dgm:pt>
    <dgm:pt modelId="{A36510F0-AFE8-493D-9326-E9DF7BC0E900}" type="sibTrans" cxnId="{C26C3826-F52B-4A72-8D82-07D929B7FCA2}">
      <dgm:prSet/>
      <dgm:spPr/>
      <dgm:t>
        <a:bodyPr/>
        <a:lstStyle/>
        <a:p>
          <a:endParaRPr lang="en-US"/>
        </a:p>
      </dgm:t>
    </dgm:pt>
    <dgm:pt modelId="{637195EB-AC9B-469A-B455-23552B6BAC80}">
      <dgm:prSet/>
      <dgm:spPr/>
      <dgm:t>
        <a:bodyPr/>
        <a:lstStyle/>
        <a:p>
          <a:r>
            <a:rPr lang="en-US" altLang="ja-JP" dirty="0" smtClean="0"/>
            <a:t>Bug#0045 …</a:t>
          </a:r>
          <a:endParaRPr lang="en-US" dirty="0"/>
        </a:p>
      </dgm:t>
    </dgm:pt>
    <dgm:pt modelId="{538DF7CE-F96E-4103-9EDA-F451453DC385}" type="parTrans" cxnId="{6BD5B9A3-550B-4B0C-B449-E45211F6BDCD}">
      <dgm:prSet/>
      <dgm:spPr/>
      <dgm:t>
        <a:bodyPr/>
        <a:lstStyle/>
        <a:p>
          <a:endParaRPr lang="en-US"/>
        </a:p>
      </dgm:t>
    </dgm:pt>
    <dgm:pt modelId="{C045187C-93AD-4D86-B89C-83BA1D8635BB}" type="sibTrans" cxnId="{6BD5B9A3-550B-4B0C-B449-E45211F6BDCD}">
      <dgm:prSet/>
      <dgm:spPr/>
      <dgm:t>
        <a:bodyPr/>
        <a:lstStyle/>
        <a:p>
          <a:endParaRPr lang="en-US"/>
        </a:p>
      </dgm:t>
    </dgm:pt>
    <dgm:pt modelId="{38F9D768-7F63-4B81-9C5F-5BC3C8A960D0}">
      <dgm:prSet/>
      <dgm:spPr/>
      <dgm:t>
        <a:bodyPr/>
        <a:lstStyle/>
        <a:p>
          <a:r>
            <a:rPr lang="en-US" altLang="ja-JP" dirty="0" smtClean="0"/>
            <a:t>Bug#0025 …</a:t>
          </a:r>
          <a:endParaRPr lang="en-US" dirty="0"/>
        </a:p>
      </dgm:t>
    </dgm:pt>
    <dgm:pt modelId="{EED61492-F028-402E-B9DF-17540414B729}" type="parTrans" cxnId="{EB475D69-4F8B-47DB-B79A-F02616C39D4D}">
      <dgm:prSet/>
      <dgm:spPr/>
      <dgm:t>
        <a:bodyPr/>
        <a:lstStyle/>
        <a:p>
          <a:endParaRPr lang="en-US"/>
        </a:p>
      </dgm:t>
    </dgm:pt>
    <dgm:pt modelId="{C495078D-E34B-4236-AF22-797C902AB614}" type="sibTrans" cxnId="{EB475D69-4F8B-47DB-B79A-F02616C39D4D}">
      <dgm:prSet/>
      <dgm:spPr/>
      <dgm:t>
        <a:bodyPr/>
        <a:lstStyle/>
        <a:p>
          <a:endParaRPr lang="en-US"/>
        </a:p>
      </dgm:t>
    </dgm:pt>
    <dgm:pt modelId="{0E99DB66-00AB-4174-B316-4E393D471945}">
      <dgm:prSet phldrT="[テキスト]" custT="1"/>
      <dgm:spPr/>
      <dgm:t>
        <a:bodyPr/>
        <a:lstStyle/>
        <a:p>
          <a:r>
            <a:rPr lang="ja-JP" altLang="en-US" sz="1600" dirty="0" smtClean="0"/>
            <a:t>優先度</a:t>
          </a:r>
          <a:r>
            <a:rPr lang="en-US" altLang="ja-JP" sz="1600" dirty="0" smtClean="0"/>
            <a:t>=2</a:t>
          </a:r>
          <a:endParaRPr lang="en-US" sz="1600" dirty="0"/>
        </a:p>
      </dgm:t>
    </dgm:pt>
    <dgm:pt modelId="{3A410AE3-7046-411E-BD7A-6589AC58DD82}" type="parTrans" cxnId="{F7390EC9-796F-4660-A65D-BFBAE4CB213B}">
      <dgm:prSet/>
      <dgm:spPr/>
      <dgm:t>
        <a:bodyPr/>
        <a:lstStyle/>
        <a:p>
          <a:endParaRPr lang="en-US"/>
        </a:p>
      </dgm:t>
    </dgm:pt>
    <dgm:pt modelId="{998BC678-79C0-4E7A-B6DF-FF6DE4AC5F3B}" type="sibTrans" cxnId="{F7390EC9-796F-4660-A65D-BFBAE4CB213B}">
      <dgm:prSet/>
      <dgm:spPr/>
      <dgm:t>
        <a:bodyPr/>
        <a:lstStyle/>
        <a:p>
          <a:endParaRPr lang="en-US"/>
        </a:p>
      </dgm:t>
    </dgm:pt>
    <dgm:pt modelId="{ABFD2E09-8A2C-4CAC-87CB-D00AA1A0CA8A}">
      <dgm:prSet phldrT="[テキスト]" custT="1"/>
      <dgm:spPr/>
      <dgm:t>
        <a:bodyPr/>
        <a:lstStyle/>
        <a:p>
          <a:r>
            <a:rPr lang="en-US" altLang="ja-JP" sz="1400" dirty="0" smtClean="0"/>
            <a:t>Bug#0092 </a:t>
          </a:r>
          <a:r>
            <a:rPr lang="ja-JP" altLang="en-US" sz="1400" dirty="0" smtClean="0"/>
            <a:t>タイムゾーンの設定が動かない</a:t>
          </a:r>
          <a:endParaRPr lang="en-US" sz="1400" dirty="0"/>
        </a:p>
      </dgm:t>
    </dgm:pt>
    <dgm:pt modelId="{D9AD2CCA-1AE2-4937-B813-A222A73FD5E1}" type="parTrans" cxnId="{D40D7088-85F1-46AD-8D4E-675C4C81D5AC}">
      <dgm:prSet/>
      <dgm:spPr/>
      <dgm:t>
        <a:bodyPr/>
        <a:lstStyle/>
        <a:p>
          <a:endParaRPr lang="en-US"/>
        </a:p>
      </dgm:t>
    </dgm:pt>
    <dgm:pt modelId="{F4D8877D-9033-48A9-A8F8-1276A6F41259}" type="sibTrans" cxnId="{D40D7088-85F1-46AD-8D4E-675C4C81D5AC}">
      <dgm:prSet/>
      <dgm:spPr/>
      <dgm:t>
        <a:bodyPr/>
        <a:lstStyle/>
        <a:p>
          <a:endParaRPr lang="en-US"/>
        </a:p>
      </dgm:t>
    </dgm:pt>
    <dgm:pt modelId="{FBA49BBA-9F2A-4771-AA0A-AD7A03F97279}">
      <dgm:prSet phldrT="[テキスト]" custT="1"/>
      <dgm:spPr/>
      <dgm:t>
        <a:bodyPr/>
        <a:lstStyle/>
        <a:p>
          <a:r>
            <a:rPr lang="en-US" altLang="ja-JP" sz="1400" dirty="0" smtClean="0"/>
            <a:t>Bug#0090 </a:t>
          </a:r>
          <a:r>
            <a:rPr lang="ja-JP" altLang="en-US" sz="1400" dirty="0" smtClean="0"/>
            <a:t>作業</a:t>
          </a:r>
          <a:r>
            <a:rPr lang="en-US" altLang="ja-JP" sz="1400" dirty="0" smtClean="0"/>
            <a:t>: XX</a:t>
          </a:r>
          <a:r>
            <a:rPr lang="ja-JP" altLang="en-US" sz="1400" dirty="0" smtClean="0"/>
            <a:t>ブランチで</a:t>
          </a:r>
          <a:r>
            <a:rPr lang="en-US" altLang="ja-JP" sz="1400" dirty="0" smtClean="0"/>
            <a:t>CI</a:t>
          </a:r>
          <a:r>
            <a:rPr lang="ja-JP" altLang="en-US" sz="1400" dirty="0" smtClean="0"/>
            <a:t>を設定する</a:t>
          </a:r>
          <a:endParaRPr lang="en-US" sz="1400" dirty="0"/>
        </a:p>
      </dgm:t>
    </dgm:pt>
    <dgm:pt modelId="{95CAC179-64D2-477C-8850-8A486CB67282}" type="parTrans" cxnId="{060FF025-5EE1-4A2B-B1C5-2B9F8C8999DF}">
      <dgm:prSet/>
      <dgm:spPr/>
      <dgm:t>
        <a:bodyPr/>
        <a:lstStyle/>
        <a:p>
          <a:endParaRPr lang="en-US"/>
        </a:p>
      </dgm:t>
    </dgm:pt>
    <dgm:pt modelId="{741790A7-DAC3-4622-AAB5-5315EDBC9266}" type="sibTrans" cxnId="{060FF025-5EE1-4A2B-B1C5-2B9F8C8999DF}">
      <dgm:prSet/>
      <dgm:spPr/>
      <dgm:t>
        <a:bodyPr/>
        <a:lstStyle/>
        <a:p>
          <a:endParaRPr lang="en-US"/>
        </a:p>
      </dgm:t>
    </dgm:pt>
    <dgm:pt modelId="{FD5790C8-264F-40B0-B61A-679E6BE3C6B9}">
      <dgm:prSet phldrT="[テキスト]" custT="1"/>
      <dgm:spPr/>
      <dgm:t>
        <a:bodyPr/>
        <a:lstStyle/>
        <a:p>
          <a:r>
            <a:rPr lang="en-US" altLang="ja-JP" sz="1400" dirty="0" smtClean="0"/>
            <a:t>Bug#0055 </a:t>
          </a:r>
          <a:r>
            <a:rPr lang="ja-JP" altLang="en-US" sz="1400" dirty="0" smtClean="0"/>
            <a:t>会議室予約メールが自動送信されない</a:t>
          </a:r>
          <a:endParaRPr lang="en-US" sz="1400" dirty="0"/>
        </a:p>
      </dgm:t>
    </dgm:pt>
    <dgm:pt modelId="{AF042B7D-71EB-4C3D-9950-9B7A0BB77C61}" type="parTrans" cxnId="{CC84DBF9-5D99-4782-A532-80BD41289503}">
      <dgm:prSet/>
      <dgm:spPr/>
      <dgm:t>
        <a:bodyPr/>
        <a:lstStyle/>
        <a:p>
          <a:endParaRPr lang="en-US"/>
        </a:p>
      </dgm:t>
    </dgm:pt>
    <dgm:pt modelId="{447DE62E-28FE-49EF-AC23-024853B0F979}" type="sibTrans" cxnId="{CC84DBF9-5D99-4782-A532-80BD41289503}">
      <dgm:prSet/>
      <dgm:spPr/>
      <dgm:t>
        <a:bodyPr/>
        <a:lstStyle/>
        <a:p>
          <a:endParaRPr lang="en-US"/>
        </a:p>
      </dgm:t>
    </dgm:pt>
    <dgm:pt modelId="{A6D273EA-261B-4214-869B-B14B36823711}" type="pres">
      <dgm:prSet presAssocID="{7B361109-B8F5-41CC-8BE6-A6EE7C8DF82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kumimoji="1" lang="ja-JP" altLang="en-US"/>
        </a:p>
      </dgm:t>
    </dgm:pt>
    <dgm:pt modelId="{D5C48399-9EB4-4CE9-8433-D4A8A44C0A5B}" type="pres">
      <dgm:prSet presAssocID="{43D78E7B-2C22-4832-A285-D29C4767A471}" presName="thickLine" presStyleLbl="alignNode1" presStyleIdx="0" presStyleCnt="4"/>
      <dgm:spPr/>
    </dgm:pt>
    <dgm:pt modelId="{B4BD0CAB-C964-4782-B6FA-7C95973AD066}" type="pres">
      <dgm:prSet presAssocID="{43D78E7B-2C22-4832-A285-D29C4767A471}" presName="horz1" presStyleCnt="0"/>
      <dgm:spPr/>
    </dgm:pt>
    <dgm:pt modelId="{90FE2C7E-E7B3-484D-99BE-5BEAA6A5D21C}" type="pres">
      <dgm:prSet presAssocID="{43D78E7B-2C22-4832-A285-D29C4767A471}" presName="tx1" presStyleLbl="revTx" presStyleIdx="0" presStyleCnt="16"/>
      <dgm:spPr/>
      <dgm:t>
        <a:bodyPr/>
        <a:lstStyle/>
        <a:p>
          <a:endParaRPr lang="en-US"/>
        </a:p>
      </dgm:t>
    </dgm:pt>
    <dgm:pt modelId="{49D0C8E1-F489-40F1-B98A-F57822E16993}" type="pres">
      <dgm:prSet presAssocID="{43D78E7B-2C22-4832-A285-D29C4767A471}" presName="vert1" presStyleCnt="0"/>
      <dgm:spPr/>
    </dgm:pt>
    <dgm:pt modelId="{F4C57030-F31B-4FBE-A9A0-BEE0165754B0}" type="pres">
      <dgm:prSet presAssocID="{B6F63669-F685-402D-B5EA-DBB0CC225514}" presName="vertSpace2a" presStyleCnt="0"/>
      <dgm:spPr/>
    </dgm:pt>
    <dgm:pt modelId="{6576A407-3336-4939-A58C-5D5AD4946860}" type="pres">
      <dgm:prSet presAssocID="{B6F63669-F685-402D-B5EA-DBB0CC225514}" presName="horz2" presStyleCnt="0"/>
      <dgm:spPr/>
    </dgm:pt>
    <dgm:pt modelId="{33B14081-39C3-4795-98D2-A32A2376E264}" type="pres">
      <dgm:prSet presAssocID="{B6F63669-F685-402D-B5EA-DBB0CC225514}" presName="horzSpace2" presStyleCnt="0"/>
      <dgm:spPr/>
    </dgm:pt>
    <dgm:pt modelId="{6AF8BFB6-EA15-4410-A370-A2FE8E3AE740}" type="pres">
      <dgm:prSet presAssocID="{B6F63669-F685-402D-B5EA-DBB0CC225514}" presName="tx2" presStyleLbl="revTx" presStyleIdx="1" presStyleCnt="16"/>
      <dgm:spPr/>
      <dgm:t>
        <a:bodyPr/>
        <a:lstStyle/>
        <a:p>
          <a:endParaRPr lang="en-US"/>
        </a:p>
      </dgm:t>
    </dgm:pt>
    <dgm:pt modelId="{620CBE4E-77D3-4B3D-BD7B-2FD7A028C5B7}" type="pres">
      <dgm:prSet presAssocID="{B6F63669-F685-402D-B5EA-DBB0CC225514}" presName="vert2" presStyleCnt="0"/>
      <dgm:spPr/>
    </dgm:pt>
    <dgm:pt modelId="{226670A0-D631-4C91-86BD-2036BA891603}" type="pres">
      <dgm:prSet presAssocID="{B6F63669-F685-402D-B5EA-DBB0CC225514}" presName="thinLine2b" presStyleLbl="callout" presStyleIdx="0" presStyleCnt="12"/>
      <dgm:spPr/>
    </dgm:pt>
    <dgm:pt modelId="{0F5E2627-28F8-4602-9053-DEA83E3C90CD}" type="pres">
      <dgm:prSet presAssocID="{B6F63669-F685-402D-B5EA-DBB0CC225514}" presName="vertSpace2b" presStyleCnt="0"/>
      <dgm:spPr/>
    </dgm:pt>
    <dgm:pt modelId="{8541B0F8-FC23-4DA0-AF49-F1B7E9009AD2}" type="pres">
      <dgm:prSet presAssocID="{2038179A-D472-416F-B990-700032C0CC04}" presName="horz2" presStyleCnt="0"/>
      <dgm:spPr/>
    </dgm:pt>
    <dgm:pt modelId="{0CA44757-C406-4B69-A47E-163287B38258}" type="pres">
      <dgm:prSet presAssocID="{2038179A-D472-416F-B990-700032C0CC04}" presName="horzSpace2" presStyleCnt="0"/>
      <dgm:spPr/>
    </dgm:pt>
    <dgm:pt modelId="{59606C86-0D06-4E51-A10F-0ED6C95C32E5}" type="pres">
      <dgm:prSet presAssocID="{2038179A-D472-416F-B990-700032C0CC04}" presName="tx2" presStyleLbl="revTx" presStyleIdx="2" presStyleCnt="16"/>
      <dgm:spPr/>
      <dgm:t>
        <a:bodyPr/>
        <a:lstStyle/>
        <a:p>
          <a:endParaRPr lang="en-US"/>
        </a:p>
      </dgm:t>
    </dgm:pt>
    <dgm:pt modelId="{809F762D-ADAA-4B5E-9F20-C18FE898DC0E}" type="pres">
      <dgm:prSet presAssocID="{2038179A-D472-416F-B990-700032C0CC04}" presName="vert2" presStyleCnt="0"/>
      <dgm:spPr/>
    </dgm:pt>
    <dgm:pt modelId="{858CCCDE-3E96-4117-B871-B52FC234AB55}" type="pres">
      <dgm:prSet presAssocID="{2038179A-D472-416F-B990-700032C0CC04}" presName="thinLine2b" presStyleLbl="callout" presStyleIdx="1" presStyleCnt="12"/>
      <dgm:spPr/>
    </dgm:pt>
    <dgm:pt modelId="{9D0100FE-0918-41E8-BF0E-6D54513CDB5B}" type="pres">
      <dgm:prSet presAssocID="{2038179A-D472-416F-B990-700032C0CC04}" presName="vertSpace2b" presStyleCnt="0"/>
      <dgm:spPr/>
    </dgm:pt>
    <dgm:pt modelId="{7B6E9A4C-EB9F-4814-929D-8F2CDA68A5AE}" type="pres">
      <dgm:prSet presAssocID="{EF4C5DD6-92F9-46CF-A86F-00F840D520F9}" presName="horz2" presStyleCnt="0"/>
      <dgm:spPr/>
    </dgm:pt>
    <dgm:pt modelId="{877492E4-F086-4767-9799-7FA78E19E466}" type="pres">
      <dgm:prSet presAssocID="{EF4C5DD6-92F9-46CF-A86F-00F840D520F9}" presName="horzSpace2" presStyleCnt="0"/>
      <dgm:spPr/>
    </dgm:pt>
    <dgm:pt modelId="{8B0F1A07-5124-4308-BC4C-F7156C1682AF}" type="pres">
      <dgm:prSet presAssocID="{EF4C5DD6-92F9-46CF-A86F-00F840D520F9}" presName="tx2" presStyleLbl="revTx" presStyleIdx="3" presStyleCnt="16"/>
      <dgm:spPr/>
      <dgm:t>
        <a:bodyPr/>
        <a:lstStyle/>
        <a:p>
          <a:endParaRPr lang="en-US"/>
        </a:p>
      </dgm:t>
    </dgm:pt>
    <dgm:pt modelId="{690A1A9C-26FD-4B57-AC5B-FB85E403D0DF}" type="pres">
      <dgm:prSet presAssocID="{EF4C5DD6-92F9-46CF-A86F-00F840D520F9}" presName="vert2" presStyleCnt="0"/>
      <dgm:spPr/>
    </dgm:pt>
    <dgm:pt modelId="{0BDA304F-D4AA-485B-9569-C7FF57979C6A}" type="pres">
      <dgm:prSet presAssocID="{EF4C5DD6-92F9-46CF-A86F-00F840D520F9}" presName="thinLine2b" presStyleLbl="callout" presStyleIdx="2" presStyleCnt="12"/>
      <dgm:spPr/>
    </dgm:pt>
    <dgm:pt modelId="{5F8E779D-807C-4E85-8C27-A657D096E1EF}" type="pres">
      <dgm:prSet presAssocID="{EF4C5DD6-92F9-46CF-A86F-00F840D520F9}" presName="vertSpace2b" presStyleCnt="0"/>
      <dgm:spPr/>
    </dgm:pt>
    <dgm:pt modelId="{BBB73220-1229-4957-8A5D-8DB9E5C7069F}" type="pres">
      <dgm:prSet presAssocID="{B377CE50-F9CE-4AA2-83B0-68530CE1943B}" presName="thickLine" presStyleLbl="alignNode1" presStyleIdx="1" presStyleCnt="4"/>
      <dgm:spPr/>
    </dgm:pt>
    <dgm:pt modelId="{1B309550-DECB-4E67-BD6F-CCB51BD483BD}" type="pres">
      <dgm:prSet presAssocID="{B377CE50-F9CE-4AA2-83B0-68530CE1943B}" presName="horz1" presStyleCnt="0"/>
      <dgm:spPr/>
    </dgm:pt>
    <dgm:pt modelId="{8747AB91-8895-45E3-9FDE-3518F0CE3052}" type="pres">
      <dgm:prSet presAssocID="{B377CE50-F9CE-4AA2-83B0-68530CE1943B}" presName="tx1" presStyleLbl="revTx" presStyleIdx="4" presStyleCnt="16"/>
      <dgm:spPr/>
      <dgm:t>
        <a:bodyPr/>
        <a:lstStyle/>
        <a:p>
          <a:endParaRPr lang="en-US"/>
        </a:p>
      </dgm:t>
    </dgm:pt>
    <dgm:pt modelId="{72363EC4-313A-442B-82BC-E817A3A65261}" type="pres">
      <dgm:prSet presAssocID="{B377CE50-F9CE-4AA2-83B0-68530CE1943B}" presName="vert1" presStyleCnt="0"/>
      <dgm:spPr/>
    </dgm:pt>
    <dgm:pt modelId="{343D1F3D-E49E-449B-8DAF-C0C7A0F74FF1}" type="pres">
      <dgm:prSet presAssocID="{ABFD2E09-8A2C-4CAC-87CB-D00AA1A0CA8A}" presName="vertSpace2a" presStyleCnt="0"/>
      <dgm:spPr/>
    </dgm:pt>
    <dgm:pt modelId="{C6A7CE30-524F-447E-8216-4432F8CA4A97}" type="pres">
      <dgm:prSet presAssocID="{ABFD2E09-8A2C-4CAC-87CB-D00AA1A0CA8A}" presName="horz2" presStyleCnt="0"/>
      <dgm:spPr/>
    </dgm:pt>
    <dgm:pt modelId="{B7B3FE68-D3CD-49A8-9059-BCF1921FB3AA}" type="pres">
      <dgm:prSet presAssocID="{ABFD2E09-8A2C-4CAC-87CB-D00AA1A0CA8A}" presName="horzSpace2" presStyleCnt="0"/>
      <dgm:spPr/>
    </dgm:pt>
    <dgm:pt modelId="{C6B01F16-9CE3-4EEC-B4EE-1A796C8241B8}" type="pres">
      <dgm:prSet presAssocID="{ABFD2E09-8A2C-4CAC-87CB-D00AA1A0CA8A}" presName="tx2" presStyleLbl="revTx" presStyleIdx="5" presStyleCnt="16"/>
      <dgm:spPr/>
      <dgm:t>
        <a:bodyPr/>
        <a:lstStyle/>
        <a:p>
          <a:endParaRPr lang="en-US"/>
        </a:p>
      </dgm:t>
    </dgm:pt>
    <dgm:pt modelId="{5A917968-1E5B-408A-AEAC-929794775867}" type="pres">
      <dgm:prSet presAssocID="{ABFD2E09-8A2C-4CAC-87CB-D00AA1A0CA8A}" presName="vert2" presStyleCnt="0"/>
      <dgm:spPr/>
    </dgm:pt>
    <dgm:pt modelId="{55598DAC-A538-4345-9858-936F8F7BB4DC}" type="pres">
      <dgm:prSet presAssocID="{ABFD2E09-8A2C-4CAC-87CB-D00AA1A0CA8A}" presName="thinLine2b" presStyleLbl="callout" presStyleIdx="3" presStyleCnt="12"/>
      <dgm:spPr/>
    </dgm:pt>
    <dgm:pt modelId="{C0CC9B81-D7A9-4E04-870B-1F2F1DE52B15}" type="pres">
      <dgm:prSet presAssocID="{ABFD2E09-8A2C-4CAC-87CB-D00AA1A0CA8A}" presName="vertSpace2b" presStyleCnt="0"/>
      <dgm:spPr/>
    </dgm:pt>
    <dgm:pt modelId="{A44353E5-44B6-4736-A2AB-21A3E0403BCF}" type="pres">
      <dgm:prSet presAssocID="{FBA49BBA-9F2A-4771-AA0A-AD7A03F97279}" presName="horz2" presStyleCnt="0"/>
      <dgm:spPr/>
    </dgm:pt>
    <dgm:pt modelId="{415E73F0-2B08-4ED6-8D7F-4423447C41BA}" type="pres">
      <dgm:prSet presAssocID="{FBA49BBA-9F2A-4771-AA0A-AD7A03F97279}" presName="horzSpace2" presStyleCnt="0"/>
      <dgm:spPr/>
    </dgm:pt>
    <dgm:pt modelId="{EE257208-8E32-4ED4-AE3D-65DDBDA263C5}" type="pres">
      <dgm:prSet presAssocID="{FBA49BBA-9F2A-4771-AA0A-AD7A03F97279}" presName="tx2" presStyleLbl="revTx" presStyleIdx="6" presStyleCnt="16"/>
      <dgm:spPr/>
      <dgm:t>
        <a:bodyPr/>
        <a:lstStyle/>
        <a:p>
          <a:endParaRPr lang="en-US"/>
        </a:p>
      </dgm:t>
    </dgm:pt>
    <dgm:pt modelId="{E79603A7-5B3E-4EF1-B2BB-E17425E9EA45}" type="pres">
      <dgm:prSet presAssocID="{FBA49BBA-9F2A-4771-AA0A-AD7A03F97279}" presName="vert2" presStyleCnt="0"/>
      <dgm:spPr/>
    </dgm:pt>
    <dgm:pt modelId="{04EB1C69-92A9-410F-A484-362C7E2F6036}" type="pres">
      <dgm:prSet presAssocID="{FBA49BBA-9F2A-4771-AA0A-AD7A03F97279}" presName="thinLine2b" presStyleLbl="callout" presStyleIdx="4" presStyleCnt="12"/>
      <dgm:spPr/>
    </dgm:pt>
    <dgm:pt modelId="{F3F105C2-32A1-475E-92F1-9E2BA2B44823}" type="pres">
      <dgm:prSet presAssocID="{FBA49BBA-9F2A-4771-AA0A-AD7A03F97279}" presName="vertSpace2b" presStyleCnt="0"/>
      <dgm:spPr/>
    </dgm:pt>
    <dgm:pt modelId="{AA6E1FCF-C972-4061-96A7-18C205C72DFD}" type="pres">
      <dgm:prSet presAssocID="{FD5790C8-264F-40B0-B61A-679E6BE3C6B9}" presName="horz2" presStyleCnt="0"/>
      <dgm:spPr/>
    </dgm:pt>
    <dgm:pt modelId="{E772E92C-53AA-4688-9C6B-7B81A7A9AD0D}" type="pres">
      <dgm:prSet presAssocID="{FD5790C8-264F-40B0-B61A-679E6BE3C6B9}" presName="horzSpace2" presStyleCnt="0"/>
      <dgm:spPr/>
    </dgm:pt>
    <dgm:pt modelId="{45DEC1AA-7C7F-403D-AE0A-B3E2FB565255}" type="pres">
      <dgm:prSet presAssocID="{FD5790C8-264F-40B0-B61A-679E6BE3C6B9}" presName="tx2" presStyleLbl="revTx" presStyleIdx="7" presStyleCnt="16"/>
      <dgm:spPr/>
      <dgm:t>
        <a:bodyPr/>
        <a:lstStyle/>
        <a:p>
          <a:endParaRPr lang="en-US"/>
        </a:p>
      </dgm:t>
    </dgm:pt>
    <dgm:pt modelId="{F061B8DB-C6C3-491E-BB60-8302993A3D17}" type="pres">
      <dgm:prSet presAssocID="{FD5790C8-264F-40B0-B61A-679E6BE3C6B9}" presName="vert2" presStyleCnt="0"/>
      <dgm:spPr/>
    </dgm:pt>
    <dgm:pt modelId="{05051476-D46A-4673-A3E5-5481A2E94DD1}" type="pres">
      <dgm:prSet presAssocID="{FD5790C8-264F-40B0-B61A-679E6BE3C6B9}" presName="thinLine2b" presStyleLbl="callout" presStyleIdx="5" presStyleCnt="12"/>
      <dgm:spPr/>
    </dgm:pt>
    <dgm:pt modelId="{62A1F861-6CC1-4342-9FE3-2456C6F44A33}" type="pres">
      <dgm:prSet presAssocID="{FD5790C8-264F-40B0-B61A-679E6BE3C6B9}" presName="vertSpace2b" presStyleCnt="0"/>
      <dgm:spPr/>
    </dgm:pt>
    <dgm:pt modelId="{B2C98039-7652-4F5C-9FD1-E8F4DA3CA4FD}" type="pres">
      <dgm:prSet presAssocID="{0E99DB66-00AB-4174-B316-4E393D471945}" presName="thickLine" presStyleLbl="alignNode1" presStyleIdx="2" presStyleCnt="4"/>
      <dgm:spPr/>
    </dgm:pt>
    <dgm:pt modelId="{F72CACFB-96CD-4064-9153-602F2BE8A283}" type="pres">
      <dgm:prSet presAssocID="{0E99DB66-00AB-4174-B316-4E393D471945}" presName="horz1" presStyleCnt="0"/>
      <dgm:spPr/>
    </dgm:pt>
    <dgm:pt modelId="{5BE77E3A-F415-4BED-B956-6F1D96381FE2}" type="pres">
      <dgm:prSet presAssocID="{0E99DB66-00AB-4174-B316-4E393D471945}" presName="tx1" presStyleLbl="revTx" presStyleIdx="8" presStyleCnt="16"/>
      <dgm:spPr/>
      <dgm:t>
        <a:bodyPr/>
        <a:lstStyle/>
        <a:p>
          <a:endParaRPr lang="en-US"/>
        </a:p>
      </dgm:t>
    </dgm:pt>
    <dgm:pt modelId="{A56D5953-03AB-4DCD-A625-C99C0AED085A}" type="pres">
      <dgm:prSet presAssocID="{0E99DB66-00AB-4174-B316-4E393D471945}" presName="vert1" presStyleCnt="0"/>
      <dgm:spPr/>
    </dgm:pt>
    <dgm:pt modelId="{9AF9E9CC-0601-40A5-B956-78697A264758}" type="pres">
      <dgm:prSet presAssocID="{B65E8D5E-5C1D-4642-B0BE-5612A6FB7DCD}" presName="vertSpace2a" presStyleCnt="0"/>
      <dgm:spPr/>
    </dgm:pt>
    <dgm:pt modelId="{0A151B8C-0DF2-4D70-B630-AE4869044A0D}" type="pres">
      <dgm:prSet presAssocID="{B65E8D5E-5C1D-4642-B0BE-5612A6FB7DCD}" presName="horz2" presStyleCnt="0"/>
      <dgm:spPr/>
    </dgm:pt>
    <dgm:pt modelId="{57053434-11E4-4AB5-B63D-F27A1F3C01CC}" type="pres">
      <dgm:prSet presAssocID="{B65E8D5E-5C1D-4642-B0BE-5612A6FB7DCD}" presName="horzSpace2" presStyleCnt="0"/>
      <dgm:spPr/>
    </dgm:pt>
    <dgm:pt modelId="{BD78CF1C-EF9C-4036-AC7A-D10A9BE5AFA2}" type="pres">
      <dgm:prSet presAssocID="{B65E8D5E-5C1D-4642-B0BE-5612A6FB7DCD}" presName="tx2" presStyleLbl="revTx" presStyleIdx="9" presStyleCnt="16"/>
      <dgm:spPr/>
      <dgm:t>
        <a:bodyPr/>
        <a:lstStyle/>
        <a:p>
          <a:endParaRPr lang="en-US"/>
        </a:p>
      </dgm:t>
    </dgm:pt>
    <dgm:pt modelId="{0C2244A0-9789-4301-93BC-5E02AC481938}" type="pres">
      <dgm:prSet presAssocID="{B65E8D5E-5C1D-4642-B0BE-5612A6FB7DCD}" presName="vert2" presStyleCnt="0"/>
      <dgm:spPr/>
    </dgm:pt>
    <dgm:pt modelId="{B962FBBC-A8B2-47B4-9161-03FAB3B2D8BC}" type="pres">
      <dgm:prSet presAssocID="{B65E8D5E-5C1D-4642-B0BE-5612A6FB7DCD}" presName="thinLine2b" presStyleLbl="callout" presStyleIdx="6" presStyleCnt="12"/>
      <dgm:spPr/>
    </dgm:pt>
    <dgm:pt modelId="{43D6AC0B-BA88-4A52-97D3-8F743869802D}" type="pres">
      <dgm:prSet presAssocID="{B65E8D5E-5C1D-4642-B0BE-5612A6FB7DCD}" presName="vertSpace2b" presStyleCnt="0"/>
      <dgm:spPr/>
    </dgm:pt>
    <dgm:pt modelId="{BCD8152D-F66F-4C06-A04E-A2A5F202592D}" type="pres">
      <dgm:prSet presAssocID="{74674366-E001-4EC2-AB0A-484FD24FFC35}" presName="horz2" presStyleCnt="0"/>
      <dgm:spPr/>
    </dgm:pt>
    <dgm:pt modelId="{2912E501-F98A-4EAE-B6B7-320833AF5C6B}" type="pres">
      <dgm:prSet presAssocID="{74674366-E001-4EC2-AB0A-484FD24FFC35}" presName="horzSpace2" presStyleCnt="0"/>
      <dgm:spPr/>
    </dgm:pt>
    <dgm:pt modelId="{F9A69AEA-2259-4131-8887-83841CC46748}" type="pres">
      <dgm:prSet presAssocID="{74674366-E001-4EC2-AB0A-484FD24FFC35}" presName="tx2" presStyleLbl="revTx" presStyleIdx="10" presStyleCnt="16"/>
      <dgm:spPr/>
      <dgm:t>
        <a:bodyPr/>
        <a:lstStyle/>
        <a:p>
          <a:endParaRPr lang="en-US"/>
        </a:p>
      </dgm:t>
    </dgm:pt>
    <dgm:pt modelId="{4CD820D7-911F-4F20-BA14-FC353A373A93}" type="pres">
      <dgm:prSet presAssocID="{74674366-E001-4EC2-AB0A-484FD24FFC35}" presName="vert2" presStyleCnt="0"/>
      <dgm:spPr/>
    </dgm:pt>
    <dgm:pt modelId="{4A2A38DB-667F-44A0-930F-CC7AB0A2FF22}" type="pres">
      <dgm:prSet presAssocID="{74674366-E001-4EC2-AB0A-484FD24FFC35}" presName="thinLine2b" presStyleLbl="callout" presStyleIdx="7" presStyleCnt="12"/>
      <dgm:spPr/>
    </dgm:pt>
    <dgm:pt modelId="{A1B0B26F-B129-4B38-BFB7-FEA1A3A2073B}" type="pres">
      <dgm:prSet presAssocID="{74674366-E001-4EC2-AB0A-484FD24FFC35}" presName="vertSpace2b" presStyleCnt="0"/>
      <dgm:spPr/>
    </dgm:pt>
    <dgm:pt modelId="{F33AB116-8CD2-4704-8C54-EDFFB2DC0400}" type="pres">
      <dgm:prSet presAssocID="{61EBCCCD-6B97-4634-9E84-9A305B2223B5}" presName="horz2" presStyleCnt="0"/>
      <dgm:spPr/>
    </dgm:pt>
    <dgm:pt modelId="{722EE0C1-D091-4E90-BE71-386B7E70387D}" type="pres">
      <dgm:prSet presAssocID="{61EBCCCD-6B97-4634-9E84-9A305B2223B5}" presName="horzSpace2" presStyleCnt="0"/>
      <dgm:spPr/>
    </dgm:pt>
    <dgm:pt modelId="{A8348D00-74A8-4630-9EFF-76B2D36F78A2}" type="pres">
      <dgm:prSet presAssocID="{61EBCCCD-6B97-4634-9E84-9A305B2223B5}" presName="tx2" presStyleLbl="revTx" presStyleIdx="11" presStyleCnt="16"/>
      <dgm:spPr/>
      <dgm:t>
        <a:bodyPr/>
        <a:lstStyle/>
        <a:p>
          <a:endParaRPr lang="en-US"/>
        </a:p>
      </dgm:t>
    </dgm:pt>
    <dgm:pt modelId="{2CA813A1-1A1C-4E5D-8D0F-91AA9370DB56}" type="pres">
      <dgm:prSet presAssocID="{61EBCCCD-6B97-4634-9E84-9A305B2223B5}" presName="vert2" presStyleCnt="0"/>
      <dgm:spPr/>
    </dgm:pt>
    <dgm:pt modelId="{8915D748-DD36-4CD6-B5FE-F00F56B74814}" type="pres">
      <dgm:prSet presAssocID="{61EBCCCD-6B97-4634-9E84-9A305B2223B5}" presName="thinLine2b" presStyleLbl="callout" presStyleIdx="8" presStyleCnt="12"/>
      <dgm:spPr/>
    </dgm:pt>
    <dgm:pt modelId="{CB0F06B3-F313-4A0A-A169-6A82ECF09BFD}" type="pres">
      <dgm:prSet presAssocID="{61EBCCCD-6B97-4634-9E84-9A305B2223B5}" presName="vertSpace2b" presStyleCnt="0"/>
      <dgm:spPr/>
    </dgm:pt>
    <dgm:pt modelId="{F9D5833F-6E3F-431B-A71E-BE8C53333222}" type="pres">
      <dgm:prSet presAssocID="{6B0DD828-DEFF-4196-8125-84865F785FF0}" presName="thickLine" presStyleLbl="alignNode1" presStyleIdx="3" presStyleCnt="4"/>
      <dgm:spPr/>
    </dgm:pt>
    <dgm:pt modelId="{102324EB-09FA-4099-929E-9B363EABC907}" type="pres">
      <dgm:prSet presAssocID="{6B0DD828-DEFF-4196-8125-84865F785FF0}" presName="horz1" presStyleCnt="0"/>
      <dgm:spPr/>
    </dgm:pt>
    <dgm:pt modelId="{55BDFB07-F63F-45F4-B99B-709DE42B4E34}" type="pres">
      <dgm:prSet presAssocID="{6B0DD828-DEFF-4196-8125-84865F785FF0}" presName="tx1" presStyleLbl="revTx" presStyleIdx="12" presStyleCnt="16"/>
      <dgm:spPr/>
      <dgm:t>
        <a:bodyPr/>
        <a:lstStyle/>
        <a:p>
          <a:endParaRPr lang="en-US"/>
        </a:p>
      </dgm:t>
    </dgm:pt>
    <dgm:pt modelId="{8C0890CB-70B5-4037-9E2F-F9484D457E14}" type="pres">
      <dgm:prSet presAssocID="{6B0DD828-DEFF-4196-8125-84865F785FF0}" presName="vert1" presStyleCnt="0"/>
      <dgm:spPr/>
    </dgm:pt>
    <dgm:pt modelId="{9EFEDB0D-8A94-402B-914E-ECA9D4AF3684}" type="pres">
      <dgm:prSet presAssocID="{BE7709CC-2B32-436E-A4E6-2F15FA06D2FD}" presName="vertSpace2a" presStyleCnt="0"/>
      <dgm:spPr/>
    </dgm:pt>
    <dgm:pt modelId="{7FDEA7E2-518C-4EB9-8A91-2622FD3CB944}" type="pres">
      <dgm:prSet presAssocID="{BE7709CC-2B32-436E-A4E6-2F15FA06D2FD}" presName="horz2" presStyleCnt="0"/>
      <dgm:spPr/>
    </dgm:pt>
    <dgm:pt modelId="{7F619213-AD44-4E4A-B4F7-5DDD875AA38E}" type="pres">
      <dgm:prSet presAssocID="{BE7709CC-2B32-436E-A4E6-2F15FA06D2FD}" presName="horzSpace2" presStyleCnt="0"/>
      <dgm:spPr/>
    </dgm:pt>
    <dgm:pt modelId="{3359D52B-1DF4-48F6-8AC2-0A6D183EA165}" type="pres">
      <dgm:prSet presAssocID="{BE7709CC-2B32-436E-A4E6-2F15FA06D2FD}" presName="tx2" presStyleLbl="revTx" presStyleIdx="13" presStyleCnt="16"/>
      <dgm:spPr/>
      <dgm:t>
        <a:bodyPr/>
        <a:lstStyle/>
        <a:p>
          <a:endParaRPr kumimoji="1" lang="ja-JP" altLang="en-US"/>
        </a:p>
      </dgm:t>
    </dgm:pt>
    <dgm:pt modelId="{4FFF5051-78A2-4268-9653-02BDAD652C22}" type="pres">
      <dgm:prSet presAssocID="{BE7709CC-2B32-436E-A4E6-2F15FA06D2FD}" presName="vert2" presStyleCnt="0"/>
      <dgm:spPr/>
    </dgm:pt>
    <dgm:pt modelId="{4F6E31E0-2003-41E8-A5AF-5B9AF61D098D}" type="pres">
      <dgm:prSet presAssocID="{BE7709CC-2B32-436E-A4E6-2F15FA06D2FD}" presName="thinLine2b" presStyleLbl="callout" presStyleIdx="9" presStyleCnt="12"/>
      <dgm:spPr/>
    </dgm:pt>
    <dgm:pt modelId="{8F8AAEAC-CDBC-4342-80B1-1BF251839DD2}" type="pres">
      <dgm:prSet presAssocID="{BE7709CC-2B32-436E-A4E6-2F15FA06D2FD}" presName="vertSpace2b" presStyleCnt="0"/>
      <dgm:spPr/>
    </dgm:pt>
    <dgm:pt modelId="{F8E29D78-D75A-416A-AFFA-C452301CEA29}" type="pres">
      <dgm:prSet presAssocID="{637195EB-AC9B-469A-B455-23552B6BAC80}" presName="horz2" presStyleCnt="0"/>
      <dgm:spPr/>
    </dgm:pt>
    <dgm:pt modelId="{46D7A297-D3C7-400C-9BCF-5049F3ED308C}" type="pres">
      <dgm:prSet presAssocID="{637195EB-AC9B-469A-B455-23552B6BAC80}" presName="horzSpace2" presStyleCnt="0"/>
      <dgm:spPr/>
    </dgm:pt>
    <dgm:pt modelId="{85F5FB60-EC6E-4381-B0D0-30E11839BBB7}" type="pres">
      <dgm:prSet presAssocID="{637195EB-AC9B-469A-B455-23552B6BAC80}" presName="tx2" presStyleLbl="revTx" presStyleIdx="14" presStyleCnt="16"/>
      <dgm:spPr/>
      <dgm:t>
        <a:bodyPr/>
        <a:lstStyle/>
        <a:p>
          <a:endParaRPr lang="en-US"/>
        </a:p>
      </dgm:t>
    </dgm:pt>
    <dgm:pt modelId="{C6A03879-7AD3-4E40-885E-2EA73E2C03C4}" type="pres">
      <dgm:prSet presAssocID="{637195EB-AC9B-469A-B455-23552B6BAC80}" presName="vert2" presStyleCnt="0"/>
      <dgm:spPr/>
    </dgm:pt>
    <dgm:pt modelId="{368DE007-A532-4D21-A64E-D14591FB2FCB}" type="pres">
      <dgm:prSet presAssocID="{637195EB-AC9B-469A-B455-23552B6BAC80}" presName="thinLine2b" presStyleLbl="callout" presStyleIdx="10" presStyleCnt="12"/>
      <dgm:spPr/>
    </dgm:pt>
    <dgm:pt modelId="{858E4BE4-EB53-4DE6-88FF-5CBDB5A9B8FC}" type="pres">
      <dgm:prSet presAssocID="{637195EB-AC9B-469A-B455-23552B6BAC80}" presName="vertSpace2b" presStyleCnt="0"/>
      <dgm:spPr/>
    </dgm:pt>
    <dgm:pt modelId="{7C3FE47B-CF3F-488A-B405-7B04A6CFB604}" type="pres">
      <dgm:prSet presAssocID="{38F9D768-7F63-4B81-9C5F-5BC3C8A960D0}" presName="horz2" presStyleCnt="0"/>
      <dgm:spPr/>
    </dgm:pt>
    <dgm:pt modelId="{BBD9823E-3F97-45CB-B44A-DC6786020EEF}" type="pres">
      <dgm:prSet presAssocID="{38F9D768-7F63-4B81-9C5F-5BC3C8A960D0}" presName="horzSpace2" presStyleCnt="0"/>
      <dgm:spPr/>
    </dgm:pt>
    <dgm:pt modelId="{F8B9C1E5-C0AE-4074-92BB-72A9F961DC2D}" type="pres">
      <dgm:prSet presAssocID="{38F9D768-7F63-4B81-9C5F-5BC3C8A960D0}" presName="tx2" presStyleLbl="revTx" presStyleIdx="15" presStyleCnt="16"/>
      <dgm:spPr/>
      <dgm:t>
        <a:bodyPr/>
        <a:lstStyle/>
        <a:p>
          <a:endParaRPr lang="en-US"/>
        </a:p>
      </dgm:t>
    </dgm:pt>
    <dgm:pt modelId="{665B8EA4-9C4C-4B5D-9937-843E7FC7EB8D}" type="pres">
      <dgm:prSet presAssocID="{38F9D768-7F63-4B81-9C5F-5BC3C8A960D0}" presName="vert2" presStyleCnt="0"/>
      <dgm:spPr/>
    </dgm:pt>
    <dgm:pt modelId="{38385FB7-DB19-46AF-8579-DAD3AC54693B}" type="pres">
      <dgm:prSet presAssocID="{38F9D768-7F63-4B81-9C5F-5BC3C8A960D0}" presName="thinLine2b" presStyleLbl="callout" presStyleIdx="11" presStyleCnt="12"/>
      <dgm:spPr/>
    </dgm:pt>
    <dgm:pt modelId="{EB61220B-A162-48A9-AFBA-4F5195357F41}" type="pres">
      <dgm:prSet presAssocID="{38F9D768-7F63-4B81-9C5F-5BC3C8A960D0}" presName="vertSpace2b" presStyleCnt="0"/>
      <dgm:spPr/>
    </dgm:pt>
  </dgm:ptLst>
  <dgm:cxnLst>
    <dgm:cxn modelId="{B7317C61-C712-4835-81C4-232A46BF84DF}" type="presOf" srcId="{38F9D768-7F63-4B81-9C5F-5BC3C8A960D0}" destId="{F8B9C1E5-C0AE-4074-92BB-72A9F961DC2D}" srcOrd="0" destOrd="0" presId="urn:microsoft.com/office/officeart/2008/layout/LinedList"/>
    <dgm:cxn modelId="{2A4ECF67-9F90-40A9-965A-EFED65BD6B1B}" srcId="{7B361109-B8F5-41CC-8BE6-A6EE7C8DF82C}" destId="{B377CE50-F9CE-4AA2-83B0-68530CE1943B}" srcOrd="1" destOrd="0" parTransId="{601F8386-52DF-4E59-8AC6-855B9DFE03D5}" sibTransId="{8078855A-4FA0-456F-A6AF-538DF144D150}"/>
    <dgm:cxn modelId="{06407CFF-DC41-455F-AD4C-D76430417783}" type="presOf" srcId="{B377CE50-F9CE-4AA2-83B0-68530CE1943B}" destId="{8747AB91-8895-45E3-9FDE-3518F0CE3052}" srcOrd="0" destOrd="0" presId="urn:microsoft.com/office/officeart/2008/layout/LinedList"/>
    <dgm:cxn modelId="{EB475D69-4F8B-47DB-B79A-F02616C39D4D}" srcId="{6B0DD828-DEFF-4196-8125-84865F785FF0}" destId="{38F9D768-7F63-4B81-9C5F-5BC3C8A960D0}" srcOrd="2" destOrd="0" parTransId="{EED61492-F028-402E-B9DF-17540414B729}" sibTransId="{C495078D-E34B-4236-AF22-797C902AB614}"/>
    <dgm:cxn modelId="{5446B7AA-65DF-4127-AFC7-825EE5CD5651}" type="presOf" srcId="{BE7709CC-2B32-436E-A4E6-2F15FA06D2FD}" destId="{3359D52B-1DF4-48F6-8AC2-0A6D183EA165}" srcOrd="0" destOrd="0" presId="urn:microsoft.com/office/officeart/2008/layout/LinedList"/>
    <dgm:cxn modelId="{0F0BE167-7036-44AB-A335-6D072EA47341}" type="presOf" srcId="{2038179A-D472-416F-B990-700032C0CC04}" destId="{59606C86-0D06-4E51-A10F-0ED6C95C32E5}" srcOrd="0" destOrd="0" presId="urn:microsoft.com/office/officeart/2008/layout/LinedList"/>
    <dgm:cxn modelId="{540CC520-D868-4076-9412-623503A669A3}" srcId="{0E99DB66-00AB-4174-B316-4E393D471945}" destId="{B65E8D5E-5C1D-4642-B0BE-5612A6FB7DCD}" srcOrd="0" destOrd="0" parTransId="{16F5715C-2808-4EFF-AD76-04A6D61B3E5E}" sibTransId="{D5F719A7-4FC8-4843-8E1A-9B5B7568916A}"/>
    <dgm:cxn modelId="{C8E5587D-FA87-4396-9F1A-997341D4105A}" srcId="{0E99DB66-00AB-4174-B316-4E393D471945}" destId="{74674366-E001-4EC2-AB0A-484FD24FFC35}" srcOrd="1" destOrd="0" parTransId="{28FE1247-B784-4363-AA91-FFE215830D11}" sibTransId="{091EC3AB-CB03-4F7F-B4A1-E34E5AE7EE7D}"/>
    <dgm:cxn modelId="{8A783750-10C2-4D15-94B1-16E158D6B184}" type="presOf" srcId="{ABFD2E09-8A2C-4CAC-87CB-D00AA1A0CA8A}" destId="{C6B01F16-9CE3-4EEC-B4EE-1A796C8241B8}" srcOrd="0" destOrd="0" presId="urn:microsoft.com/office/officeart/2008/layout/LinedList"/>
    <dgm:cxn modelId="{E9B5C033-03E4-4BC2-9FA3-D427945BB0C8}" type="presOf" srcId="{B6F63669-F685-402D-B5EA-DBB0CC225514}" destId="{6AF8BFB6-EA15-4410-A370-A2FE8E3AE740}" srcOrd="0" destOrd="0" presId="urn:microsoft.com/office/officeart/2008/layout/LinedList"/>
    <dgm:cxn modelId="{6D7BEC91-7EDF-47CC-A1C3-77AFF705586D}" type="presOf" srcId="{B65E8D5E-5C1D-4642-B0BE-5612A6FB7DCD}" destId="{BD78CF1C-EF9C-4036-AC7A-D10A9BE5AFA2}" srcOrd="0" destOrd="0" presId="urn:microsoft.com/office/officeart/2008/layout/LinedList"/>
    <dgm:cxn modelId="{F7390EC9-796F-4660-A65D-BFBAE4CB213B}" srcId="{7B361109-B8F5-41CC-8BE6-A6EE7C8DF82C}" destId="{0E99DB66-00AB-4174-B316-4E393D471945}" srcOrd="2" destOrd="0" parTransId="{3A410AE3-7046-411E-BD7A-6589AC58DD82}" sibTransId="{998BC678-79C0-4E7A-B6DF-FF6DE4AC5F3B}"/>
    <dgm:cxn modelId="{6BD5B9A3-550B-4B0C-B449-E45211F6BDCD}" srcId="{6B0DD828-DEFF-4196-8125-84865F785FF0}" destId="{637195EB-AC9B-469A-B455-23552B6BAC80}" srcOrd="1" destOrd="0" parTransId="{538DF7CE-F96E-4103-9EDA-F451453DC385}" sibTransId="{C045187C-93AD-4D86-B89C-83BA1D8635BB}"/>
    <dgm:cxn modelId="{F99732C4-AC3A-4E31-B0C7-A91EB54EF764}" srcId="{43D78E7B-2C22-4832-A285-D29C4767A471}" destId="{B6F63669-F685-402D-B5EA-DBB0CC225514}" srcOrd="0" destOrd="0" parTransId="{D0945A8F-89ED-42E7-82D6-18B077057779}" sibTransId="{BD5B187F-77D9-4B8E-BEA6-44F08F46E01E}"/>
    <dgm:cxn modelId="{A54077C6-DF99-4CBF-B381-58B886301010}" type="presOf" srcId="{FBA49BBA-9F2A-4771-AA0A-AD7A03F97279}" destId="{EE257208-8E32-4ED4-AE3D-65DDBDA263C5}" srcOrd="0" destOrd="0" presId="urn:microsoft.com/office/officeart/2008/layout/LinedList"/>
    <dgm:cxn modelId="{CC84DBF9-5D99-4782-A532-80BD41289503}" srcId="{B377CE50-F9CE-4AA2-83B0-68530CE1943B}" destId="{FD5790C8-264F-40B0-B61A-679E6BE3C6B9}" srcOrd="2" destOrd="0" parTransId="{AF042B7D-71EB-4C3D-9950-9B7A0BB77C61}" sibTransId="{447DE62E-28FE-49EF-AC23-024853B0F979}"/>
    <dgm:cxn modelId="{4C8F2AF6-AF77-416D-BA4E-52363E5CBD7F}" srcId="{43D78E7B-2C22-4832-A285-D29C4767A471}" destId="{2038179A-D472-416F-B990-700032C0CC04}" srcOrd="1" destOrd="0" parTransId="{00649033-1658-4524-ADDC-6338971F0B65}" sibTransId="{108FBAB2-C07B-4224-BEC6-D3B9E6891749}"/>
    <dgm:cxn modelId="{C26C3826-F52B-4A72-8D82-07D929B7FCA2}" srcId="{0E99DB66-00AB-4174-B316-4E393D471945}" destId="{61EBCCCD-6B97-4634-9E84-9A305B2223B5}" srcOrd="2" destOrd="0" parTransId="{32B99F20-F3B7-40EC-BC4A-18991880BA51}" sibTransId="{A36510F0-AFE8-493D-9326-E9DF7BC0E900}"/>
    <dgm:cxn modelId="{F1845C52-7C65-40E4-93CE-F12544FEE100}" type="presOf" srcId="{637195EB-AC9B-469A-B455-23552B6BAC80}" destId="{85F5FB60-EC6E-4381-B0D0-30E11839BBB7}" srcOrd="0" destOrd="0" presId="urn:microsoft.com/office/officeart/2008/layout/LinedList"/>
    <dgm:cxn modelId="{3123E1D6-0575-4C23-99A1-76B5F55A270F}" type="presOf" srcId="{0E99DB66-00AB-4174-B316-4E393D471945}" destId="{5BE77E3A-F415-4BED-B956-6F1D96381FE2}" srcOrd="0" destOrd="0" presId="urn:microsoft.com/office/officeart/2008/layout/LinedList"/>
    <dgm:cxn modelId="{6171A07E-9BEE-4496-95B7-BE22F32AE4E4}" srcId="{6B0DD828-DEFF-4196-8125-84865F785FF0}" destId="{BE7709CC-2B32-436E-A4E6-2F15FA06D2FD}" srcOrd="0" destOrd="0" parTransId="{235D2C2A-0E07-439A-BA00-699016866AEA}" sibTransId="{FAE62482-A05A-4F0D-9D8E-3DDA7D7A7847}"/>
    <dgm:cxn modelId="{3EE4E9BE-4982-44A5-AB05-7FEF3380BBFE}" srcId="{7B361109-B8F5-41CC-8BE6-A6EE7C8DF82C}" destId="{6B0DD828-DEFF-4196-8125-84865F785FF0}" srcOrd="3" destOrd="0" parTransId="{B3D6091A-92A4-4D88-AE9E-0C262A690961}" sibTransId="{D27B03F0-2BDD-4375-9B51-7514531A9156}"/>
    <dgm:cxn modelId="{4992D175-4B38-4521-9C39-01916043DEA3}" srcId="{7B361109-B8F5-41CC-8BE6-A6EE7C8DF82C}" destId="{43D78E7B-2C22-4832-A285-D29C4767A471}" srcOrd="0" destOrd="0" parTransId="{92820AB8-31E2-4CC4-8EF3-C1E2B9B662B1}" sibTransId="{F5191D45-2FE8-4349-9BD8-1C66E7DD0539}"/>
    <dgm:cxn modelId="{060FF025-5EE1-4A2B-B1C5-2B9F8C8999DF}" srcId="{B377CE50-F9CE-4AA2-83B0-68530CE1943B}" destId="{FBA49BBA-9F2A-4771-AA0A-AD7A03F97279}" srcOrd="1" destOrd="0" parTransId="{95CAC179-64D2-477C-8850-8A486CB67282}" sibTransId="{741790A7-DAC3-4622-AAB5-5315EDBC9266}"/>
    <dgm:cxn modelId="{62C409ED-D637-408C-A308-C327BFC07197}" type="presOf" srcId="{74674366-E001-4EC2-AB0A-484FD24FFC35}" destId="{F9A69AEA-2259-4131-8887-83841CC46748}" srcOrd="0" destOrd="0" presId="urn:microsoft.com/office/officeart/2008/layout/LinedList"/>
    <dgm:cxn modelId="{10BD1CE6-9660-4558-B879-E450AACE48BD}" type="presOf" srcId="{EF4C5DD6-92F9-46CF-A86F-00F840D520F9}" destId="{8B0F1A07-5124-4308-BC4C-F7156C1682AF}" srcOrd="0" destOrd="0" presId="urn:microsoft.com/office/officeart/2008/layout/LinedList"/>
    <dgm:cxn modelId="{D40D7088-85F1-46AD-8D4E-675C4C81D5AC}" srcId="{B377CE50-F9CE-4AA2-83B0-68530CE1943B}" destId="{ABFD2E09-8A2C-4CAC-87CB-D00AA1A0CA8A}" srcOrd="0" destOrd="0" parTransId="{D9AD2CCA-1AE2-4937-B813-A222A73FD5E1}" sibTransId="{F4D8877D-9033-48A9-A8F8-1276A6F41259}"/>
    <dgm:cxn modelId="{8EF4D7F1-871E-4A24-8F12-8BE408ED62FC}" type="presOf" srcId="{FD5790C8-264F-40B0-B61A-679E6BE3C6B9}" destId="{45DEC1AA-7C7F-403D-AE0A-B3E2FB565255}" srcOrd="0" destOrd="0" presId="urn:microsoft.com/office/officeart/2008/layout/LinedList"/>
    <dgm:cxn modelId="{FC118F6C-15C8-44BE-8287-E5F16A694B10}" srcId="{43D78E7B-2C22-4832-A285-D29C4767A471}" destId="{EF4C5DD6-92F9-46CF-A86F-00F840D520F9}" srcOrd="2" destOrd="0" parTransId="{AD9AAAF5-8675-44BE-833B-F804CE6CBF6E}" sibTransId="{30F24FC1-DA20-474A-8912-5302515335CD}"/>
    <dgm:cxn modelId="{9CD711C0-60D4-4B27-AAD2-263F39B33FDF}" type="presOf" srcId="{43D78E7B-2C22-4832-A285-D29C4767A471}" destId="{90FE2C7E-E7B3-484D-99BE-5BEAA6A5D21C}" srcOrd="0" destOrd="0" presId="urn:microsoft.com/office/officeart/2008/layout/LinedList"/>
    <dgm:cxn modelId="{29E70B1B-74A6-437B-81FD-2F2D19F511C7}" type="presOf" srcId="{6B0DD828-DEFF-4196-8125-84865F785FF0}" destId="{55BDFB07-F63F-45F4-B99B-709DE42B4E34}" srcOrd="0" destOrd="0" presId="urn:microsoft.com/office/officeart/2008/layout/LinedList"/>
    <dgm:cxn modelId="{A34D2F54-11F2-41B5-9FF2-DC6DCEF91C86}" type="presOf" srcId="{61EBCCCD-6B97-4634-9E84-9A305B2223B5}" destId="{A8348D00-74A8-4630-9EFF-76B2D36F78A2}" srcOrd="0" destOrd="0" presId="urn:microsoft.com/office/officeart/2008/layout/LinedList"/>
    <dgm:cxn modelId="{D41D3EF4-9C56-49F7-B015-DDBB03F59D35}" type="presOf" srcId="{7B361109-B8F5-41CC-8BE6-A6EE7C8DF82C}" destId="{A6D273EA-261B-4214-869B-B14B36823711}" srcOrd="0" destOrd="0" presId="urn:microsoft.com/office/officeart/2008/layout/LinedList"/>
    <dgm:cxn modelId="{5EDE1021-3FF4-48A7-A7E9-1CA65B803E49}" type="presParOf" srcId="{A6D273EA-261B-4214-869B-B14B36823711}" destId="{D5C48399-9EB4-4CE9-8433-D4A8A44C0A5B}" srcOrd="0" destOrd="0" presId="urn:microsoft.com/office/officeart/2008/layout/LinedList"/>
    <dgm:cxn modelId="{D5ED3A9A-3C12-4085-915B-0C62C3F10FE0}" type="presParOf" srcId="{A6D273EA-261B-4214-869B-B14B36823711}" destId="{B4BD0CAB-C964-4782-B6FA-7C95973AD066}" srcOrd="1" destOrd="0" presId="urn:microsoft.com/office/officeart/2008/layout/LinedList"/>
    <dgm:cxn modelId="{C3981046-0E93-49FD-A7F2-84BF33E89488}" type="presParOf" srcId="{B4BD0CAB-C964-4782-B6FA-7C95973AD066}" destId="{90FE2C7E-E7B3-484D-99BE-5BEAA6A5D21C}" srcOrd="0" destOrd="0" presId="urn:microsoft.com/office/officeart/2008/layout/LinedList"/>
    <dgm:cxn modelId="{74215300-3178-4536-ACAF-CA273FC73127}" type="presParOf" srcId="{B4BD0CAB-C964-4782-B6FA-7C95973AD066}" destId="{49D0C8E1-F489-40F1-B98A-F57822E16993}" srcOrd="1" destOrd="0" presId="urn:microsoft.com/office/officeart/2008/layout/LinedList"/>
    <dgm:cxn modelId="{D2096F63-72CA-4F0B-BEA2-49014979342E}" type="presParOf" srcId="{49D0C8E1-F489-40F1-B98A-F57822E16993}" destId="{F4C57030-F31B-4FBE-A9A0-BEE0165754B0}" srcOrd="0" destOrd="0" presId="urn:microsoft.com/office/officeart/2008/layout/LinedList"/>
    <dgm:cxn modelId="{F2464679-DF43-4BD4-B646-1E54C1F15A5F}" type="presParOf" srcId="{49D0C8E1-F489-40F1-B98A-F57822E16993}" destId="{6576A407-3336-4939-A58C-5D5AD4946860}" srcOrd="1" destOrd="0" presId="urn:microsoft.com/office/officeart/2008/layout/LinedList"/>
    <dgm:cxn modelId="{9201CF41-A943-4609-AF2F-BFDF169DCF17}" type="presParOf" srcId="{6576A407-3336-4939-A58C-5D5AD4946860}" destId="{33B14081-39C3-4795-98D2-A32A2376E264}" srcOrd="0" destOrd="0" presId="urn:microsoft.com/office/officeart/2008/layout/LinedList"/>
    <dgm:cxn modelId="{AC916B1E-34F7-41CB-88E9-C27BE47F688E}" type="presParOf" srcId="{6576A407-3336-4939-A58C-5D5AD4946860}" destId="{6AF8BFB6-EA15-4410-A370-A2FE8E3AE740}" srcOrd="1" destOrd="0" presId="urn:microsoft.com/office/officeart/2008/layout/LinedList"/>
    <dgm:cxn modelId="{13CEF4F8-B934-4FC0-95C9-C790DBFDA720}" type="presParOf" srcId="{6576A407-3336-4939-A58C-5D5AD4946860}" destId="{620CBE4E-77D3-4B3D-BD7B-2FD7A028C5B7}" srcOrd="2" destOrd="0" presId="urn:microsoft.com/office/officeart/2008/layout/LinedList"/>
    <dgm:cxn modelId="{0D75676C-F767-4000-9754-8633BF78C17E}" type="presParOf" srcId="{49D0C8E1-F489-40F1-B98A-F57822E16993}" destId="{226670A0-D631-4C91-86BD-2036BA891603}" srcOrd="2" destOrd="0" presId="urn:microsoft.com/office/officeart/2008/layout/LinedList"/>
    <dgm:cxn modelId="{3700756F-90E8-4C06-9BE9-7C11D669B97A}" type="presParOf" srcId="{49D0C8E1-F489-40F1-B98A-F57822E16993}" destId="{0F5E2627-28F8-4602-9053-DEA83E3C90CD}" srcOrd="3" destOrd="0" presId="urn:microsoft.com/office/officeart/2008/layout/LinedList"/>
    <dgm:cxn modelId="{00F9A06F-C3AE-40EE-B318-CF814B987228}" type="presParOf" srcId="{49D0C8E1-F489-40F1-B98A-F57822E16993}" destId="{8541B0F8-FC23-4DA0-AF49-F1B7E9009AD2}" srcOrd="4" destOrd="0" presId="urn:microsoft.com/office/officeart/2008/layout/LinedList"/>
    <dgm:cxn modelId="{008CB2EB-31DE-47EA-A671-89EBE18BE815}" type="presParOf" srcId="{8541B0F8-FC23-4DA0-AF49-F1B7E9009AD2}" destId="{0CA44757-C406-4B69-A47E-163287B38258}" srcOrd="0" destOrd="0" presId="urn:microsoft.com/office/officeart/2008/layout/LinedList"/>
    <dgm:cxn modelId="{19CBAF4A-6F63-46A2-BC40-0BD6244106D9}" type="presParOf" srcId="{8541B0F8-FC23-4DA0-AF49-F1B7E9009AD2}" destId="{59606C86-0D06-4E51-A10F-0ED6C95C32E5}" srcOrd="1" destOrd="0" presId="urn:microsoft.com/office/officeart/2008/layout/LinedList"/>
    <dgm:cxn modelId="{E80FA135-29E3-49F2-A70E-4FD417961A6D}" type="presParOf" srcId="{8541B0F8-FC23-4DA0-AF49-F1B7E9009AD2}" destId="{809F762D-ADAA-4B5E-9F20-C18FE898DC0E}" srcOrd="2" destOrd="0" presId="urn:microsoft.com/office/officeart/2008/layout/LinedList"/>
    <dgm:cxn modelId="{B628120C-AFC3-4E49-9518-75C6B09A4E63}" type="presParOf" srcId="{49D0C8E1-F489-40F1-B98A-F57822E16993}" destId="{858CCCDE-3E96-4117-B871-B52FC234AB55}" srcOrd="5" destOrd="0" presId="urn:microsoft.com/office/officeart/2008/layout/LinedList"/>
    <dgm:cxn modelId="{0438D4A0-B871-465D-BCA2-43459AECD1AD}" type="presParOf" srcId="{49D0C8E1-F489-40F1-B98A-F57822E16993}" destId="{9D0100FE-0918-41E8-BF0E-6D54513CDB5B}" srcOrd="6" destOrd="0" presId="urn:microsoft.com/office/officeart/2008/layout/LinedList"/>
    <dgm:cxn modelId="{CEF61EFF-36BB-4BD7-8CD8-04BA5DDBD2CD}" type="presParOf" srcId="{49D0C8E1-F489-40F1-B98A-F57822E16993}" destId="{7B6E9A4C-EB9F-4814-929D-8F2CDA68A5AE}" srcOrd="7" destOrd="0" presId="urn:microsoft.com/office/officeart/2008/layout/LinedList"/>
    <dgm:cxn modelId="{C26BECAC-18E8-418E-9655-5A38D6FD8EDD}" type="presParOf" srcId="{7B6E9A4C-EB9F-4814-929D-8F2CDA68A5AE}" destId="{877492E4-F086-4767-9799-7FA78E19E466}" srcOrd="0" destOrd="0" presId="urn:microsoft.com/office/officeart/2008/layout/LinedList"/>
    <dgm:cxn modelId="{A1B20309-E3B5-4006-BBF3-AB8AEA48A89D}" type="presParOf" srcId="{7B6E9A4C-EB9F-4814-929D-8F2CDA68A5AE}" destId="{8B0F1A07-5124-4308-BC4C-F7156C1682AF}" srcOrd="1" destOrd="0" presId="urn:microsoft.com/office/officeart/2008/layout/LinedList"/>
    <dgm:cxn modelId="{D5E2AAF1-50EB-4F90-9510-7AA61BC179C7}" type="presParOf" srcId="{7B6E9A4C-EB9F-4814-929D-8F2CDA68A5AE}" destId="{690A1A9C-26FD-4B57-AC5B-FB85E403D0DF}" srcOrd="2" destOrd="0" presId="urn:microsoft.com/office/officeart/2008/layout/LinedList"/>
    <dgm:cxn modelId="{D2808E93-AC39-4EB3-8EC7-A816FE3DC348}" type="presParOf" srcId="{49D0C8E1-F489-40F1-B98A-F57822E16993}" destId="{0BDA304F-D4AA-485B-9569-C7FF57979C6A}" srcOrd="8" destOrd="0" presId="urn:microsoft.com/office/officeart/2008/layout/LinedList"/>
    <dgm:cxn modelId="{50E09FC4-7825-4808-8DF4-9038D4EE614F}" type="presParOf" srcId="{49D0C8E1-F489-40F1-B98A-F57822E16993}" destId="{5F8E779D-807C-4E85-8C27-A657D096E1EF}" srcOrd="9" destOrd="0" presId="urn:microsoft.com/office/officeart/2008/layout/LinedList"/>
    <dgm:cxn modelId="{059172F3-DE38-4EAA-B6BE-8D4E91C0F35C}" type="presParOf" srcId="{A6D273EA-261B-4214-869B-B14B36823711}" destId="{BBB73220-1229-4957-8A5D-8DB9E5C7069F}" srcOrd="2" destOrd="0" presId="urn:microsoft.com/office/officeart/2008/layout/LinedList"/>
    <dgm:cxn modelId="{CB265C2C-792F-4BDD-8934-DF6BEB5883ED}" type="presParOf" srcId="{A6D273EA-261B-4214-869B-B14B36823711}" destId="{1B309550-DECB-4E67-BD6F-CCB51BD483BD}" srcOrd="3" destOrd="0" presId="urn:microsoft.com/office/officeart/2008/layout/LinedList"/>
    <dgm:cxn modelId="{2357D46C-A5D3-4040-BF8D-8FE4CB00E93A}" type="presParOf" srcId="{1B309550-DECB-4E67-BD6F-CCB51BD483BD}" destId="{8747AB91-8895-45E3-9FDE-3518F0CE3052}" srcOrd="0" destOrd="0" presId="urn:microsoft.com/office/officeart/2008/layout/LinedList"/>
    <dgm:cxn modelId="{43E4421C-32ED-46E9-A40B-63D47E3B3002}" type="presParOf" srcId="{1B309550-DECB-4E67-BD6F-CCB51BD483BD}" destId="{72363EC4-313A-442B-82BC-E817A3A65261}" srcOrd="1" destOrd="0" presId="urn:microsoft.com/office/officeart/2008/layout/LinedList"/>
    <dgm:cxn modelId="{B564E78D-4BA3-46F9-A6E0-EEDACDF294CA}" type="presParOf" srcId="{72363EC4-313A-442B-82BC-E817A3A65261}" destId="{343D1F3D-E49E-449B-8DAF-C0C7A0F74FF1}" srcOrd="0" destOrd="0" presId="urn:microsoft.com/office/officeart/2008/layout/LinedList"/>
    <dgm:cxn modelId="{A38788A2-9876-4491-9ACC-AC6CA9C40BEB}" type="presParOf" srcId="{72363EC4-313A-442B-82BC-E817A3A65261}" destId="{C6A7CE30-524F-447E-8216-4432F8CA4A97}" srcOrd="1" destOrd="0" presId="urn:microsoft.com/office/officeart/2008/layout/LinedList"/>
    <dgm:cxn modelId="{9B2BC835-650C-44E8-A54E-9047B68EFFA6}" type="presParOf" srcId="{C6A7CE30-524F-447E-8216-4432F8CA4A97}" destId="{B7B3FE68-D3CD-49A8-9059-BCF1921FB3AA}" srcOrd="0" destOrd="0" presId="urn:microsoft.com/office/officeart/2008/layout/LinedList"/>
    <dgm:cxn modelId="{548A21A1-3469-49C8-BA4D-94953F4B5F91}" type="presParOf" srcId="{C6A7CE30-524F-447E-8216-4432F8CA4A97}" destId="{C6B01F16-9CE3-4EEC-B4EE-1A796C8241B8}" srcOrd="1" destOrd="0" presId="urn:microsoft.com/office/officeart/2008/layout/LinedList"/>
    <dgm:cxn modelId="{BAD288B6-8075-4449-B110-0F0D69CCA49E}" type="presParOf" srcId="{C6A7CE30-524F-447E-8216-4432F8CA4A97}" destId="{5A917968-1E5B-408A-AEAC-929794775867}" srcOrd="2" destOrd="0" presId="urn:microsoft.com/office/officeart/2008/layout/LinedList"/>
    <dgm:cxn modelId="{004E7F76-D9DD-4198-BBBF-647D1E177806}" type="presParOf" srcId="{72363EC4-313A-442B-82BC-E817A3A65261}" destId="{55598DAC-A538-4345-9858-936F8F7BB4DC}" srcOrd="2" destOrd="0" presId="urn:microsoft.com/office/officeart/2008/layout/LinedList"/>
    <dgm:cxn modelId="{DD1D5E49-DB12-4011-B4E9-CFBF2EDA0489}" type="presParOf" srcId="{72363EC4-313A-442B-82BC-E817A3A65261}" destId="{C0CC9B81-D7A9-4E04-870B-1F2F1DE52B15}" srcOrd="3" destOrd="0" presId="urn:microsoft.com/office/officeart/2008/layout/LinedList"/>
    <dgm:cxn modelId="{F9057FB2-B32D-47C4-B5BD-E8A7944D285F}" type="presParOf" srcId="{72363EC4-313A-442B-82BC-E817A3A65261}" destId="{A44353E5-44B6-4736-A2AB-21A3E0403BCF}" srcOrd="4" destOrd="0" presId="urn:microsoft.com/office/officeart/2008/layout/LinedList"/>
    <dgm:cxn modelId="{7C0F4001-B19C-4D88-90DD-11719BE65255}" type="presParOf" srcId="{A44353E5-44B6-4736-A2AB-21A3E0403BCF}" destId="{415E73F0-2B08-4ED6-8D7F-4423447C41BA}" srcOrd="0" destOrd="0" presId="urn:microsoft.com/office/officeart/2008/layout/LinedList"/>
    <dgm:cxn modelId="{A962F2EB-C058-4C6D-8E71-BF8F6E94CF79}" type="presParOf" srcId="{A44353E5-44B6-4736-A2AB-21A3E0403BCF}" destId="{EE257208-8E32-4ED4-AE3D-65DDBDA263C5}" srcOrd="1" destOrd="0" presId="urn:microsoft.com/office/officeart/2008/layout/LinedList"/>
    <dgm:cxn modelId="{D2B66EEB-6286-41C0-971F-0DB23AD69CF2}" type="presParOf" srcId="{A44353E5-44B6-4736-A2AB-21A3E0403BCF}" destId="{E79603A7-5B3E-4EF1-B2BB-E17425E9EA45}" srcOrd="2" destOrd="0" presId="urn:microsoft.com/office/officeart/2008/layout/LinedList"/>
    <dgm:cxn modelId="{246851C9-87E8-4C28-A254-A0A8B2D82CAA}" type="presParOf" srcId="{72363EC4-313A-442B-82BC-E817A3A65261}" destId="{04EB1C69-92A9-410F-A484-362C7E2F6036}" srcOrd="5" destOrd="0" presId="urn:microsoft.com/office/officeart/2008/layout/LinedList"/>
    <dgm:cxn modelId="{7431046D-19E6-45AC-89FE-A70F8D35FF54}" type="presParOf" srcId="{72363EC4-313A-442B-82BC-E817A3A65261}" destId="{F3F105C2-32A1-475E-92F1-9E2BA2B44823}" srcOrd="6" destOrd="0" presId="urn:microsoft.com/office/officeart/2008/layout/LinedList"/>
    <dgm:cxn modelId="{1DCFD2CB-C6AD-4C45-8795-8129E36CC9D1}" type="presParOf" srcId="{72363EC4-313A-442B-82BC-E817A3A65261}" destId="{AA6E1FCF-C972-4061-96A7-18C205C72DFD}" srcOrd="7" destOrd="0" presId="urn:microsoft.com/office/officeart/2008/layout/LinedList"/>
    <dgm:cxn modelId="{0444B8C4-E46B-41D1-9FA2-C3F693D20B64}" type="presParOf" srcId="{AA6E1FCF-C972-4061-96A7-18C205C72DFD}" destId="{E772E92C-53AA-4688-9C6B-7B81A7A9AD0D}" srcOrd="0" destOrd="0" presId="urn:microsoft.com/office/officeart/2008/layout/LinedList"/>
    <dgm:cxn modelId="{73EE5132-72DC-441F-8159-21979187148E}" type="presParOf" srcId="{AA6E1FCF-C972-4061-96A7-18C205C72DFD}" destId="{45DEC1AA-7C7F-403D-AE0A-B3E2FB565255}" srcOrd="1" destOrd="0" presId="urn:microsoft.com/office/officeart/2008/layout/LinedList"/>
    <dgm:cxn modelId="{63856684-5407-447D-978B-39AA93AF386D}" type="presParOf" srcId="{AA6E1FCF-C972-4061-96A7-18C205C72DFD}" destId="{F061B8DB-C6C3-491E-BB60-8302993A3D17}" srcOrd="2" destOrd="0" presId="urn:microsoft.com/office/officeart/2008/layout/LinedList"/>
    <dgm:cxn modelId="{7B69C3CC-3C33-446E-BDAB-2D8B89DA8A6E}" type="presParOf" srcId="{72363EC4-313A-442B-82BC-E817A3A65261}" destId="{05051476-D46A-4673-A3E5-5481A2E94DD1}" srcOrd="8" destOrd="0" presId="urn:microsoft.com/office/officeart/2008/layout/LinedList"/>
    <dgm:cxn modelId="{1DDD321D-47C7-4465-8A75-F9828424955B}" type="presParOf" srcId="{72363EC4-313A-442B-82BC-E817A3A65261}" destId="{62A1F861-6CC1-4342-9FE3-2456C6F44A33}" srcOrd="9" destOrd="0" presId="urn:microsoft.com/office/officeart/2008/layout/LinedList"/>
    <dgm:cxn modelId="{99F082AE-AE04-4106-9005-5E77E4B7B2CD}" type="presParOf" srcId="{A6D273EA-261B-4214-869B-B14B36823711}" destId="{B2C98039-7652-4F5C-9FD1-E8F4DA3CA4FD}" srcOrd="4" destOrd="0" presId="urn:microsoft.com/office/officeart/2008/layout/LinedList"/>
    <dgm:cxn modelId="{B8D097CB-41C8-488A-91B3-C9D84F7A6A3F}" type="presParOf" srcId="{A6D273EA-261B-4214-869B-B14B36823711}" destId="{F72CACFB-96CD-4064-9153-602F2BE8A283}" srcOrd="5" destOrd="0" presId="urn:microsoft.com/office/officeart/2008/layout/LinedList"/>
    <dgm:cxn modelId="{0B422251-0500-43DB-86DA-D758B469D562}" type="presParOf" srcId="{F72CACFB-96CD-4064-9153-602F2BE8A283}" destId="{5BE77E3A-F415-4BED-B956-6F1D96381FE2}" srcOrd="0" destOrd="0" presId="urn:microsoft.com/office/officeart/2008/layout/LinedList"/>
    <dgm:cxn modelId="{5282B934-96E4-46FE-B813-788CB3317525}" type="presParOf" srcId="{F72CACFB-96CD-4064-9153-602F2BE8A283}" destId="{A56D5953-03AB-4DCD-A625-C99C0AED085A}" srcOrd="1" destOrd="0" presId="urn:microsoft.com/office/officeart/2008/layout/LinedList"/>
    <dgm:cxn modelId="{F508D900-1AA0-44A3-8ACA-D0BCFF4E832F}" type="presParOf" srcId="{A56D5953-03AB-4DCD-A625-C99C0AED085A}" destId="{9AF9E9CC-0601-40A5-B956-78697A264758}" srcOrd="0" destOrd="0" presId="urn:microsoft.com/office/officeart/2008/layout/LinedList"/>
    <dgm:cxn modelId="{F9D2A46F-9D5E-4615-B058-A29FB43131B6}" type="presParOf" srcId="{A56D5953-03AB-4DCD-A625-C99C0AED085A}" destId="{0A151B8C-0DF2-4D70-B630-AE4869044A0D}" srcOrd="1" destOrd="0" presId="urn:microsoft.com/office/officeart/2008/layout/LinedList"/>
    <dgm:cxn modelId="{170243FB-6CD1-4E96-93B5-BC53951558C5}" type="presParOf" srcId="{0A151B8C-0DF2-4D70-B630-AE4869044A0D}" destId="{57053434-11E4-4AB5-B63D-F27A1F3C01CC}" srcOrd="0" destOrd="0" presId="urn:microsoft.com/office/officeart/2008/layout/LinedList"/>
    <dgm:cxn modelId="{EC1CD22E-663F-4DE9-A8D8-855088ACFE76}" type="presParOf" srcId="{0A151B8C-0DF2-4D70-B630-AE4869044A0D}" destId="{BD78CF1C-EF9C-4036-AC7A-D10A9BE5AFA2}" srcOrd="1" destOrd="0" presId="urn:microsoft.com/office/officeart/2008/layout/LinedList"/>
    <dgm:cxn modelId="{0C5A6840-290A-4889-A76C-EE02241E8703}" type="presParOf" srcId="{0A151B8C-0DF2-4D70-B630-AE4869044A0D}" destId="{0C2244A0-9789-4301-93BC-5E02AC481938}" srcOrd="2" destOrd="0" presId="urn:microsoft.com/office/officeart/2008/layout/LinedList"/>
    <dgm:cxn modelId="{B3F354B2-F96D-4AFB-A428-A8E028E32833}" type="presParOf" srcId="{A56D5953-03AB-4DCD-A625-C99C0AED085A}" destId="{B962FBBC-A8B2-47B4-9161-03FAB3B2D8BC}" srcOrd="2" destOrd="0" presId="urn:microsoft.com/office/officeart/2008/layout/LinedList"/>
    <dgm:cxn modelId="{E4F4CECB-5A68-4F8F-8FE4-5082A040579C}" type="presParOf" srcId="{A56D5953-03AB-4DCD-A625-C99C0AED085A}" destId="{43D6AC0B-BA88-4A52-97D3-8F743869802D}" srcOrd="3" destOrd="0" presId="urn:microsoft.com/office/officeart/2008/layout/LinedList"/>
    <dgm:cxn modelId="{4D9F8429-F523-4560-BF2B-E486B2FB360A}" type="presParOf" srcId="{A56D5953-03AB-4DCD-A625-C99C0AED085A}" destId="{BCD8152D-F66F-4C06-A04E-A2A5F202592D}" srcOrd="4" destOrd="0" presId="urn:microsoft.com/office/officeart/2008/layout/LinedList"/>
    <dgm:cxn modelId="{CB721793-0F75-4047-9AAA-86CD26FD8554}" type="presParOf" srcId="{BCD8152D-F66F-4C06-A04E-A2A5F202592D}" destId="{2912E501-F98A-4EAE-B6B7-320833AF5C6B}" srcOrd="0" destOrd="0" presId="urn:microsoft.com/office/officeart/2008/layout/LinedList"/>
    <dgm:cxn modelId="{C311C17E-7E83-400C-90DA-96BCF07B451C}" type="presParOf" srcId="{BCD8152D-F66F-4C06-A04E-A2A5F202592D}" destId="{F9A69AEA-2259-4131-8887-83841CC46748}" srcOrd="1" destOrd="0" presId="urn:microsoft.com/office/officeart/2008/layout/LinedList"/>
    <dgm:cxn modelId="{85F660AF-F2D9-4CB1-B201-BFADDC8C4DAA}" type="presParOf" srcId="{BCD8152D-F66F-4C06-A04E-A2A5F202592D}" destId="{4CD820D7-911F-4F20-BA14-FC353A373A93}" srcOrd="2" destOrd="0" presId="urn:microsoft.com/office/officeart/2008/layout/LinedList"/>
    <dgm:cxn modelId="{9E215AB1-ED24-45C3-A890-37F53C5ED8C6}" type="presParOf" srcId="{A56D5953-03AB-4DCD-A625-C99C0AED085A}" destId="{4A2A38DB-667F-44A0-930F-CC7AB0A2FF22}" srcOrd="5" destOrd="0" presId="urn:microsoft.com/office/officeart/2008/layout/LinedList"/>
    <dgm:cxn modelId="{8DA428EF-7ABF-434E-B852-6E010D766482}" type="presParOf" srcId="{A56D5953-03AB-4DCD-A625-C99C0AED085A}" destId="{A1B0B26F-B129-4B38-BFB7-FEA1A3A2073B}" srcOrd="6" destOrd="0" presId="urn:microsoft.com/office/officeart/2008/layout/LinedList"/>
    <dgm:cxn modelId="{4C200BE3-9D4C-4923-BBEB-39BF6AAF0759}" type="presParOf" srcId="{A56D5953-03AB-4DCD-A625-C99C0AED085A}" destId="{F33AB116-8CD2-4704-8C54-EDFFB2DC0400}" srcOrd="7" destOrd="0" presId="urn:microsoft.com/office/officeart/2008/layout/LinedList"/>
    <dgm:cxn modelId="{5E8D7F61-39FF-4FFD-BA10-4191A1668D9E}" type="presParOf" srcId="{F33AB116-8CD2-4704-8C54-EDFFB2DC0400}" destId="{722EE0C1-D091-4E90-BE71-386B7E70387D}" srcOrd="0" destOrd="0" presId="urn:microsoft.com/office/officeart/2008/layout/LinedList"/>
    <dgm:cxn modelId="{4B1E063E-0684-4BBC-9603-80BAADBED417}" type="presParOf" srcId="{F33AB116-8CD2-4704-8C54-EDFFB2DC0400}" destId="{A8348D00-74A8-4630-9EFF-76B2D36F78A2}" srcOrd="1" destOrd="0" presId="urn:microsoft.com/office/officeart/2008/layout/LinedList"/>
    <dgm:cxn modelId="{38F2294C-F3A4-42B8-B5E7-3DF78F8EA785}" type="presParOf" srcId="{F33AB116-8CD2-4704-8C54-EDFFB2DC0400}" destId="{2CA813A1-1A1C-4E5D-8D0F-91AA9370DB56}" srcOrd="2" destOrd="0" presId="urn:microsoft.com/office/officeart/2008/layout/LinedList"/>
    <dgm:cxn modelId="{8B63F3F5-FF2C-420E-AB57-51F96D62A7D8}" type="presParOf" srcId="{A56D5953-03AB-4DCD-A625-C99C0AED085A}" destId="{8915D748-DD36-4CD6-B5FE-F00F56B74814}" srcOrd="8" destOrd="0" presId="urn:microsoft.com/office/officeart/2008/layout/LinedList"/>
    <dgm:cxn modelId="{B05A9714-4FA9-4B6F-AA92-AA73B7EE373C}" type="presParOf" srcId="{A56D5953-03AB-4DCD-A625-C99C0AED085A}" destId="{CB0F06B3-F313-4A0A-A169-6A82ECF09BFD}" srcOrd="9" destOrd="0" presId="urn:microsoft.com/office/officeart/2008/layout/LinedList"/>
    <dgm:cxn modelId="{5908F444-0ADD-4B24-8039-F80975FD4002}" type="presParOf" srcId="{A6D273EA-261B-4214-869B-B14B36823711}" destId="{F9D5833F-6E3F-431B-A71E-BE8C53333222}" srcOrd="6" destOrd="0" presId="urn:microsoft.com/office/officeart/2008/layout/LinedList"/>
    <dgm:cxn modelId="{2A2CE83A-60E7-45F1-A109-D22046CB1120}" type="presParOf" srcId="{A6D273EA-261B-4214-869B-B14B36823711}" destId="{102324EB-09FA-4099-929E-9B363EABC907}" srcOrd="7" destOrd="0" presId="urn:microsoft.com/office/officeart/2008/layout/LinedList"/>
    <dgm:cxn modelId="{B89F5CCC-099B-463A-891F-629033BECDA4}" type="presParOf" srcId="{102324EB-09FA-4099-929E-9B363EABC907}" destId="{55BDFB07-F63F-45F4-B99B-709DE42B4E34}" srcOrd="0" destOrd="0" presId="urn:microsoft.com/office/officeart/2008/layout/LinedList"/>
    <dgm:cxn modelId="{F92CDFDF-E2EB-4049-A58C-D06533629F66}" type="presParOf" srcId="{102324EB-09FA-4099-929E-9B363EABC907}" destId="{8C0890CB-70B5-4037-9E2F-F9484D457E14}" srcOrd="1" destOrd="0" presId="urn:microsoft.com/office/officeart/2008/layout/LinedList"/>
    <dgm:cxn modelId="{F7BB224E-3F46-446E-8B8E-00E876CEF022}" type="presParOf" srcId="{8C0890CB-70B5-4037-9E2F-F9484D457E14}" destId="{9EFEDB0D-8A94-402B-914E-ECA9D4AF3684}" srcOrd="0" destOrd="0" presId="urn:microsoft.com/office/officeart/2008/layout/LinedList"/>
    <dgm:cxn modelId="{0F23FBB5-4C4D-443F-930B-34753F2DF9DA}" type="presParOf" srcId="{8C0890CB-70B5-4037-9E2F-F9484D457E14}" destId="{7FDEA7E2-518C-4EB9-8A91-2622FD3CB944}" srcOrd="1" destOrd="0" presId="urn:microsoft.com/office/officeart/2008/layout/LinedList"/>
    <dgm:cxn modelId="{8EC8CE5D-6EF0-4EA6-8889-51ACD2716EF4}" type="presParOf" srcId="{7FDEA7E2-518C-4EB9-8A91-2622FD3CB944}" destId="{7F619213-AD44-4E4A-B4F7-5DDD875AA38E}" srcOrd="0" destOrd="0" presId="urn:microsoft.com/office/officeart/2008/layout/LinedList"/>
    <dgm:cxn modelId="{0512B451-76E6-44E3-92A9-CD5DA7D5D09A}" type="presParOf" srcId="{7FDEA7E2-518C-4EB9-8A91-2622FD3CB944}" destId="{3359D52B-1DF4-48F6-8AC2-0A6D183EA165}" srcOrd="1" destOrd="0" presId="urn:microsoft.com/office/officeart/2008/layout/LinedList"/>
    <dgm:cxn modelId="{24027AE7-4C3D-4C06-A47E-1E336D24C5B7}" type="presParOf" srcId="{7FDEA7E2-518C-4EB9-8A91-2622FD3CB944}" destId="{4FFF5051-78A2-4268-9653-02BDAD652C22}" srcOrd="2" destOrd="0" presId="urn:microsoft.com/office/officeart/2008/layout/LinedList"/>
    <dgm:cxn modelId="{91325916-6520-4ADA-BA9F-C03D93161565}" type="presParOf" srcId="{8C0890CB-70B5-4037-9E2F-F9484D457E14}" destId="{4F6E31E0-2003-41E8-A5AF-5B9AF61D098D}" srcOrd="2" destOrd="0" presId="urn:microsoft.com/office/officeart/2008/layout/LinedList"/>
    <dgm:cxn modelId="{38250DC0-AB2D-4E6D-8213-AD4A01065627}" type="presParOf" srcId="{8C0890CB-70B5-4037-9E2F-F9484D457E14}" destId="{8F8AAEAC-CDBC-4342-80B1-1BF251839DD2}" srcOrd="3" destOrd="0" presId="urn:microsoft.com/office/officeart/2008/layout/LinedList"/>
    <dgm:cxn modelId="{41CDF72F-193F-4C91-AF78-86FA5AE85C6E}" type="presParOf" srcId="{8C0890CB-70B5-4037-9E2F-F9484D457E14}" destId="{F8E29D78-D75A-416A-AFFA-C452301CEA29}" srcOrd="4" destOrd="0" presId="urn:microsoft.com/office/officeart/2008/layout/LinedList"/>
    <dgm:cxn modelId="{B614D8F3-A7F5-4310-9303-72580E5063AC}" type="presParOf" srcId="{F8E29D78-D75A-416A-AFFA-C452301CEA29}" destId="{46D7A297-D3C7-400C-9BCF-5049F3ED308C}" srcOrd="0" destOrd="0" presId="urn:microsoft.com/office/officeart/2008/layout/LinedList"/>
    <dgm:cxn modelId="{76918461-7F4B-46B6-80B8-9BD9263695BD}" type="presParOf" srcId="{F8E29D78-D75A-416A-AFFA-C452301CEA29}" destId="{85F5FB60-EC6E-4381-B0D0-30E11839BBB7}" srcOrd="1" destOrd="0" presId="urn:microsoft.com/office/officeart/2008/layout/LinedList"/>
    <dgm:cxn modelId="{13009840-3159-48F6-9AF1-A923F8125EE0}" type="presParOf" srcId="{F8E29D78-D75A-416A-AFFA-C452301CEA29}" destId="{C6A03879-7AD3-4E40-885E-2EA73E2C03C4}" srcOrd="2" destOrd="0" presId="urn:microsoft.com/office/officeart/2008/layout/LinedList"/>
    <dgm:cxn modelId="{A200DB7F-0DCE-4BCF-BEF5-37566736FCD3}" type="presParOf" srcId="{8C0890CB-70B5-4037-9E2F-F9484D457E14}" destId="{368DE007-A532-4D21-A64E-D14591FB2FCB}" srcOrd="5" destOrd="0" presId="urn:microsoft.com/office/officeart/2008/layout/LinedList"/>
    <dgm:cxn modelId="{76A9E255-C8A7-4EB0-8672-468160C1C621}" type="presParOf" srcId="{8C0890CB-70B5-4037-9E2F-F9484D457E14}" destId="{858E4BE4-EB53-4DE6-88FF-5CBDB5A9B8FC}" srcOrd="6" destOrd="0" presId="urn:microsoft.com/office/officeart/2008/layout/LinedList"/>
    <dgm:cxn modelId="{E7F2F5D9-EEEA-4AE9-8FA9-9CF82163DA5C}" type="presParOf" srcId="{8C0890CB-70B5-4037-9E2F-F9484D457E14}" destId="{7C3FE47B-CF3F-488A-B405-7B04A6CFB604}" srcOrd="7" destOrd="0" presId="urn:microsoft.com/office/officeart/2008/layout/LinedList"/>
    <dgm:cxn modelId="{793D3069-1955-49D5-A329-312CB4D1F79C}" type="presParOf" srcId="{7C3FE47B-CF3F-488A-B405-7B04A6CFB604}" destId="{BBD9823E-3F97-45CB-B44A-DC6786020EEF}" srcOrd="0" destOrd="0" presId="urn:microsoft.com/office/officeart/2008/layout/LinedList"/>
    <dgm:cxn modelId="{6A012780-C945-48A2-B322-0DBE4E391CB7}" type="presParOf" srcId="{7C3FE47B-CF3F-488A-B405-7B04A6CFB604}" destId="{F8B9C1E5-C0AE-4074-92BB-72A9F961DC2D}" srcOrd="1" destOrd="0" presId="urn:microsoft.com/office/officeart/2008/layout/LinedList"/>
    <dgm:cxn modelId="{D1B6B513-8D96-465B-86D2-391C374216D3}" type="presParOf" srcId="{7C3FE47B-CF3F-488A-B405-7B04A6CFB604}" destId="{665B8EA4-9C4C-4B5D-9937-843E7FC7EB8D}" srcOrd="2" destOrd="0" presId="urn:microsoft.com/office/officeart/2008/layout/LinedList"/>
    <dgm:cxn modelId="{8C7A626D-CDC3-41FD-AD12-4E1095B3C898}" type="presParOf" srcId="{8C0890CB-70B5-4037-9E2F-F9484D457E14}" destId="{38385FB7-DB19-46AF-8579-DAD3AC54693B}" srcOrd="8" destOrd="0" presId="urn:microsoft.com/office/officeart/2008/layout/LinedList"/>
    <dgm:cxn modelId="{5E1E2B93-C133-4928-A358-181F2C7F0596}" type="presParOf" srcId="{8C0890CB-70B5-4037-9E2F-F9484D457E14}" destId="{EB61220B-A162-48A9-AFBA-4F5195357F41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7B361109-B8F5-41CC-8BE6-A6EE7C8DF82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3CD34F4-EEC0-463D-8F00-D819E604AC62}">
      <dgm:prSet phldrT="[テキスト]"/>
      <dgm:spPr/>
      <dgm:t>
        <a:bodyPr/>
        <a:lstStyle/>
        <a:p>
          <a:r>
            <a:rPr lang="en-US" altLang="ja-JP" dirty="0" smtClean="0"/>
            <a:t>Bug#0055 </a:t>
          </a:r>
          <a:r>
            <a:rPr lang="ja-JP" altLang="en-US" dirty="0" smtClean="0"/>
            <a:t>会議室予約メールが自動送信されない</a:t>
          </a:r>
          <a:endParaRPr lang="en-US" dirty="0"/>
        </a:p>
      </dgm:t>
    </dgm:pt>
    <dgm:pt modelId="{8B74C5D1-8528-4D53-9BDD-28F575652860}" type="parTrans" cxnId="{99BA169C-9F4A-420C-B898-F92BE4FFAF0E}">
      <dgm:prSet/>
      <dgm:spPr/>
      <dgm:t>
        <a:bodyPr/>
        <a:lstStyle/>
        <a:p>
          <a:endParaRPr lang="en-US"/>
        </a:p>
      </dgm:t>
    </dgm:pt>
    <dgm:pt modelId="{B4C0BEFF-FFEF-4E18-BCE8-3522391F2BC5}" type="sibTrans" cxnId="{99BA169C-9F4A-420C-B898-F92BE4FFAF0E}">
      <dgm:prSet/>
      <dgm:spPr/>
      <dgm:t>
        <a:bodyPr/>
        <a:lstStyle/>
        <a:p>
          <a:endParaRPr lang="en-US"/>
        </a:p>
      </dgm:t>
    </dgm:pt>
    <dgm:pt modelId="{8E53F731-1C00-4214-9156-41E23BA73C89}">
      <dgm:prSet phldrT="[テキスト]" custT="1"/>
      <dgm:spPr/>
      <dgm:t>
        <a:bodyPr/>
        <a:lstStyle/>
        <a:p>
          <a:r>
            <a:rPr lang="ja-JP" altLang="en-US" sz="1600" dirty="0" smtClean="0"/>
            <a:t>津田義史</a:t>
          </a:r>
          <a:endParaRPr lang="en-US" sz="1600" dirty="0"/>
        </a:p>
      </dgm:t>
    </dgm:pt>
    <dgm:pt modelId="{744F855C-1928-49BC-AF33-6EC7F5023E60}" type="parTrans" cxnId="{CF7089BC-009C-4C17-B9A0-AF52AEF72029}">
      <dgm:prSet/>
      <dgm:spPr/>
      <dgm:t>
        <a:bodyPr/>
        <a:lstStyle/>
        <a:p>
          <a:endParaRPr lang="en-US"/>
        </a:p>
      </dgm:t>
    </dgm:pt>
    <dgm:pt modelId="{1225CFF9-C032-4BAF-B587-5D0893ECC913}" type="sibTrans" cxnId="{CF7089BC-009C-4C17-B9A0-AF52AEF72029}">
      <dgm:prSet/>
      <dgm:spPr/>
      <dgm:t>
        <a:bodyPr/>
        <a:lstStyle/>
        <a:p>
          <a:endParaRPr lang="en-US"/>
        </a:p>
      </dgm:t>
    </dgm:pt>
    <dgm:pt modelId="{B65E8D5E-5C1D-4642-B0BE-5612A6FB7DCD}">
      <dgm:prSet phldrT="[テキスト]"/>
      <dgm:spPr/>
      <dgm:t>
        <a:bodyPr/>
        <a:lstStyle/>
        <a:p>
          <a:r>
            <a:rPr lang="en-US" altLang="ja-JP" dirty="0" smtClean="0"/>
            <a:t>Bug#0042 …</a:t>
          </a:r>
          <a:endParaRPr lang="en-US" dirty="0"/>
        </a:p>
      </dgm:t>
    </dgm:pt>
    <dgm:pt modelId="{16F5715C-2808-4EFF-AD76-04A6D61B3E5E}" type="parTrans" cxnId="{540CC520-D868-4076-9412-623503A669A3}">
      <dgm:prSet/>
      <dgm:spPr/>
      <dgm:t>
        <a:bodyPr/>
        <a:lstStyle/>
        <a:p>
          <a:endParaRPr lang="en-US"/>
        </a:p>
      </dgm:t>
    </dgm:pt>
    <dgm:pt modelId="{D5F719A7-4FC8-4843-8E1A-9B5B7568916A}" type="sibTrans" cxnId="{540CC520-D868-4076-9412-623503A669A3}">
      <dgm:prSet/>
      <dgm:spPr/>
      <dgm:t>
        <a:bodyPr/>
        <a:lstStyle/>
        <a:p>
          <a:endParaRPr lang="en-US"/>
        </a:p>
      </dgm:t>
    </dgm:pt>
    <dgm:pt modelId="{43D78E7B-2C22-4832-A285-D29C4767A471}">
      <dgm:prSet phldrT="[テキスト]" custT="1"/>
      <dgm:spPr/>
      <dgm:t>
        <a:bodyPr/>
        <a:lstStyle/>
        <a:p>
          <a:r>
            <a:rPr lang="ja-JP" altLang="en-US" sz="1600" dirty="0" smtClean="0"/>
            <a:t>糸川智康</a:t>
          </a:r>
          <a:endParaRPr lang="en-US" sz="1600" dirty="0"/>
        </a:p>
      </dgm:t>
    </dgm:pt>
    <dgm:pt modelId="{92820AB8-31E2-4CC4-8EF3-C1E2B9B662B1}" type="parTrans" cxnId="{4992D175-4B38-4521-9C39-01916043DEA3}">
      <dgm:prSet/>
      <dgm:spPr/>
      <dgm:t>
        <a:bodyPr/>
        <a:lstStyle/>
        <a:p>
          <a:endParaRPr lang="en-US"/>
        </a:p>
      </dgm:t>
    </dgm:pt>
    <dgm:pt modelId="{F5191D45-2FE8-4349-9BD8-1C66E7DD0539}" type="sibTrans" cxnId="{4992D175-4B38-4521-9C39-01916043DEA3}">
      <dgm:prSet/>
      <dgm:spPr/>
      <dgm:t>
        <a:bodyPr/>
        <a:lstStyle/>
        <a:p>
          <a:endParaRPr lang="en-US"/>
        </a:p>
      </dgm:t>
    </dgm:pt>
    <dgm:pt modelId="{B6F63669-F685-402D-B5EA-DBB0CC225514}">
      <dgm:prSet phldrT="[テキスト]" custT="1"/>
      <dgm:spPr/>
      <dgm:t>
        <a:bodyPr/>
        <a:lstStyle/>
        <a:p>
          <a:r>
            <a:rPr lang="en-US" altLang="ja-JP" sz="1400" dirty="0" smtClean="0"/>
            <a:t>Bug#0089 …</a:t>
          </a:r>
          <a:endParaRPr lang="en-US" sz="1400" dirty="0"/>
        </a:p>
      </dgm:t>
    </dgm:pt>
    <dgm:pt modelId="{D0945A8F-89ED-42E7-82D6-18B077057779}" type="parTrans" cxnId="{F99732C4-AC3A-4E31-B0C7-A91EB54EF764}">
      <dgm:prSet/>
      <dgm:spPr/>
      <dgm:t>
        <a:bodyPr/>
        <a:lstStyle/>
        <a:p>
          <a:endParaRPr lang="en-US"/>
        </a:p>
      </dgm:t>
    </dgm:pt>
    <dgm:pt modelId="{BD5B187F-77D9-4B8E-BEA6-44F08F46E01E}" type="sibTrans" cxnId="{F99732C4-AC3A-4E31-B0C7-A91EB54EF764}">
      <dgm:prSet/>
      <dgm:spPr/>
      <dgm:t>
        <a:bodyPr/>
        <a:lstStyle/>
        <a:p>
          <a:endParaRPr lang="en-US"/>
        </a:p>
      </dgm:t>
    </dgm:pt>
    <dgm:pt modelId="{6B0DD828-DEFF-4196-8125-84865F785FF0}">
      <dgm:prSet phldrT="[テキスト]" custT="1"/>
      <dgm:spPr/>
      <dgm:t>
        <a:bodyPr/>
        <a:lstStyle/>
        <a:p>
          <a:r>
            <a:rPr lang="ja-JP" altLang="en-US" sz="1600" dirty="0" smtClean="0"/>
            <a:t>白石陽子</a:t>
          </a:r>
          <a:endParaRPr lang="en-US" sz="1600" dirty="0"/>
        </a:p>
      </dgm:t>
    </dgm:pt>
    <dgm:pt modelId="{B3D6091A-92A4-4D88-AE9E-0C262A690961}" type="parTrans" cxnId="{3EE4E9BE-4982-44A5-AB05-7FEF3380BBFE}">
      <dgm:prSet/>
      <dgm:spPr/>
      <dgm:t>
        <a:bodyPr/>
        <a:lstStyle/>
        <a:p>
          <a:endParaRPr lang="en-US"/>
        </a:p>
      </dgm:t>
    </dgm:pt>
    <dgm:pt modelId="{D27B03F0-2BDD-4375-9B51-7514531A9156}" type="sibTrans" cxnId="{3EE4E9BE-4982-44A5-AB05-7FEF3380BBFE}">
      <dgm:prSet/>
      <dgm:spPr/>
      <dgm:t>
        <a:bodyPr/>
        <a:lstStyle/>
        <a:p>
          <a:endParaRPr lang="en-US"/>
        </a:p>
      </dgm:t>
    </dgm:pt>
    <dgm:pt modelId="{BE7709CC-2B32-436E-A4E6-2F15FA06D2FD}">
      <dgm:prSet phldrT="[テキスト]"/>
      <dgm:spPr/>
      <dgm:t>
        <a:bodyPr/>
        <a:lstStyle/>
        <a:p>
          <a:r>
            <a:rPr lang="en-US" altLang="ja-JP" dirty="0" smtClean="0"/>
            <a:t>Bug#0103 …</a:t>
          </a:r>
          <a:endParaRPr lang="en-US" dirty="0"/>
        </a:p>
      </dgm:t>
    </dgm:pt>
    <dgm:pt modelId="{235D2C2A-0E07-439A-BA00-699016866AEA}" type="parTrans" cxnId="{6171A07E-9BEE-4496-95B7-BE22F32AE4E4}">
      <dgm:prSet/>
      <dgm:spPr/>
      <dgm:t>
        <a:bodyPr/>
        <a:lstStyle/>
        <a:p>
          <a:endParaRPr lang="en-US"/>
        </a:p>
      </dgm:t>
    </dgm:pt>
    <dgm:pt modelId="{FAE62482-A05A-4F0D-9D8E-3DDA7D7A7847}" type="sibTrans" cxnId="{6171A07E-9BEE-4496-95B7-BE22F32AE4E4}">
      <dgm:prSet/>
      <dgm:spPr/>
      <dgm:t>
        <a:bodyPr/>
        <a:lstStyle/>
        <a:p>
          <a:endParaRPr lang="en-US"/>
        </a:p>
      </dgm:t>
    </dgm:pt>
    <dgm:pt modelId="{D2D67207-B775-4027-9AF1-D4BCEF63C265}">
      <dgm:prSet/>
      <dgm:spPr/>
      <dgm:t>
        <a:bodyPr/>
        <a:lstStyle/>
        <a:p>
          <a:r>
            <a:rPr lang="en-US" altLang="ja-JP" dirty="0" smtClean="0"/>
            <a:t>Bug#0038 …</a:t>
          </a:r>
          <a:endParaRPr lang="en-US" dirty="0"/>
        </a:p>
      </dgm:t>
    </dgm:pt>
    <dgm:pt modelId="{813231B2-D581-4FF1-9153-9750744BC65E}" type="parTrans" cxnId="{6CEDBB7D-637D-4BF7-BE52-E63E680E8971}">
      <dgm:prSet/>
      <dgm:spPr/>
      <dgm:t>
        <a:bodyPr/>
        <a:lstStyle/>
        <a:p>
          <a:endParaRPr lang="en-US"/>
        </a:p>
      </dgm:t>
    </dgm:pt>
    <dgm:pt modelId="{534E2586-A0FE-4EA5-8AA7-D4A9EB95D043}" type="sibTrans" cxnId="{6CEDBB7D-637D-4BF7-BE52-E63E680E8971}">
      <dgm:prSet/>
      <dgm:spPr/>
      <dgm:t>
        <a:bodyPr/>
        <a:lstStyle/>
        <a:p>
          <a:endParaRPr lang="en-US"/>
        </a:p>
      </dgm:t>
    </dgm:pt>
    <dgm:pt modelId="{01C2A46D-DB18-4FC1-83F1-9AD0258AB833}">
      <dgm:prSet/>
      <dgm:spPr/>
      <dgm:t>
        <a:bodyPr/>
        <a:lstStyle/>
        <a:p>
          <a:r>
            <a:rPr lang="en-US" altLang="ja-JP" dirty="0" smtClean="0"/>
            <a:t>Bug#0036 …</a:t>
          </a:r>
          <a:endParaRPr lang="en-US" dirty="0"/>
        </a:p>
      </dgm:t>
    </dgm:pt>
    <dgm:pt modelId="{8EA6CB6A-A77B-416B-9DC5-37DE13B70A47}" type="parTrans" cxnId="{BD802AB5-0ABB-4186-9A04-F67E8CB42332}">
      <dgm:prSet/>
      <dgm:spPr/>
      <dgm:t>
        <a:bodyPr/>
        <a:lstStyle/>
        <a:p>
          <a:endParaRPr lang="en-US"/>
        </a:p>
      </dgm:t>
    </dgm:pt>
    <dgm:pt modelId="{E1098AB4-D30F-45E1-84B2-71B2BEB9C00F}" type="sibTrans" cxnId="{BD802AB5-0ABB-4186-9A04-F67E8CB42332}">
      <dgm:prSet/>
      <dgm:spPr/>
      <dgm:t>
        <a:bodyPr/>
        <a:lstStyle/>
        <a:p>
          <a:endParaRPr lang="en-US"/>
        </a:p>
      </dgm:t>
    </dgm:pt>
    <dgm:pt modelId="{EC04253F-8B3D-4272-8576-BD8CD3A1A0FC}">
      <dgm:prSet/>
      <dgm:spPr/>
      <dgm:t>
        <a:bodyPr/>
        <a:lstStyle/>
        <a:p>
          <a:r>
            <a:rPr lang="en-US" altLang="ja-JP" dirty="0" smtClean="0"/>
            <a:t>Bug#0090 …</a:t>
          </a:r>
          <a:endParaRPr lang="en-US" dirty="0"/>
        </a:p>
      </dgm:t>
    </dgm:pt>
    <dgm:pt modelId="{44A5F146-188B-4D02-B78D-CA5945355294}" type="parTrans" cxnId="{213D1836-B7D1-4060-BF76-1DFBD034108B}">
      <dgm:prSet/>
      <dgm:spPr/>
      <dgm:t>
        <a:bodyPr/>
        <a:lstStyle/>
        <a:p>
          <a:endParaRPr lang="en-US"/>
        </a:p>
      </dgm:t>
    </dgm:pt>
    <dgm:pt modelId="{7EEDDB20-03F5-4079-8F6B-3682DF34C9D7}" type="sibTrans" cxnId="{213D1836-B7D1-4060-BF76-1DFBD034108B}">
      <dgm:prSet/>
      <dgm:spPr/>
      <dgm:t>
        <a:bodyPr/>
        <a:lstStyle/>
        <a:p>
          <a:endParaRPr lang="en-US"/>
        </a:p>
      </dgm:t>
    </dgm:pt>
    <dgm:pt modelId="{ED51F1B6-E744-4302-B821-72A708D57C89}">
      <dgm:prSet/>
      <dgm:spPr/>
      <dgm:t>
        <a:bodyPr/>
        <a:lstStyle/>
        <a:p>
          <a:r>
            <a:rPr lang="en-US" altLang="ja-JP" dirty="0" smtClean="0"/>
            <a:t>Bug#0033 …</a:t>
          </a:r>
          <a:endParaRPr lang="en-US" dirty="0"/>
        </a:p>
      </dgm:t>
    </dgm:pt>
    <dgm:pt modelId="{B92A2D9E-162B-4C97-B694-A9CABC9998F0}" type="parTrans" cxnId="{3481F397-4D0B-4843-A157-A18F4F280998}">
      <dgm:prSet/>
      <dgm:spPr/>
      <dgm:t>
        <a:bodyPr/>
        <a:lstStyle/>
        <a:p>
          <a:endParaRPr lang="en-US"/>
        </a:p>
      </dgm:t>
    </dgm:pt>
    <dgm:pt modelId="{2F1DB2BD-EE6F-4C85-89BE-93E3B8FF3992}" type="sibTrans" cxnId="{3481F397-4D0B-4843-A157-A18F4F280998}">
      <dgm:prSet/>
      <dgm:spPr/>
      <dgm:t>
        <a:bodyPr/>
        <a:lstStyle/>
        <a:p>
          <a:endParaRPr lang="en-US"/>
        </a:p>
      </dgm:t>
    </dgm:pt>
    <dgm:pt modelId="{180A656E-FC8E-40B5-8458-751B282ACCF7}">
      <dgm:prSet phldrT="[テキスト]" custT="1"/>
      <dgm:spPr/>
      <dgm:t>
        <a:bodyPr/>
        <a:lstStyle/>
        <a:p>
          <a:r>
            <a:rPr lang="ja-JP" altLang="en-US" sz="1600" dirty="0" smtClean="0"/>
            <a:t>中原慶</a:t>
          </a:r>
          <a:endParaRPr lang="en-US" sz="1400" dirty="0"/>
        </a:p>
      </dgm:t>
    </dgm:pt>
    <dgm:pt modelId="{63BB2A25-D4FB-4A78-A166-9A6B6DF66C1D}" type="parTrans" cxnId="{AC7763F9-9F3D-4E6D-B4F1-13AEC43B6DF6}">
      <dgm:prSet/>
      <dgm:spPr/>
      <dgm:t>
        <a:bodyPr/>
        <a:lstStyle/>
        <a:p>
          <a:endParaRPr lang="en-US"/>
        </a:p>
      </dgm:t>
    </dgm:pt>
    <dgm:pt modelId="{F62978A0-5E5A-41A2-8A4B-39C9D8222B09}" type="sibTrans" cxnId="{AC7763F9-9F3D-4E6D-B4F1-13AEC43B6DF6}">
      <dgm:prSet/>
      <dgm:spPr/>
      <dgm:t>
        <a:bodyPr/>
        <a:lstStyle/>
        <a:p>
          <a:endParaRPr lang="en-US"/>
        </a:p>
      </dgm:t>
    </dgm:pt>
    <dgm:pt modelId="{F0B4A6C5-8576-489F-9314-16423112961F}">
      <dgm:prSet phldrT="[テキスト]" custT="1"/>
      <dgm:spPr/>
      <dgm:t>
        <a:bodyPr/>
        <a:lstStyle/>
        <a:p>
          <a:r>
            <a:rPr lang="en-US" sz="1400" dirty="0" smtClean="0"/>
            <a:t>Bug#0092 …</a:t>
          </a:r>
          <a:endParaRPr lang="en-US" sz="1400" dirty="0"/>
        </a:p>
      </dgm:t>
    </dgm:pt>
    <dgm:pt modelId="{C914A643-31AD-46F0-A209-454AEBA55852}" type="parTrans" cxnId="{3D3B7669-BC02-42E5-B338-D4107F8A194C}">
      <dgm:prSet/>
      <dgm:spPr/>
      <dgm:t>
        <a:bodyPr/>
        <a:lstStyle/>
        <a:p>
          <a:endParaRPr lang="en-US"/>
        </a:p>
      </dgm:t>
    </dgm:pt>
    <dgm:pt modelId="{8F9A302F-A7CE-4467-B75C-FCE3C63452C4}" type="sibTrans" cxnId="{3D3B7669-BC02-42E5-B338-D4107F8A194C}">
      <dgm:prSet/>
      <dgm:spPr/>
      <dgm:t>
        <a:bodyPr/>
        <a:lstStyle/>
        <a:p>
          <a:endParaRPr lang="en-US"/>
        </a:p>
      </dgm:t>
    </dgm:pt>
    <dgm:pt modelId="{09C438E9-A154-4C95-A2CF-2C4356AE01ED}">
      <dgm:prSet phldrT="[テキスト]" custT="1"/>
      <dgm:spPr/>
      <dgm:t>
        <a:bodyPr/>
        <a:lstStyle/>
        <a:p>
          <a:r>
            <a:rPr lang="en-US" sz="1400" dirty="0" smtClean="0"/>
            <a:t>Bug#0074 …</a:t>
          </a:r>
          <a:endParaRPr lang="en-US" sz="1400" dirty="0"/>
        </a:p>
      </dgm:t>
    </dgm:pt>
    <dgm:pt modelId="{EB2AFF03-BEE3-4A4D-8BD7-3813A7B73D1E}" type="parTrans" cxnId="{DAD45AD1-EE2A-406D-B845-F7A27EDCE6B7}">
      <dgm:prSet/>
      <dgm:spPr/>
      <dgm:t>
        <a:bodyPr/>
        <a:lstStyle/>
        <a:p>
          <a:endParaRPr lang="en-US"/>
        </a:p>
      </dgm:t>
    </dgm:pt>
    <dgm:pt modelId="{E19925B9-5929-411F-93D9-828AE75E682F}" type="sibTrans" cxnId="{DAD45AD1-EE2A-406D-B845-F7A27EDCE6B7}">
      <dgm:prSet/>
      <dgm:spPr/>
      <dgm:t>
        <a:bodyPr/>
        <a:lstStyle/>
        <a:p>
          <a:endParaRPr lang="en-US"/>
        </a:p>
      </dgm:t>
    </dgm:pt>
    <dgm:pt modelId="{276E7212-6582-4FF2-ADBD-1B83BDBF15C3}">
      <dgm:prSet/>
      <dgm:spPr/>
      <dgm:t>
        <a:bodyPr/>
        <a:lstStyle/>
        <a:p>
          <a:r>
            <a:rPr lang="en-US" altLang="ja-JP" dirty="0" smtClean="0"/>
            <a:t>Bug#0045 </a:t>
          </a:r>
          <a:r>
            <a:rPr lang="ja-JP" altLang="en-US" dirty="0"/>
            <a:t>会議室が懐疑室と表示されている</a:t>
          </a:r>
          <a:endParaRPr lang="en-US" dirty="0"/>
        </a:p>
      </dgm:t>
    </dgm:pt>
    <dgm:pt modelId="{D9F4992E-F74F-4280-BAD5-186151E1A154}" type="parTrans" cxnId="{773DE50D-F38C-4506-9BE5-45930C27E13D}">
      <dgm:prSet/>
      <dgm:spPr/>
      <dgm:t>
        <a:bodyPr/>
        <a:lstStyle/>
        <a:p>
          <a:endParaRPr lang="en-US"/>
        </a:p>
      </dgm:t>
    </dgm:pt>
    <dgm:pt modelId="{B0DD605E-78E2-45B9-96D6-9E1CF51F7829}" type="sibTrans" cxnId="{773DE50D-F38C-4506-9BE5-45930C27E13D}">
      <dgm:prSet/>
      <dgm:spPr/>
      <dgm:t>
        <a:bodyPr/>
        <a:lstStyle/>
        <a:p>
          <a:endParaRPr lang="en-US"/>
        </a:p>
      </dgm:t>
    </dgm:pt>
    <dgm:pt modelId="{3B87F235-F54D-41BB-833C-02A7C31A538B}">
      <dgm:prSet/>
      <dgm:spPr/>
      <dgm:t>
        <a:bodyPr/>
        <a:lstStyle/>
        <a:p>
          <a:r>
            <a:rPr lang="en-US" altLang="ja-JP" dirty="0" smtClean="0"/>
            <a:t>Bug#0025 </a:t>
          </a:r>
          <a:r>
            <a:rPr lang="en-US" altLang="ja-JP" dirty="0"/>
            <a:t>Doc: </a:t>
          </a:r>
          <a:r>
            <a:rPr lang="ja-JP" altLang="en-US" dirty="0"/>
            <a:t>マニュアルに会議室登録方法を追記する</a:t>
          </a:r>
          <a:endParaRPr lang="en-US" dirty="0"/>
        </a:p>
      </dgm:t>
    </dgm:pt>
    <dgm:pt modelId="{621FD7DB-087A-443A-BF3A-CC7F2F362D9E}" type="parTrans" cxnId="{8322727A-C608-48B2-8C26-054F19092428}">
      <dgm:prSet/>
      <dgm:spPr/>
      <dgm:t>
        <a:bodyPr/>
        <a:lstStyle/>
        <a:p>
          <a:endParaRPr lang="en-US"/>
        </a:p>
      </dgm:t>
    </dgm:pt>
    <dgm:pt modelId="{6BADA250-A399-44F7-BFF8-D419DEB995C9}" type="sibTrans" cxnId="{8322727A-C608-48B2-8C26-054F19092428}">
      <dgm:prSet/>
      <dgm:spPr/>
      <dgm:t>
        <a:bodyPr/>
        <a:lstStyle/>
        <a:p>
          <a:endParaRPr lang="en-US"/>
        </a:p>
      </dgm:t>
    </dgm:pt>
    <dgm:pt modelId="{A6D273EA-261B-4214-869B-B14B36823711}" type="pres">
      <dgm:prSet presAssocID="{7B361109-B8F5-41CC-8BE6-A6EE7C8DF82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kumimoji="1" lang="ja-JP" altLang="en-US"/>
        </a:p>
      </dgm:t>
    </dgm:pt>
    <dgm:pt modelId="{D5C48399-9EB4-4CE9-8433-D4A8A44C0A5B}" type="pres">
      <dgm:prSet presAssocID="{43D78E7B-2C22-4832-A285-D29C4767A471}" presName="thickLine" presStyleLbl="alignNode1" presStyleIdx="0" presStyleCnt="4"/>
      <dgm:spPr/>
    </dgm:pt>
    <dgm:pt modelId="{B4BD0CAB-C964-4782-B6FA-7C95973AD066}" type="pres">
      <dgm:prSet presAssocID="{43D78E7B-2C22-4832-A285-D29C4767A471}" presName="horz1" presStyleCnt="0"/>
      <dgm:spPr/>
    </dgm:pt>
    <dgm:pt modelId="{90FE2C7E-E7B3-484D-99BE-5BEAA6A5D21C}" type="pres">
      <dgm:prSet presAssocID="{43D78E7B-2C22-4832-A285-D29C4767A471}" presName="tx1" presStyleLbl="revTx" presStyleIdx="0" presStyleCnt="16"/>
      <dgm:spPr/>
      <dgm:t>
        <a:bodyPr/>
        <a:lstStyle/>
        <a:p>
          <a:endParaRPr lang="en-US"/>
        </a:p>
      </dgm:t>
    </dgm:pt>
    <dgm:pt modelId="{49D0C8E1-F489-40F1-B98A-F57822E16993}" type="pres">
      <dgm:prSet presAssocID="{43D78E7B-2C22-4832-A285-D29C4767A471}" presName="vert1" presStyleCnt="0"/>
      <dgm:spPr/>
    </dgm:pt>
    <dgm:pt modelId="{F4C57030-F31B-4FBE-A9A0-BEE0165754B0}" type="pres">
      <dgm:prSet presAssocID="{B6F63669-F685-402D-B5EA-DBB0CC225514}" presName="vertSpace2a" presStyleCnt="0"/>
      <dgm:spPr/>
    </dgm:pt>
    <dgm:pt modelId="{6576A407-3336-4939-A58C-5D5AD4946860}" type="pres">
      <dgm:prSet presAssocID="{B6F63669-F685-402D-B5EA-DBB0CC225514}" presName="horz2" presStyleCnt="0"/>
      <dgm:spPr/>
    </dgm:pt>
    <dgm:pt modelId="{33B14081-39C3-4795-98D2-A32A2376E264}" type="pres">
      <dgm:prSet presAssocID="{B6F63669-F685-402D-B5EA-DBB0CC225514}" presName="horzSpace2" presStyleCnt="0"/>
      <dgm:spPr/>
    </dgm:pt>
    <dgm:pt modelId="{6AF8BFB6-EA15-4410-A370-A2FE8E3AE740}" type="pres">
      <dgm:prSet presAssocID="{B6F63669-F685-402D-B5EA-DBB0CC225514}" presName="tx2" presStyleLbl="revTx" presStyleIdx="1" presStyleCnt="16"/>
      <dgm:spPr/>
      <dgm:t>
        <a:bodyPr/>
        <a:lstStyle/>
        <a:p>
          <a:endParaRPr lang="en-US"/>
        </a:p>
      </dgm:t>
    </dgm:pt>
    <dgm:pt modelId="{620CBE4E-77D3-4B3D-BD7B-2FD7A028C5B7}" type="pres">
      <dgm:prSet presAssocID="{B6F63669-F685-402D-B5EA-DBB0CC225514}" presName="vert2" presStyleCnt="0"/>
      <dgm:spPr/>
    </dgm:pt>
    <dgm:pt modelId="{226670A0-D631-4C91-86BD-2036BA891603}" type="pres">
      <dgm:prSet presAssocID="{B6F63669-F685-402D-B5EA-DBB0CC225514}" presName="thinLine2b" presStyleLbl="callout" presStyleIdx="0" presStyleCnt="12"/>
      <dgm:spPr/>
    </dgm:pt>
    <dgm:pt modelId="{0F5E2627-28F8-4602-9053-DEA83E3C90CD}" type="pres">
      <dgm:prSet presAssocID="{B6F63669-F685-402D-B5EA-DBB0CC225514}" presName="vertSpace2b" presStyleCnt="0"/>
      <dgm:spPr/>
    </dgm:pt>
    <dgm:pt modelId="{4466AA72-8D40-441A-9CDA-67937E06A9A8}" type="pres">
      <dgm:prSet presAssocID="{F0B4A6C5-8576-489F-9314-16423112961F}" presName="horz2" presStyleCnt="0"/>
      <dgm:spPr/>
    </dgm:pt>
    <dgm:pt modelId="{22851F51-84E2-4DF1-845E-587E2CC6F706}" type="pres">
      <dgm:prSet presAssocID="{F0B4A6C5-8576-489F-9314-16423112961F}" presName="horzSpace2" presStyleCnt="0"/>
      <dgm:spPr/>
    </dgm:pt>
    <dgm:pt modelId="{C3D48BD4-1DEA-42FE-A99B-B7D96F94CDD7}" type="pres">
      <dgm:prSet presAssocID="{F0B4A6C5-8576-489F-9314-16423112961F}" presName="tx2" presStyleLbl="revTx" presStyleIdx="2" presStyleCnt="16"/>
      <dgm:spPr/>
      <dgm:t>
        <a:bodyPr/>
        <a:lstStyle/>
        <a:p>
          <a:endParaRPr lang="en-US"/>
        </a:p>
      </dgm:t>
    </dgm:pt>
    <dgm:pt modelId="{74A619CB-369B-4F57-BEFF-3D1ED1999568}" type="pres">
      <dgm:prSet presAssocID="{F0B4A6C5-8576-489F-9314-16423112961F}" presName="vert2" presStyleCnt="0"/>
      <dgm:spPr/>
    </dgm:pt>
    <dgm:pt modelId="{803AEA95-537A-41A4-B48A-934B778DA4C0}" type="pres">
      <dgm:prSet presAssocID="{F0B4A6C5-8576-489F-9314-16423112961F}" presName="thinLine2b" presStyleLbl="callout" presStyleIdx="1" presStyleCnt="12"/>
      <dgm:spPr/>
    </dgm:pt>
    <dgm:pt modelId="{398CB320-2593-45F3-A0CF-11F84D632082}" type="pres">
      <dgm:prSet presAssocID="{F0B4A6C5-8576-489F-9314-16423112961F}" presName="vertSpace2b" presStyleCnt="0"/>
      <dgm:spPr/>
    </dgm:pt>
    <dgm:pt modelId="{7BAA8594-850F-49AB-8360-4654CB928F6B}" type="pres">
      <dgm:prSet presAssocID="{09C438E9-A154-4C95-A2CF-2C4356AE01ED}" presName="horz2" presStyleCnt="0"/>
      <dgm:spPr/>
    </dgm:pt>
    <dgm:pt modelId="{56A52146-3EA8-4DA9-B4F2-D5895B80C973}" type="pres">
      <dgm:prSet presAssocID="{09C438E9-A154-4C95-A2CF-2C4356AE01ED}" presName="horzSpace2" presStyleCnt="0"/>
      <dgm:spPr/>
    </dgm:pt>
    <dgm:pt modelId="{4D9072F1-E987-41D6-95FF-96CF2EC18A3F}" type="pres">
      <dgm:prSet presAssocID="{09C438E9-A154-4C95-A2CF-2C4356AE01ED}" presName="tx2" presStyleLbl="revTx" presStyleIdx="3" presStyleCnt="16"/>
      <dgm:spPr/>
      <dgm:t>
        <a:bodyPr/>
        <a:lstStyle/>
        <a:p>
          <a:endParaRPr lang="en-US"/>
        </a:p>
      </dgm:t>
    </dgm:pt>
    <dgm:pt modelId="{0B1347A9-3F73-436C-B618-08995761EE45}" type="pres">
      <dgm:prSet presAssocID="{09C438E9-A154-4C95-A2CF-2C4356AE01ED}" presName="vert2" presStyleCnt="0"/>
      <dgm:spPr/>
    </dgm:pt>
    <dgm:pt modelId="{C40EC86A-67E2-48CB-8CCD-89E522046C64}" type="pres">
      <dgm:prSet presAssocID="{09C438E9-A154-4C95-A2CF-2C4356AE01ED}" presName="thinLine2b" presStyleLbl="callout" presStyleIdx="2" presStyleCnt="12"/>
      <dgm:spPr/>
    </dgm:pt>
    <dgm:pt modelId="{50614D4F-5DBF-4197-82E1-C8F3238083E2}" type="pres">
      <dgm:prSet presAssocID="{09C438E9-A154-4C95-A2CF-2C4356AE01ED}" presName="vertSpace2b" presStyleCnt="0"/>
      <dgm:spPr/>
    </dgm:pt>
    <dgm:pt modelId="{23B6C1BC-D93A-4DD7-B57E-0F8C0AD0FFA5}" type="pres">
      <dgm:prSet presAssocID="{180A656E-FC8E-40B5-8458-751B282ACCF7}" presName="thickLine" presStyleLbl="alignNode1" presStyleIdx="1" presStyleCnt="4"/>
      <dgm:spPr/>
    </dgm:pt>
    <dgm:pt modelId="{C0529189-17F5-4467-99E2-ECA2B78387C5}" type="pres">
      <dgm:prSet presAssocID="{180A656E-FC8E-40B5-8458-751B282ACCF7}" presName="horz1" presStyleCnt="0"/>
      <dgm:spPr/>
    </dgm:pt>
    <dgm:pt modelId="{BA37BA76-44B7-423C-BEF4-2117516E9C48}" type="pres">
      <dgm:prSet presAssocID="{180A656E-FC8E-40B5-8458-751B282ACCF7}" presName="tx1" presStyleLbl="revTx" presStyleIdx="4" presStyleCnt="16"/>
      <dgm:spPr/>
      <dgm:t>
        <a:bodyPr/>
        <a:lstStyle/>
        <a:p>
          <a:endParaRPr lang="en-US"/>
        </a:p>
      </dgm:t>
    </dgm:pt>
    <dgm:pt modelId="{593C05D4-5C86-4A20-A9A3-768B4ED6B104}" type="pres">
      <dgm:prSet presAssocID="{180A656E-FC8E-40B5-8458-751B282ACCF7}" presName="vert1" presStyleCnt="0"/>
      <dgm:spPr/>
    </dgm:pt>
    <dgm:pt modelId="{0114457B-A9EC-4BB8-A8FF-C1EF7198C42F}" type="pres">
      <dgm:prSet presAssocID="{83CD34F4-EEC0-463D-8F00-D819E604AC62}" presName="vertSpace2a" presStyleCnt="0"/>
      <dgm:spPr/>
    </dgm:pt>
    <dgm:pt modelId="{E17A98FA-771F-49DA-AB3B-2C9969FD4E53}" type="pres">
      <dgm:prSet presAssocID="{83CD34F4-EEC0-463D-8F00-D819E604AC62}" presName="horz2" presStyleCnt="0"/>
      <dgm:spPr/>
    </dgm:pt>
    <dgm:pt modelId="{2955EBFE-5F0F-41FD-924D-D64089AA6F59}" type="pres">
      <dgm:prSet presAssocID="{83CD34F4-EEC0-463D-8F00-D819E604AC62}" presName="horzSpace2" presStyleCnt="0"/>
      <dgm:spPr/>
    </dgm:pt>
    <dgm:pt modelId="{750B5F01-4676-496A-AB50-DD4C36A1BBE4}" type="pres">
      <dgm:prSet presAssocID="{83CD34F4-EEC0-463D-8F00-D819E604AC62}" presName="tx2" presStyleLbl="revTx" presStyleIdx="5" presStyleCnt="16"/>
      <dgm:spPr/>
      <dgm:t>
        <a:bodyPr/>
        <a:lstStyle/>
        <a:p>
          <a:endParaRPr lang="en-US"/>
        </a:p>
      </dgm:t>
    </dgm:pt>
    <dgm:pt modelId="{51F7849D-F582-4391-9E68-A7B0AB870BB2}" type="pres">
      <dgm:prSet presAssocID="{83CD34F4-EEC0-463D-8F00-D819E604AC62}" presName="vert2" presStyleCnt="0"/>
      <dgm:spPr/>
    </dgm:pt>
    <dgm:pt modelId="{E2257E1C-05EA-4F39-B7E1-98F4A6F8BF89}" type="pres">
      <dgm:prSet presAssocID="{83CD34F4-EEC0-463D-8F00-D819E604AC62}" presName="thinLine2b" presStyleLbl="callout" presStyleIdx="3" presStyleCnt="12"/>
      <dgm:spPr/>
    </dgm:pt>
    <dgm:pt modelId="{2EE847B0-4033-449D-8E20-D06D83469D93}" type="pres">
      <dgm:prSet presAssocID="{83CD34F4-EEC0-463D-8F00-D819E604AC62}" presName="vertSpace2b" presStyleCnt="0"/>
      <dgm:spPr/>
    </dgm:pt>
    <dgm:pt modelId="{936633EC-5404-49E6-83EC-287CFE0B91C1}" type="pres">
      <dgm:prSet presAssocID="{276E7212-6582-4FF2-ADBD-1B83BDBF15C3}" presName="horz2" presStyleCnt="0"/>
      <dgm:spPr/>
    </dgm:pt>
    <dgm:pt modelId="{C4291FCF-3D1D-48F2-8ABF-0A81E98B9C5B}" type="pres">
      <dgm:prSet presAssocID="{276E7212-6582-4FF2-ADBD-1B83BDBF15C3}" presName="horzSpace2" presStyleCnt="0"/>
      <dgm:spPr/>
    </dgm:pt>
    <dgm:pt modelId="{BF7814E3-AC58-45F1-88CE-2D7E2879B8CB}" type="pres">
      <dgm:prSet presAssocID="{276E7212-6582-4FF2-ADBD-1B83BDBF15C3}" presName="tx2" presStyleLbl="revTx" presStyleIdx="6" presStyleCnt="16"/>
      <dgm:spPr/>
      <dgm:t>
        <a:bodyPr/>
        <a:lstStyle/>
        <a:p>
          <a:endParaRPr kumimoji="1" lang="ja-JP" altLang="en-US"/>
        </a:p>
      </dgm:t>
    </dgm:pt>
    <dgm:pt modelId="{AC16C6E5-6D48-4332-9C45-9AB22B9C118E}" type="pres">
      <dgm:prSet presAssocID="{276E7212-6582-4FF2-ADBD-1B83BDBF15C3}" presName="vert2" presStyleCnt="0"/>
      <dgm:spPr/>
    </dgm:pt>
    <dgm:pt modelId="{7ED3877F-82E7-4910-9744-89B64D3BDDBC}" type="pres">
      <dgm:prSet presAssocID="{276E7212-6582-4FF2-ADBD-1B83BDBF15C3}" presName="thinLine2b" presStyleLbl="callout" presStyleIdx="4" presStyleCnt="12"/>
      <dgm:spPr/>
    </dgm:pt>
    <dgm:pt modelId="{99C6FD7D-8902-4478-9E3F-E6EC23EA7714}" type="pres">
      <dgm:prSet presAssocID="{276E7212-6582-4FF2-ADBD-1B83BDBF15C3}" presName="vertSpace2b" presStyleCnt="0"/>
      <dgm:spPr/>
    </dgm:pt>
    <dgm:pt modelId="{82543892-F1E2-433F-8936-A51D5BAD0E51}" type="pres">
      <dgm:prSet presAssocID="{3B87F235-F54D-41BB-833C-02A7C31A538B}" presName="horz2" presStyleCnt="0"/>
      <dgm:spPr/>
    </dgm:pt>
    <dgm:pt modelId="{1D75EFCE-A977-45B0-96C4-70F45FA76690}" type="pres">
      <dgm:prSet presAssocID="{3B87F235-F54D-41BB-833C-02A7C31A538B}" presName="horzSpace2" presStyleCnt="0"/>
      <dgm:spPr/>
    </dgm:pt>
    <dgm:pt modelId="{ACEEEAB8-658E-4D17-A328-6360B9E74561}" type="pres">
      <dgm:prSet presAssocID="{3B87F235-F54D-41BB-833C-02A7C31A538B}" presName="tx2" presStyleLbl="revTx" presStyleIdx="7" presStyleCnt="16"/>
      <dgm:spPr/>
      <dgm:t>
        <a:bodyPr/>
        <a:lstStyle/>
        <a:p>
          <a:endParaRPr kumimoji="1" lang="ja-JP" altLang="en-US"/>
        </a:p>
      </dgm:t>
    </dgm:pt>
    <dgm:pt modelId="{33CC06FD-0AAC-4A3E-AD9F-414DBD7C55A6}" type="pres">
      <dgm:prSet presAssocID="{3B87F235-F54D-41BB-833C-02A7C31A538B}" presName="vert2" presStyleCnt="0"/>
      <dgm:spPr/>
    </dgm:pt>
    <dgm:pt modelId="{55BA9834-B05A-4ACB-A718-1A0C05AC704D}" type="pres">
      <dgm:prSet presAssocID="{3B87F235-F54D-41BB-833C-02A7C31A538B}" presName="thinLine2b" presStyleLbl="callout" presStyleIdx="5" presStyleCnt="12"/>
      <dgm:spPr/>
    </dgm:pt>
    <dgm:pt modelId="{F8CCD640-3927-4076-9D17-1A659457EF39}" type="pres">
      <dgm:prSet presAssocID="{3B87F235-F54D-41BB-833C-02A7C31A538B}" presName="vertSpace2b" presStyleCnt="0"/>
      <dgm:spPr/>
    </dgm:pt>
    <dgm:pt modelId="{1BB4C100-32F4-4B0B-816C-231FFC450976}" type="pres">
      <dgm:prSet presAssocID="{8E53F731-1C00-4214-9156-41E23BA73C89}" presName="thickLine" presStyleLbl="alignNode1" presStyleIdx="2" presStyleCnt="4"/>
      <dgm:spPr/>
    </dgm:pt>
    <dgm:pt modelId="{BD8DE8A0-5C62-408D-9373-208BE85D8B36}" type="pres">
      <dgm:prSet presAssocID="{8E53F731-1C00-4214-9156-41E23BA73C89}" presName="horz1" presStyleCnt="0"/>
      <dgm:spPr/>
    </dgm:pt>
    <dgm:pt modelId="{F6511E44-BC38-41E9-9DFA-7827F6235FFF}" type="pres">
      <dgm:prSet presAssocID="{8E53F731-1C00-4214-9156-41E23BA73C89}" presName="tx1" presStyleLbl="revTx" presStyleIdx="8" presStyleCnt="16"/>
      <dgm:spPr/>
      <dgm:t>
        <a:bodyPr/>
        <a:lstStyle/>
        <a:p>
          <a:endParaRPr lang="en-US"/>
        </a:p>
      </dgm:t>
    </dgm:pt>
    <dgm:pt modelId="{713152AA-3BC9-4A63-831F-D6D642823FF5}" type="pres">
      <dgm:prSet presAssocID="{8E53F731-1C00-4214-9156-41E23BA73C89}" presName="vert1" presStyleCnt="0"/>
      <dgm:spPr/>
    </dgm:pt>
    <dgm:pt modelId="{9AF9E9CC-0601-40A5-B956-78697A264758}" type="pres">
      <dgm:prSet presAssocID="{B65E8D5E-5C1D-4642-B0BE-5612A6FB7DCD}" presName="vertSpace2a" presStyleCnt="0"/>
      <dgm:spPr/>
    </dgm:pt>
    <dgm:pt modelId="{0A151B8C-0DF2-4D70-B630-AE4869044A0D}" type="pres">
      <dgm:prSet presAssocID="{B65E8D5E-5C1D-4642-B0BE-5612A6FB7DCD}" presName="horz2" presStyleCnt="0"/>
      <dgm:spPr/>
    </dgm:pt>
    <dgm:pt modelId="{57053434-11E4-4AB5-B63D-F27A1F3C01CC}" type="pres">
      <dgm:prSet presAssocID="{B65E8D5E-5C1D-4642-B0BE-5612A6FB7DCD}" presName="horzSpace2" presStyleCnt="0"/>
      <dgm:spPr/>
    </dgm:pt>
    <dgm:pt modelId="{BD78CF1C-EF9C-4036-AC7A-D10A9BE5AFA2}" type="pres">
      <dgm:prSet presAssocID="{B65E8D5E-5C1D-4642-B0BE-5612A6FB7DCD}" presName="tx2" presStyleLbl="revTx" presStyleIdx="9" presStyleCnt="16"/>
      <dgm:spPr/>
      <dgm:t>
        <a:bodyPr/>
        <a:lstStyle/>
        <a:p>
          <a:endParaRPr lang="en-US"/>
        </a:p>
      </dgm:t>
    </dgm:pt>
    <dgm:pt modelId="{0C2244A0-9789-4301-93BC-5E02AC481938}" type="pres">
      <dgm:prSet presAssocID="{B65E8D5E-5C1D-4642-B0BE-5612A6FB7DCD}" presName="vert2" presStyleCnt="0"/>
      <dgm:spPr/>
    </dgm:pt>
    <dgm:pt modelId="{B962FBBC-A8B2-47B4-9161-03FAB3B2D8BC}" type="pres">
      <dgm:prSet presAssocID="{B65E8D5E-5C1D-4642-B0BE-5612A6FB7DCD}" presName="thinLine2b" presStyleLbl="callout" presStyleIdx="6" presStyleCnt="12"/>
      <dgm:spPr/>
    </dgm:pt>
    <dgm:pt modelId="{43D6AC0B-BA88-4A52-97D3-8F743869802D}" type="pres">
      <dgm:prSet presAssocID="{B65E8D5E-5C1D-4642-B0BE-5612A6FB7DCD}" presName="vertSpace2b" presStyleCnt="0"/>
      <dgm:spPr/>
    </dgm:pt>
    <dgm:pt modelId="{6C27F7DA-4C39-4AB1-8DC8-38CBA165BEC5}" type="pres">
      <dgm:prSet presAssocID="{D2D67207-B775-4027-9AF1-D4BCEF63C265}" presName="horz2" presStyleCnt="0"/>
      <dgm:spPr/>
    </dgm:pt>
    <dgm:pt modelId="{17A300C2-CAD7-4E11-89AB-157D45F37308}" type="pres">
      <dgm:prSet presAssocID="{D2D67207-B775-4027-9AF1-D4BCEF63C265}" presName="horzSpace2" presStyleCnt="0"/>
      <dgm:spPr/>
    </dgm:pt>
    <dgm:pt modelId="{6B902DD0-2AE2-4A56-AEC1-AC409B6EC009}" type="pres">
      <dgm:prSet presAssocID="{D2D67207-B775-4027-9AF1-D4BCEF63C265}" presName="tx2" presStyleLbl="revTx" presStyleIdx="10" presStyleCnt="16"/>
      <dgm:spPr/>
      <dgm:t>
        <a:bodyPr/>
        <a:lstStyle/>
        <a:p>
          <a:endParaRPr lang="en-US"/>
        </a:p>
      </dgm:t>
    </dgm:pt>
    <dgm:pt modelId="{EA8CD9F1-324D-447A-8952-BA1A02FFF806}" type="pres">
      <dgm:prSet presAssocID="{D2D67207-B775-4027-9AF1-D4BCEF63C265}" presName="vert2" presStyleCnt="0"/>
      <dgm:spPr/>
    </dgm:pt>
    <dgm:pt modelId="{23BB2414-E493-4D1C-9D7D-4B014E4B0B81}" type="pres">
      <dgm:prSet presAssocID="{D2D67207-B775-4027-9AF1-D4BCEF63C265}" presName="thinLine2b" presStyleLbl="callout" presStyleIdx="7" presStyleCnt="12"/>
      <dgm:spPr/>
    </dgm:pt>
    <dgm:pt modelId="{F0E6389E-F2E8-4073-B3A1-3BD3D93EE0DC}" type="pres">
      <dgm:prSet presAssocID="{D2D67207-B775-4027-9AF1-D4BCEF63C265}" presName="vertSpace2b" presStyleCnt="0"/>
      <dgm:spPr/>
    </dgm:pt>
    <dgm:pt modelId="{DEBD62E1-1B56-4844-9F08-E39FD4B04F65}" type="pres">
      <dgm:prSet presAssocID="{01C2A46D-DB18-4FC1-83F1-9AD0258AB833}" presName="horz2" presStyleCnt="0"/>
      <dgm:spPr/>
    </dgm:pt>
    <dgm:pt modelId="{54EE69C4-7B1A-43C8-A72F-DCB0E51224FC}" type="pres">
      <dgm:prSet presAssocID="{01C2A46D-DB18-4FC1-83F1-9AD0258AB833}" presName="horzSpace2" presStyleCnt="0"/>
      <dgm:spPr/>
    </dgm:pt>
    <dgm:pt modelId="{051F0F24-64B2-4967-87BB-871CB36EC8DD}" type="pres">
      <dgm:prSet presAssocID="{01C2A46D-DB18-4FC1-83F1-9AD0258AB833}" presName="tx2" presStyleLbl="revTx" presStyleIdx="11" presStyleCnt="16"/>
      <dgm:spPr/>
      <dgm:t>
        <a:bodyPr/>
        <a:lstStyle/>
        <a:p>
          <a:endParaRPr lang="en-US"/>
        </a:p>
      </dgm:t>
    </dgm:pt>
    <dgm:pt modelId="{A102FB93-F044-4A81-9BCB-8A6E3B676CC5}" type="pres">
      <dgm:prSet presAssocID="{01C2A46D-DB18-4FC1-83F1-9AD0258AB833}" presName="vert2" presStyleCnt="0"/>
      <dgm:spPr/>
    </dgm:pt>
    <dgm:pt modelId="{34ECA3ED-D042-4C4B-A013-650609B85494}" type="pres">
      <dgm:prSet presAssocID="{01C2A46D-DB18-4FC1-83F1-9AD0258AB833}" presName="thinLine2b" presStyleLbl="callout" presStyleIdx="8" presStyleCnt="12"/>
      <dgm:spPr/>
    </dgm:pt>
    <dgm:pt modelId="{9E34854C-60E3-40D5-AAB7-6FB9A122DF57}" type="pres">
      <dgm:prSet presAssocID="{01C2A46D-DB18-4FC1-83F1-9AD0258AB833}" presName="vertSpace2b" presStyleCnt="0"/>
      <dgm:spPr/>
    </dgm:pt>
    <dgm:pt modelId="{F9D5833F-6E3F-431B-A71E-BE8C53333222}" type="pres">
      <dgm:prSet presAssocID="{6B0DD828-DEFF-4196-8125-84865F785FF0}" presName="thickLine" presStyleLbl="alignNode1" presStyleIdx="3" presStyleCnt="4"/>
      <dgm:spPr/>
    </dgm:pt>
    <dgm:pt modelId="{102324EB-09FA-4099-929E-9B363EABC907}" type="pres">
      <dgm:prSet presAssocID="{6B0DD828-DEFF-4196-8125-84865F785FF0}" presName="horz1" presStyleCnt="0"/>
      <dgm:spPr/>
    </dgm:pt>
    <dgm:pt modelId="{55BDFB07-F63F-45F4-B99B-709DE42B4E34}" type="pres">
      <dgm:prSet presAssocID="{6B0DD828-DEFF-4196-8125-84865F785FF0}" presName="tx1" presStyleLbl="revTx" presStyleIdx="12" presStyleCnt="16"/>
      <dgm:spPr/>
      <dgm:t>
        <a:bodyPr/>
        <a:lstStyle/>
        <a:p>
          <a:endParaRPr lang="en-US"/>
        </a:p>
      </dgm:t>
    </dgm:pt>
    <dgm:pt modelId="{8C0890CB-70B5-4037-9E2F-F9484D457E14}" type="pres">
      <dgm:prSet presAssocID="{6B0DD828-DEFF-4196-8125-84865F785FF0}" presName="vert1" presStyleCnt="0"/>
      <dgm:spPr/>
    </dgm:pt>
    <dgm:pt modelId="{9EFEDB0D-8A94-402B-914E-ECA9D4AF3684}" type="pres">
      <dgm:prSet presAssocID="{BE7709CC-2B32-436E-A4E6-2F15FA06D2FD}" presName="vertSpace2a" presStyleCnt="0"/>
      <dgm:spPr/>
    </dgm:pt>
    <dgm:pt modelId="{7FDEA7E2-518C-4EB9-8A91-2622FD3CB944}" type="pres">
      <dgm:prSet presAssocID="{BE7709CC-2B32-436E-A4E6-2F15FA06D2FD}" presName="horz2" presStyleCnt="0"/>
      <dgm:spPr/>
    </dgm:pt>
    <dgm:pt modelId="{7F619213-AD44-4E4A-B4F7-5DDD875AA38E}" type="pres">
      <dgm:prSet presAssocID="{BE7709CC-2B32-436E-A4E6-2F15FA06D2FD}" presName="horzSpace2" presStyleCnt="0"/>
      <dgm:spPr/>
    </dgm:pt>
    <dgm:pt modelId="{3359D52B-1DF4-48F6-8AC2-0A6D183EA165}" type="pres">
      <dgm:prSet presAssocID="{BE7709CC-2B32-436E-A4E6-2F15FA06D2FD}" presName="tx2" presStyleLbl="revTx" presStyleIdx="13" presStyleCnt="16"/>
      <dgm:spPr/>
      <dgm:t>
        <a:bodyPr/>
        <a:lstStyle/>
        <a:p>
          <a:endParaRPr kumimoji="1" lang="ja-JP" altLang="en-US"/>
        </a:p>
      </dgm:t>
    </dgm:pt>
    <dgm:pt modelId="{4FFF5051-78A2-4268-9653-02BDAD652C22}" type="pres">
      <dgm:prSet presAssocID="{BE7709CC-2B32-436E-A4E6-2F15FA06D2FD}" presName="vert2" presStyleCnt="0"/>
      <dgm:spPr/>
    </dgm:pt>
    <dgm:pt modelId="{4F6E31E0-2003-41E8-A5AF-5B9AF61D098D}" type="pres">
      <dgm:prSet presAssocID="{BE7709CC-2B32-436E-A4E6-2F15FA06D2FD}" presName="thinLine2b" presStyleLbl="callout" presStyleIdx="9" presStyleCnt="12"/>
      <dgm:spPr/>
    </dgm:pt>
    <dgm:pt modelId="{8F8AAEAC-CDBC-4342-80B1-1BF251839DD2}" type="pres">
      <dgm:prSet presAssocID="{BE7709CC-2B32-436E-A4E6-2F15FA06D2FD}" presName="vertSpace2b" presStyleCnt="0"/>
      <dgm:spPr/>
    </dgm:pt>
    <dgm:pt modelId="{ACFC99BF-1B21-4DCE-BFC3-EAFDD8DE06A6}" type="pres">
      <dgm:prSet presAssocID="{EC04253F-8B3D-4272-8576-BD8CD3A1A0FC}" presName="horz2" presStyleCnt="0"/>
      <dgm:spPr/>
    </dgm:pt>
    <dgm:pt modelId="{1638C657-0049-4438-865D-2F4370FE3DEF}" type="pres">
      <dgm:prSet presAssocID="{EC04253F-8B3D-4272-8576-BD8CD3A1A0FC}" presName="horzSpace2" presStyleCnt="0"/>
      <dgm:spPr/>
    </dgm:pt>
    <dgm:pt modelId="{AAA23C9F-5CA5-4FC3-9AE5-9820C716F1C5}" type="pres">
      <dgm:prSet presAssocID="{EC04253F-8B3D-4272-8576-BD8CD3A1A0FC}" presName="tx2" presStyleLbl="revTx" presStyleIdx="14" presStyleCnt="16"/>
      <dgm:spPr/>
      <dgm:t>
        <a:bodyPr/>
        <a:lstStyle/>
        <a:p>
          <a:endParaRPr lang="en-US"/>
        </a:p>
      </dgm:t>
    </dgm:pt>
    <dgm:pt modelId="{F3E3950B-D600-4516-892E-A4E9206479A1}" type="pres">
      <dgm:prSet presAssocID="{EC04253F-8B3D-4272-8576-BD8CD3A1A0FC}" presName="vert2" presStyleCnt="0"/>
      <dgm:spPr/>
    </dgm:pt>
    <dgm:pt modelId="{048C6E13-F2AA-4E7A-86F0-8898187000A0}" type="pres">
      <dgm:prSet presAssocID="{EC04253F-8B3D-4272-8576-BD8CD3A1A0FC}" presName="thinLine2b" presStyleLbl="callout" presStyleIdx="10" presStyleCnt="12"/>
      <dgm:spPr/>
    </dgm:pt>
    <dgm:pt modelId="{8ACF6E05-498B-4364-AA48-10B264546F18}" type="pres">
      <dgm:prSet presAssocID="{EC04253F-8B3D-4272-8576-BD8CD3A1A0FC}" presName="vertSpace2b" presStyleCnt="0"/>
      <dgm:spPr/>
    </dgm:pt>
    <dgm:pt modelId="{ECFF2B40-FBA0-4469-AEEF-04450DCEAF98}" type="pres">
      <dgm:prSet presAssocID="{ED51F1B6-E744-4302-B821-72A708D57C89}" presName="horz2" presStyleCnt="0"/>
      <dgm:spPr/>
    </dgm:pt>
    <dgm:pt modelId="{485C2F6C-304F-4159-A53A-89D249A84422}" type="pres">
      <dgm:prSet presAssocID="{ED51F1B6-E744-4302-B821-72A708D57C89}" presName="horzSpace2" presStyleCnt="0"/>
      <dgm:spPr/>
    </dgm:pt>
    <dgm:pt modelId="{85176565-720B-41C2-8EE1-0501485079F7}" type="pres">
      <dgm:prSet presAssocID="{ED51F1B6-E744-4302-B821-72A708D57C89}" presName="tx2" presStyleLbl="revTx" presStyleIdx="15" presStyleCnt="16"/>
      <dgm:spPr/>
      <dgm:t>
        <a:bodyPr/>
        <a:lstStyle/>
        <a:p>
          <a:endParaRPr lang="en-US"/>
        </a:p>
      </dgm:t>
    </dgm:pt>
    <dgm:pt modelId="{C2A549B4-2925-44E6-83CA-924746F3ED98}" type="pres">
      <dgm:prSet presAssocID="{ED51F1B6-E744-4302-B821-72A708D57C89}" presName="vert2" presStyleCnt="0"/>
      <dgm:spPr/>
    </dgm:pt>
    <dgm:pt modelId="{FE8184C0-9A24-4999-BB78-6F278F22D743}" type="pres">
      <dgm:prSet presAssocID="{ED51F1B6-E744-4302-B821-72A708D57C89}" presName="thinLine2b" presStyleLbl="callout" presStyleIdx="11" presStyleCnt="12"/>
      <dgm:spPr/>
    </dgm:pt>
    <dgm:pt modelId="{EAC2D676-0271-4CCF-AD17-03FCDE5835E4}" type="pres">
      <dgm:prSet presAssocID="{ED51F1B6-E744-4302-B821-72A708D57C89}" presName="vertSpace2b" presStyleCnt="0"/>
      <dgm:spPr/>
    </dgm:pt>
  </dgm:ptLst>
  <dgm:cxnLst>
    <dgm:cxn modelId="{3481F397-4D0B-4843-A157-A18F4F280998}" srcId="{6B0DD828-DEFF-4196-8125-84865F785FF0}" destId="{ED51F1B6-E744-4302-B821-72A708D57C89}" srcOrd="2" destOrd="0" parTransId="{B92A2D9E-162B-4C97-B694-A9CABC9998F0}" sibTransId="{2F1DB2BD-EE6F-4C85-89BE-93E3B8FF3992}"/>
    <dgm:cxn modelId="{3EF02A43-1911-4D69-B2CD-E51FF7EFE612}" type="presOf" srcId="{83CD34F4-EEC0-463D-8F00-D819E604AC62}" destId="{750B5F01-4676-496A-AB50-DD4C36A1BBE4}" srcOrd="0" destOrd="0" presId="urn:microsoft.com/office/officeart/2008/layout/LinedList"/>
    <dgm:cxn modelId="{638E07FD-56AE-40AA-ADAA-352415522243}" type="presOf" srcId="{7B361109-B8F5-41CC-8BE6-A6EE7C8DF82C}" destId="{A6D273EA-261B-4214-869B-B14B36823711}" srcOrd="0" destOrd="0" presId="urn:microsoft.com/office/officeart/2008/layout/LinedList"/>
    <dgm:cxn modelId="{05A10F5E-34DB-4745-999D-7E03BB163705}" type="presOf" srcId="{B65E8D5E-5C1D-4642-B0BE-5612A6FB7DCD}" destId="{BD78CF1C-EF9C-4036-AC7A-D10A9BE5AFA2}" srcOrd="0" destOrd="0" presId="urn:microsoft.com/office/officeart/2008/layout/LinedList"/>
    <dgm:cxn modelId="{540CC520-D868-4076-9412-623503A669A3}" srcId="{8E53F731-1C00-4214-9156-41E23BA73C89}" destId="{B65E8D5E-5C1D-4642-B0BE-5612A6FB7DCD}" srcOrd="0" destOrd="0" parTransId="{16F5715C-2808-4EFF-AD76-04A6D61B3E5E}" sibTransId="{D5F719A7-4FC8-4843-8E1A-9B5B7568916A}"/>
    <dgm:cxn modelId="{ECD74D57-F692-42AB-B91A-14E84913C8C3}" type="presOf" srcId="{09C438E9-A154-4C95-A2CF-2C4356AE01ED}" destId="{4D9072F1-E987-41D6-95FF-96CF2EC18A3F}" srcOrd="0" destOrd="0" presId="urn:microsoft.com/office/officeart/2008/layout/LinedList"/>
    <dgm:cxn modelId="{6CEDBB7D-637D-4BF7-BE52-E63E680E8971}" srcId="{8E53F731-1C00-4214-9156-41E23BA73C89}" destId="{D2D67207-B775-4027-9AF1-D4BCEF63C265}" srcOrd="1" destOrd="0" parTransId="{813231B2-D581-4FF1-9153-9750744BC65E}" sibTransId="{534E2586-A0FE-4EA5-8AA7-D4A9EB95D043}"/>
    <dgm:cxn modelId="{AC7763F9-9F3D-4E6D-B4F1-13AEC43B6DF6}" srcId="{7B361109-B8F5-41CC-8BE6-A6EE7C8DF82C}" destId="{180A656E-FC8E-40B5-8458-751B282ACCF7}" srcOrd="1" destOrd="0" parTransId="{63BB2A25-D4FB-4A78-A166-9A6B6DF66C1D}" sibTransId="{F62978A0-5E5A-41A2-8A4B-39C9D8222B09}"/>
    <dgm:cxn modelId="{A51C5829-94B8-4440-B9A2-DEF4BFED182E}" type="presOf" srcId="{8E53F731-1C00-4214-9156-41E23BA73C89}" destId="{F6511E44-BC38-41E9-9DFA-7827F6235FFF}" srcOrd="0" destOrd="0" presId="urn:microsoft.com/office/officeart/2008/layout/LinedList"/>
    <dgm:cxn modelId="{F99732C4-AC3A-4E31-B0C7-A91EB54EF764}" srcId="{43D78E7B-2C22-4832-A285-D29C4767A471}" destId="{B6F63669-F685-402D-B5EA-DBB0CC225514}" srcOrd="0" destOrd="0" parTransId="{D0945A8F-89ED-42E7-82D6-18B077057779}" sibTransId="{BD5B187F-77D9-4B8E-BEA6-44F08F46E01E}"/>
    <dgm:cxn modelId="{D955DFD1-FF2D-4A8F-914D-2F195D844B78}" type="presOf" srcId="{BE7709CC-2B32-436E-A4E6-2F15FA06D2FD}" destId="{3359D52B-1DF4-48F6-8AC2-0A6D183EA165}" srcOrd="0" destOrd="0" presId="urn:microsoft.com/office/officeart/2008/layout/LinedList"/>
    <dgm:cxn modelId="{3D3B7669-BC02-42E5-B338-D4107F8A194C}" srcId="{43D78E7B-2C22-4832-A285-D29C4767A471}" destId="{F0B4A6C5-8576-489F-9314-16423112961F}" srcOrd="1" destOrd="0" parTransId="{C914A643-31AD-46F0-A209-454AEBA55852}" sibTransId="{8F9A302F-A7CE-4467-B75C-FCE3C63452C4}"/>
    <dgm:cxn modelId="{454B8AE8-BC39-40E1-9643-61E27E8D7618}" type="presOf" srcId="{F0B4A6C5-8576-489F-9314-16423112961F}" destId="{C3D48BD4-1DEA-42FE-A99B-B7D96F94CDD7}" srcOrd="0" destOrd="0" presId="urn:microsoft.com/office/officeart/2008/layout/LinedList"/>
    <dgm:cxn modelId="{EB845DBA-8275-436E-AA5D-D5E1F9AF8F7D}" type="presOf" srcId="{B6F63669-F685-402D-B5EA-DBB0CC225514}" destId="{6AF8BFB6-EA15-4410-A370-A2FE8E3AE740}" srcOrd="0" destOrd="0" presId="urn:microsoft.com/office/officeart/2008/layout/LinedList"/>
    <dgm:cxn modelId="{6171A07E-9BEE-4496-95B7-BE22F32AE4E4}" srcId="{6B0DD828-DEFF-4196-8125-84865F785FF0}" destId="{BE7709CC-2B32-436E-A4E6-2F15FA06D2FD}" srcOrd="0" destOrd="0" parTransId="{235D2C2A-0E07-439A-BA00-699016866AEA}" sibTransId="{FAE62482-A05A-4F0D-9D8E-3DDA7D7A7847}"/>
    <dgm:cxn modelId="{3EE4E9BE-4982-44A5-AB05-7FEF3380BBFE}" srcId="{7B361109-B8F5-41CC-8BE6-A6EE7C8DF82C}" destId="{6B0DD828-DEFF-4196-8125-84865F785FF0}" srcOrd="3" destOrd="0" parTransId="{B3D6091A-92A4-4D88-AE9E-0C262A690961}" sibTransId="{D27B03F0-2BDD-4375-9B51-7514531A9156}"/>
    <dgm:cxn modelId="{4992D175-4B38-4521-9C39-01916043DEA3}" srcId="{7B361109-B8F5-41CC-8BE6-A6EE7C8DF82C}" destId="{43D78E7B-2C22-4832-A285-D29C4767A471}" srcOrd="0" destOrd="0" parTransId="{92820AB8-31E2-4CC4-8EF3-C1E2B9B662B1}" sibTransId="{F5191D45-2FE8-4349-9BD8-1C66E7DD0539}"/>
    <dgm:cxn modelId="{7580279E-005E-44E9-B845-01B14A1063A8}" type="presOf" srcId="{01C2A46D-DB18-4FC1-83F1-9AD0258AB833}" destId="{051F0F24-64B2-4967-87BB-871CB36EC8DD}" srcOrd="0" destOrd="0" presId="urn:microsoft.com/office/officeart/2008/layout/LinedList"/>
    <dgm:cxn modelId="{99BA169C-9F4A-420C-B898-F92BE4FFAF0E}" srcId="{180A656E-FC8E-40B5-8458-751B282ACCF7}" destId="{83CD34F4-EEC0-463D-8F00-D819E604AC62}" srcOrd="0" destOrd="0" parTransId="{8B74C5D1-8528-4D53-9BDD-28F575652860}" sibTransId="{B4C0BEFF-FFEF-4E18-BCE8-3522391F2BC5}"/>
    <dgm:cxn modelId="{8574DC12-34C8-4ED8-AFC8-3BB368926F37}" type="presOf" srcId="{276E7212-6582-4FF2-ADBD-1B83BDBF15C3}" destId="{BF7814E3-AC58-45F1-88CE-2D7E2879B8CB}" srcOrd="0" destOrd="0" presId="urn:microsoft.com/office/officeart/2008/layout/LinedList"/>
    <dgm:cxn modelId="{773DE50D-F38C-4506-9BE5-45930C27E13D}" srcId="{180A656E-FC8E-40B5-8458-751B282ACCF7}" destId="{276E7212-6582-4FF2-ADBD-1B83BDBF15C3}" srcOrd="1" destOrd="0" parTransId="{D9F4992E-F74F-4280-BAD5-186151E1A154}" sibTransId="{B0DD605E-78E2-45B9-96D6-9E1CF51F7829}"/>
    <dgm:cxn modelId="{870E401E-BE1E-4A84-ABAA-E3F438524EF6}" type="presOf" srcId="{43D78E7B-2C22-4832-A285-D29C4767A471}" destId="{90FE2C7E-E7B3-484D-99BE-5BEAA6A5D21C}" srcOrd="0" destOrd="0" presId="urn:microsoft.com/office/officeart/2008/layout/LinedList"/>
    <dgm:cxn modelId="{8010FE7B-141F-4B92-9EAD-9B821DFA8360}" type="presOf" srcId="{EC04253F-8B3D-4272-8576-BD8CD3A1A0FC}" destId="{AAA23C9F-5CA5-4FC3-9AE5-9820C716F1C5}" srcOrd="0" destOrd="0" presId="urn:microsoft.com/office/officeart/2008/layout/LinedList"/>
    <dgm:cxn modelId="{8322727A-C608-48B2-8C26-054F19092428}" srcId="{180A656E-FC8E-40B5-8458-751B282ACCF7}" destId="{3B87F235-F54D-41BB-833C-02A7C31A538B}" srcOrd="2" destOrd="0" parTransId="{621FD7DB-087A-443A-BF3A-CC7F2F362D9E}" sibTransId="{6BADA250-A399-44F7-BFF8-D419DEB995C9}"/>
    <dgm:cxn modelId="{213D1836-B7D1-4060-BF76-1DFBD034108B}" srcId="{6B0DD828-DEFF-4196-8125-84865F785FF0}" destId="{EC04253F-8B3D-4272-8576-BD8CD3A1A0FC}" srcOrd="1" destOrd="0" parTransId="{44A5F146-188B-4D02-B78D-CA5945355294}" sibTransId="{7EEDDB20-03F5-4079-8F6B-3682DF34C9D7}"/>
    <dgm:cxn modelId="{6BB3DF4E-4A50-46B6-A470-104ED3DBA9B2}" type="presOf" srcId="{3B87F235-F54D-41BB-833C-02A7C31A538B}" destId="{ACEEEAB8-658E-4D17-A328-6360B9E74561}" srcOrd="0" destOrd="0" presId="urn:microsoft.com/office/officeart/2008/layout/LinedList"/>
    <dgm:cxn modelId="{6359E281-BC9D-4081-9E00-CED7DD676011}" type="presOf" srcId="{D2D67207-B775-4027-9AF1-D4BCEF63C265}" destId="{6B902DD0-2AE2-4A56-AEC1-AC409B6EC009}" srcOrd="0" destOrd="0" presId="urn:microsoft.com/office/officeart/2008/layout/LinedList"/>
    <dgm:cxn modelId="{CF7089BC-009C-4C17-B9A0-AF52AEF72029}" srcId="{7B361109-B8F5-41CC-8BE6-A6EE7C8DF82C}" destId="{8E53F731-1C00-4214-9156-41E23BA73C89}" srcOrd="2" destOrd="0" parTransId="{744F855C-1928-49BC-AF33-6EC7F5023E60}" sibTransId="{1225CFF9-C032-4BAF-B587-5D0893ECC913}"/>
    <dgm:cxn modelId="{0E8E89BE-BE80-4134-812C-20D407B1A637}" type="presOf" srcId="{ED51F1B6-E744-4302-B821-72A708D57C89}" destId="{85176565-720B-41C2-8EE1-0501485079F7}" srcOrd="0" destOrd="0" presId="urn:microsoft.com/office/officeart/2008/layout/LinedList"/>
    <dgm:cxn modelId="{6F36A512-A0E3-4B5F-A009-1E16CD1A09C3}" type="presOf" srcId="{180A656E-FC8E-40B5-8458-751B282ACCF7}" destId="{BA37BA76-44B7-423C-BEF4-2117516E9C48}" srcOrd="0" destOrd="0" presId="urn:microsoft.com/office/officeart/2008/layout/LinedList"/>
    <dgm:cxn modelId="{BD802AB5-0ABB-4186-9A04-F67E8CB42332}" srcId="{8E53F731-1C00-4214-9156-41E23BA73C89}" destId="{01C2A46D-DB18-4FC1-83F1-9AD0258AB833}" srcOrd="2" destOrd="0" parTransId="{8EA6CB6A-A77B-416B-9DC5-37DE13B70A47}" sibTransId="{E1098AB4-D30F-45E1-84B2-71B2BEB9C00F}"/>
    <dgm:cxn modelId="{DAD45AD1-EE2A-406D-B845-F7A27EDCE6B7}" srcId="{43D78E7B-2C22-4832-A285-D29C4767A471}" destId="{09C438E9-A154-4C95-A2CF-2C4356AE01ED}" srcOrd="2" destOrd="0" parTransId="{EB2AFF03-BEE3-4A4D-8BD7-3813A7B73D1E}" sibTransId="{E19925B9-5929-411F-93D9-828AE75E682F}"/>
    <dgm:cxn modelId="{EDF35344-ED4B-42CF-8D04-F6D307D259E3}" type="presOf" srcId="{6B0DD828-DEFF-4196-8125-84865F785FF0}" destId="{55BDFB07-F63F-45F4-B99B-709DE42B4E34}" srcOrd="0" destOrd="0" presId="urn:microsoft.com/office/officeart/2008/layout/LinedList"/>
    <dgm:cxn modelId="{9B8C06A1-FB30-4D0C-9FCA-620F99F3289F}" type="presParOf" srcId="{A6D273EA-261B-4214-869B-B14B36823711}" destId="{D5C48399-9EB4-4CE9-8433-D4A8A44C0A5B}" srcOrd="0" destOrd="0" presId="urn:microsoft.com/office/officeart/2008/layout/LinedList"/>
    <dgm:cxn modelId="{26DBBB30-91F0-4B1C-8A36-7144B5B82CAD}" type="presParOf" srcId="{A6D273EA-261B-4214-869B-B14B36823711}" destId="{B4BD0CAB-C964-4782-B6FA-7C95973AD066}" srcOrd="1" destOrd="0" presId="urn:microsoft.com/office/officeart/2008/layout/LinedList"/>
    <dgm:cxn modelId="{22471C4F-90F9-42B4-9BD1-860CBF2CC21F}" type="presParOf" srcId="{B4BD0CAB-C964-4782-B6FA-7C95973AD066}" destId="{90FE2C7E-E7B3-484D-99BE-5BEAA6A5D21C}" srcOrd="0" destOrd="0" presId="urn:microsoft.com/office/officeart/2008/layout/LinedList"/>
    <dgm:cxn modelId="{5AA3EE3B-B843-4512-9F11-630234E82743}" type="presParOf" srcId="{B4BD0CAB-C964-4782-B6FA-7C95973AD066}" destId="{49D0C8E1-F489-40F1-B98A-F57822E16993}" srcOrd="1" destOrd="0" presId="urn:microsoft.com/office/officeart/2008/layout/LinedList"/>
    <dgm:cxn modelId="{3578DA61-26C6-43D8-9BB0-C9DCB8C39CC3}" type="presParOf" srcId="{49D0C8E1-F489-40F1-B98A-F57822E16993}" destId="{F4C57030-F31B-4FBE-A9A0-BEE0165754B0}" srcOrd="0" destOrd="0" presId="urn:microsoft.com/office/officeart/2008/layout/LinedList"/>
    <dgm:cxn modelId="{7D22D09A-67DE-4BFC-B4ED-FD0570A85187}" type="presParOf" srcId="{49D0C8E1-F489-40F1-B98A-F57822E16993}" destId="{6576A407-3336-4939-A58C-5D5AD4946860}" srcOrd="1" destOrd="0" presId="urn:microsoft.com/office/officeart/2008/layout/LinedList"/>
    <dgm:cxn modelId="{56B4DC4B-CFA9-4E18-AAC0-D5B35201E154}" type="presParOf" srcId="{6576A407-3336-4939-A58C-5D5AD4946860}" destId="{33B14081-39C3-4795-98D2-A32A2376E264}" srcOrd="0" destOrd="0" presId="urn:microsoft.com/office/officeart/2008/layout/LinedList"/>
    <dgm:cxn modelId="{32DD8522-2A21-49A1-B8EE-A55E4EAAAE09}" type="presParOf" srcId="{6576A407-3336-4939-A58C-5D5AD4946860}" destId="{6AF8BFB6-EA15-4410-A370-A2FE8E3AE740}" srcOrd="1" destOrd="0" presId="urn:microsoft.com/office/officeart/2008/layout/LinedList"/>
    <dgm:cxn modelId="{DD7FE20E-9BB6-4B1B-BDA3-C8937A688680}" type="presParOf" srcId="{6576A407-3336-4939-A58C-5D5AD4946860}" destId="{620CBE4E-77D3-4B3D-BD7B-2FD7A028C5B7}" srcOrd="2" destOrd="0" presId="urn:microsoft.com/office/officeart/2008/layout/LinedList"/>
    <dgm:cxn modelId="{576D6524-9460-426B-9CB7-55E5680859B9}" type="presParOf" srcId="{49D0C8E1-F489-40F1-B98A-F57822E16993}" destId="{226670A0-D631-4C91-86BD-2036BA891603}" srcOrd="2" destOrd="0" presId="urn:microsoft.com/office/officeart/2008/layout/LinedList"/>
    <dgm:cxn modelId="{F2E88AFE-4CE2-4D88-AE7B-3871E2E0A015}" type="presParOf" srcId="{49D0C8E1-F489-40F1-B98A-F57822E16993}" destId="{0F5E2627-28F8-4602-9053-DEA83E3C90CD}" srcOrd="3" destOrd="0" presId="urn:microsoft.com/office/officeart/2008/layout/LinedList"/>
    <dgm:cxn modelId="{C67ACA98-495B-4DA8-8970-9D9859414488}" type="presParOf" srcId="{49D0C8E1-F489-40F1-B98A-F57822E16993}" destId="{4466AA72-8D40-441A-9CDA-67937E06A9A8}" srcOrd="4" destOrd="0" presId="urn:microsoft.com/office/officeart/2008/layout/LinedList"/>
    <dgm:cxn modelId="{D426567B-3AEB-4C1E-8E7C-977883F9293A}" type="presParOf" srcId="{4466AA72-8D40-441A-9CDA-67937E06A9A8}" destId="{22851F51-84E2-4DF1-845E-587E2CC6F706}" srcOrd="0" destOrd="0" presId="urn:microsoft.com/office/officeart/2008/layout/LinedList"/>
    <dgm:cxn modelId="{D08D04BD-3FE7-40E7-843C-7903398B2B0D}" type="presParOf" srcId="{4466AA72-8D40-441A-9CDA-67937E06A9A8}" destId="{C3D48BD4-1DEA-42FE-A99B-B7D96F94CDD7}" srcOrd="1" destOrd="0" presId="urn:microsoft.com/office/officeart/2008/layout/LinedList"/>
    <dgm:cxn modelId="{C939CB93-BF1D-4840-95F9-0453A2DCFDBF}" type="presParOf" srcId="{4466AA72-8D40-441A-9CDA-67937E06A9A8}" destId="{74A619CB-369B-4F57-BEFF-3D1ED1999568}" srcOrd="2" destOrd="0" presId="urn:microsoft.com/office/officeart/2008/layout/LinedList"/>
    <dgm:cxn modelId="{F9F35657-480E-46DC-A7D7-1D4EC06B7565}" type="presParOf" srcId="{49D0C8E1-F489-40F1-B98A-F57822E16993}" destId="{803AEA95-537A-41A4-B48A-934B778DA4C0}" srcOrd="5" destOrd="0" presId="urn:microsoft.com/office/officeart/2008/layout/LinedList"/>
    <dgm:cxn modelId="{38FF9DFA-313E-4D0D-BFE1-B90B284247A6}" type="presParOf" srcId="{49D0C8E1-F489-40F1-B98A-F57822E16993}" destId="{398CB320-2593-45F3-A0CF-11F84D632082}" srcOrd="6" destOrd="0" presId="urn:microsoft.com/office/officeart/2008/layout/LinedList"/>
    <dgm:cxn modelId="{D22FAC6F-0C0C-47D3-A232-93AF1EC54C67}" type="presParOf" srcId="{49D0C8E1-F489-40F1-B98A-F57822E16993}" destId="{7BAA8594-850F-49AB-8360-4654CB928F6B}" srcOrd="7" destOrd="0" presId="urn:microsoft.com/office/officeart/2008/layout/LinedList"/>
    <dgm:cxn modelId="{BEAE7AB6-9749-49EC-A48F-E035D82B4073}" type="presParOf" srcId="{7BAA8594-850F-49AB-8360-4654CB928F6B}" destId="{56A52146-3EA8-4DA9-B4F2-D5895B80C973}" srcOrd="0" destOrd="0" presId="urn:microsoft.com/office/officeart/2008/layout/LinedList"/>
    <dgm:cxn modelId="{B304DED4-8570-4E69-AAC8-F0CA1BFCAEF4}" type="presParOf" srcId="{7BAA8594-850F-49AB-8360-4654CB928F6B}" destId="{4D9072F1-E987-41D6-95FF-96CF2EC18A3F}" srcOrd="1" destOrd="0" presId="urn:microsoft.com/office/officeart/2008/layout/LinedList"/>
    <dgm:cxn modelId="{4BD3644C-1DC6-4841-98CC-DF2DA50638FB}" type="presParOf" srcId="{7BAA8594-850F-49AB-8360-4654CB928F6B}" destId="{0B1347A9-3F73-436C-B618-08995761EE45}" srcOrd="2" destOrd="0" presId="urn:microsoft.com/office/officeart/2008/layout/LinedList"/>
    <dgm:cxn modelId="{338A7620-6FBF-4E2D-9BCB-0E4DDC87271F}" type="presParOf" srcId="{49D0C8E1-F489-40F1-B98A-F57822E16993}" destId="{C40EC86A-67E2-48CB-8CCD-89E522046C64}" srcOrd="8" destOrd="0" presId="urn:microsoft.com/office/officeart/2008/layout/LinedList"/>
    <dgm:cxn modelId="{22F4EA33-76FD-4BA2-914D-C0F6DFF30E1F}" type="presParOf" srcId="{49D0C8E1-F489-40F1-B98A-F57822E16993}" destId="{50614D4F-5DBF-4197-82E1-C8F3238083E2}" srcOrd="9" destOrd="0" presId="urn:microsoft.com/office/officeart/2008/layout/LinedList"/>
    <dgm:cxn modelId="{9B37D35E-9D73-4DBD-AADC-297D241FE2BC}" type="presParOf" srcId="{A6D273EA-261B-4214-869B-B14B36823711}" destId="{23B6C1BC-D93A-4DD7-B57E-0F8C0AD0FFA5}" srcOrd="2" destOrd="0" presId="urn:microsoft.com/office/officeart/2008/layout/LinedList"/>
    <dgm:cxn modelId="{A156A331-873F-4BEA-B40B-0253DCCDAC14}" type="presParOf" srcId="{A6D273EA-261B-4214-869B-B14B36823711}" destId="{C0529189-17F5-4467-99E2-ECA2B78387C5}" srcOrd="3" destOrd="0" presId="urn:microsoft.com/office/officeart/2008/layout/LinedList"/>
    <dgm:cxn modelId="{172F66AA-F147-4ABD-9FB7-B9C8A2C5A20E}" type="presParOf" srcId="{C0529189-17F5-4467-99E2-ECA2B78387C5}" destId="{BA37BA76-44B7-423C-BEF4-2117516E9C48}" srcOrd="0" destOrd="0" presId="urn:microsoft.com/office/officeart/2008/layout/LinedList"/>
    <dgm:cxn modelId="{C8DED1FC-07D7-430C-A789-1B2D9F7D9BE5}" type="presParOf" srcId="{C0529189-17F5-4467-99E2-ECA2B78387C5}" destId="{593C05D4-5C86-4A20-A9A3-768B4ED6B104}" srcOrd="1" destOrd="0" presId="urn:microsoft.com/office/officeart/2008/layout/LinedList"/>
    <dgm:cxn modelId="{38DC135B-63BC-426B-ABF2-931BB9AABB03}" type="presParOf" srcId="{593C05D4-5C86-4A20-A9A3-768B4ED6B104}" destId="{0114457B-A9EC-4BB8-A8FF-C1EF7198C42F}" srcOrd="0" destOrd="0" presId="urn:microsoft.com/office/officeart/2008/layout/LinedList"/>
    <dgm:cxn modelId="{A2167CFC-52F1-43A9-802F-89D0B22F0471}" type="presParOf" srcId="{593C05D4-5C86-4A20-A9A3-768B4ED6B104}" destId="{E17A98FA-771F-49DA-AB3B-2C9969FD4E53}" srcOrd="1" destOrd="0" presId="urn:microsoft.com/office/officeart/2008/layout/LinedList"/>
    <dgm:cxn modelId="{B24B7AF1-40D4-4ED5-96FF-9EC5F4347BB8}" type="presParOf" srcId="{E17A98FA-771F-49DA-AB3B-2C9969FD4E53}" destId="{2955EBFE-5F0F-41FD-924D-D64089AA6F59}" srcOrd="0" destOrd="0" presId="urn:microsoft.com/office/officeart/2008/layout/LinedList"/>
    <dgm:cxn modelId="{7E2B1599-F0B9-4884-99F8-9F2F23C59600}" type="presParOf" srcId="{E17A98FA-771F-49DA-AB3B-2C9969FD4E53}" destId="{750B5F01-4676-496A-AB50-DD4C36A1BBE4}" srcOrd="1" destOrd="0" presId="urn:microsoft.com/office/officeart/2008/layout/LinedList"/>
    <dgm:cxn modelId="{AFFAA4CC-FCA3-47DC-8D63-813909561910}" type="presParOf" srcId="{E17A98FA-771F-49DA-AB3B-2C9969FD4E53}" destId="{51F7849D-F582-4391-9E68-A7B0AB870BB2}" srcOrd="2" destOrd="0" presId="urn:microsoft.com/office/officeart/2008/layout/LinedList"/>
    <dgm:cxn modelId="{D549C004-0967-4EAF-8C4A-855A0068EB66}" type="presParOf" srcId="{593C05D4-5C86-4A20-A9A3-768B4ED6B104}" destId="{E2257E1C-05EA-4F39-B7E1-98F4A6F8BF89}" srcOrd="2" destOrd="0" presId="urn:microsoft.com/office/officeart/2008/layout/LinedList"/>
    <dgm:cxn modelId="{8D12F233-F155-47A5-8D26-BEE3BB523C67}" type="presParOf" srcId="{593C05D4-5C86-4A20-A9A3-768B4ED6B104}" destId="{2EE847B0-4033-449D-8E20-D06D83469D93}" srcOrd="3" destOrd="0" presId="urn:microsoft.com/office/officeart/2008/layout/LinedList"/>
    <dgm:cxn modelId="{FD8926CC-451B-46B6-AFBA-EDB6FC95D77E}" type="presParOf" srcId="{593C05D4-5C86-4A20-A9A3-768B4ED6B104}" destId="{936633EC-5404-49E6-83EC-287CFE0B91C1}" srcOrd="4" destOrd="0" presId="urn:microsoft.com/office/officeart/2008/layout/LinedList"/>
    <dgm:cxn modelId="{71619411-117E-4678-B906-2F2A5DA4966C}" type="presParOf" srcId="{936633EC-5404-49E6-83EC-287CFE0B91C1}" destId="{C4291FCF-3D1D-48F2-8ABF-0A81E98B9C5B}" srcOrd="0" destOrd="0" presId="urn:microsoft.com/office/officeart/2008/layout/LinedList"/>
    <dgm:cxn modelId="{84549BD4-87A6-4741-AA96-4DEFEC856D45}" type="presParOf" srcId="{936633EC-5404-49E6-83EC-287CFE0B91C1}" destId="{BF7814E3-AC58-45F1-88CE-2D7E2879B8CB}" srcOrd="1" destOrd="0" presId="urn:microsoft.com/office/officeart/2008/layout/LinedList"/>
    <dgm:cxn modelId="{F9FAC4D2-F0C6-4467-8DD6-73E87A18D678}" type="presParOf" srcId="{936633EC-5404-49E6-83EC-287CFE0B91C1}" destId="{AC16C6E5-6D48-4332-9C45-9AB22B9C118E}" srcOrd="2" destOrd="0" presId="urn:microsoft.com/office/officeart/2008/layout/LinedList"/>
    <dgm:cxn modelId="{169A3AF3-5DC9-4525-AF1C-1D29DF352EB6}" type="presParOf" srcId="{593C05D4-5C86-4A20-A9A3-768B4ED6B104}" destId="{7ED3877F-82E7-4910-9744-89B64D3BDDBC}" srcOrd="5" destOrd="0" presId="urn:microsoft.com/office/officeart/2008/layout/LinedList"/>
    <dgm:cxn modelId="{1703B082-F6D9-4316-8DB6-4A3ED82F1219}" type="presParOf" srcId="{593C05D4-5C86-4A20-A9A3-768B4ED6B104}" destId="{99C6FD7D-8902-4478-9E3F-E6EC23EA7714}" srcOrd="6" destOrd="0" presId="urn:microsoft.com/office/officeart/2008/layout/LinedList"/>
    <dgm:cxn modelId="{53CA0DF6-1499-4D87-95B8-B4F7B635A0FE}" type="presParOf" srcId="{593C05D4-5C86-4A20-A9A3-768B4ED6B104}" destId="{82543892-F1E2-433F-8936-A51D5BAD0E51}" srcOrd="7" destOrd="0" presId="urn:microsoft.com/office/officeart/2008/layout/LinedList"/>
    <dgm:cxn modelId="{27A3EB6C-397F-40CC-9105-07F414670C7F}" type="presParOf" srcId="{82543892-F1E2-433F-8936-A51D5BAD0E51}" destId="{1D75EFCE-A977-45B0-96C4-70F45FA76690}" srcOrd="0" destOrd="0" presId="urn:microsoft.com/office/officeart/2008/layout/LinedList"/>
    <dgm:cxn modelId="{258F46C7-B632-4F8A-ADC9-380695552FDD}" type="presParOf" srcId="{82543892-F1E2-433F-8936-A51D5BAD0E51}" destId="{ACEEEAB8-658E-4D17-A328-6360B9E74561}" srcOrd="1" destOrd="0" presId="urn:microsoft.com/office/officeart/2008/layout/LinedList"/>
    <dgm:cxn modelId="{41581531-D16A-4B77-9790-35470E32E94A}" type="presParOf" srcId="{82543892-F1E2-433F-8936-A51D5BAD0E51}" destId="{33CC06FD-0AAC-4A3E-AD9F-414DBD7C55A6}" srcOrd="2" destOrd="0" presId="urn:microsoft.com/office/officeart/2008/layout/LinedList"/>
    <dgm:cxn modelId="{52CD3FA4-0F2A-431E-AADC-3461402A3A7C}" type="presParOf" srcId="{593C05D4-5C86-4A20-A9A3-768B4ED6B104}" destId="{55BA9834-B05A-4ACB-A718-1A0C05AC704D}" srcOrd="8" destOrd="0" presId="urn:microsoft.com/office/officeart/2008/layout/LinedList"/>
    <dgm:cxn modelId="{0C31BF19-5F74-4659-BD27-2CADEBDA596A}" type="presParOf" srcId="{593C05D4-5C86-4A20-A9A3-768B4ED6B104}" destId="{F8CCD640-3927-4076-9D17-1A659457EF39}" srcOrd="9" destOrd="0" presId="urn:microsoft.com/office/officeart/2008/layout/LinedList"/>
    <dgm:cxn modelId="{06BBC17A-114D-4251-B423-2E71127694F9}" type="presParOf" srcId="{A6D273EA-261B-4214-869B-B14B36823711}" destId="{1BB4C100-32F4-4B0B-816C-231FFC450976}" srcOrd="4" destOrd="0" presId="urn:microsoft.com/office/officeart/2008/layout/LinedList"/>
    <dgm:cxn modelId="{37281DDA-66C9-40AD-A5C0-60CFB1E12F3A}" type="presParOf" srcId="{A6D273EA-261B-4214-869B-B14B36823711}" destId="{BD8DE8A0-5C62-408D-9373-208BE85D8B36}" srcOrd="5" destOrd="0" presId="urn:microsoft.com/office/officeart/2008/layout/LinedList"/>
    <dgm:cxn modelId="{12385E35-872F-4286-B99A-8F86D349ADB8}" type="presParOf" srcId="{BD8DE8A0-5C62-408D-9373-208BE85D8B36}" destId="{F6511E44-BC38-41E9-9DFA-7827F6235FFF}" srcOrd="0" destOrd="0" presId="urn:microsoft.com/office/officeart/2008/layout/LinedList"/>
    <dgm:cxn modelId="{A8175BD0-FFC0-44D2-9929-72885A2DB02C}" type="presParOf" srcId="{BD8DE8A0-5C62-408D-9373-208BE85D8B36}" destId="{713152AA-3BC9-4A63-831F-D6D642823FF5}" srcOrd="1" destOrd="0" presId="urn:microsoft.com/office/officeart/2008/layout/LinedList"/>
    <dgm:cxn modelId="{63FC9D1B-0FEE-4CA5-A316-280B7DF62482}" type="presParOf" srcId="{713152AA-3BC9-4A63-831F-D6D642823FF5}" destId="{9AF9E9CC-0601-40A5-B956-78697A264758}" srcOrd="0" destOrd="0" presId="urn:microsoft.com/office/officeart/2008/layout/LinedList"/>
    <dgm:cxn modelId="{F3B0E450-050D-422F-8727-158FB02BA4BC}" type="presParOf" srcId="{713152AA-3BC9-4A63-831F-D6D642823FF5}" destId="{0A151B8C-0DF2-4D70-B630-AE4869044A0D}" srcOrd="1" destOrd="0" presId="urn:microsoft.com/office/officeart/2008/layout/LinedList"/>
    <dgm:cxn modelId="{89DFD185-6C54-4407-8A12-00F0FBEB6EE6}" type="presParOf" srcId="{0A151B8C-0DF2-4D70-B630-AE4869044A0D}" destId="{57053434-11E4-4AB5-B63D-F27A1F3C01CC}" srcOrd="0" destOrd="0" presId="urn:microsoft.com/office/officeart/2008/layout/LinedList"/>
    <dgm:cxn modelId="{B8137BAC-8378-43FE-A79C-172734DABAD1}" type="presParOf" srcId="{0A151B8C-0DF2-4D70-B630-AE4869044A0D}" destId="{BD78CF1C-EF9C-4036-AC7A-D10A9BE5AFA2}" srcOrd="1" destOrd="0" presId="urn:microsoft.com/office/officeart/2008/layout/LinedList"/>
    <dgm:cxn modelId="{09454EBD-FD87-4652-B921-7A51C2D468B3}" type="presParOf" srcId="{0A151B8C-0DF2-4D70-B630-AE4869044A0D}" destId="{0C2244A0-9789-4301-93BC-5E02AC481938}" srcOrd="2" destOrd="0" presId="urn:microsoft.com/office/officeart/2008/layout/LinedList"/>
    <dgm:cxn modelId="{CDD4184B-7D36-4241-BFDC-8BEB77FAAE76}" type="presParOf" srcId="{713152AA-3BC9-4A63-831F-D6D642823FF5}" destId="{B962FBBC-A8B2-47B4-9161-03FAB3B2D8BC}" srcOrd="2" destOrd="0" presId="urn:microsoft.com/office/officeart/2008/layout/LinedList"/>
    <dgm:cxn modelId="{52E83D73-A819-47ED-95E6-6B802736036D}" type="presParOf" srcId="{713152AA-3BC9-4A63-831F-D6D642823FF5}" destId="{43D6AC0B-BA88-4A52-97D3-8F743869802D}" srcOrd="3" destOrd="0" presId="urn:microsoft.com/office/officeart/2008/layout/LinedList"/>
    <dgm:cxn modelId="{AEF0F1A8-6AB8-4C03-A215-9A04AF322981}" type="presParOf" srcId="{713152AA-3BC9-4A63-831F-D6D642823FF5}" destId="{6C27F7DA-4C39-4AB1-8DC8-38CBA165BEC5}" srcOrd="4" destOrd="0" presId="urn:microsoft.com/office/officeart/2008/layout/LinedList"/>
    <dgm:cxn modelId="{DCD50C45-709E-45FE-8ACE-29337A534F59}" type="presParOf" srcId="{6C27F7DA-4C39-4AB1-8DC8-38CBA165BEC5}" destId="{17A300C2-CAD7-4E11-89AB-157D45F37308}" srcOrd="0" destOrd="0" presId="urn:microsoft.com/office/officeart/2008/layout/LinedList"/>
    <dgm:cxn modelId="{9EBD8DF5-AE23-4226-AF3D-1DAED95BEEFC}" type="presParOf" srcId="{6C27F7DA-4C39-4AB1-8DC8-38CBA165BEC5}" destId="{6B902DD0-2AE2-4A56-AEC1-AC409B6EC009}" srcOrd="1" destOrd="0" presId="urn:microsoft.com/office/officeart/2008/layout/LinedList"/>
    <dgm:cxn modelId="{5D7633D6-65FC-488A-9E84-E1090DFB9899}" type="presParOf" srcId="{6C27F7DA-4C39-4AB1-8DC8-38CBA165BEC5}" destId="{EA8CD9F1-324D-447A-8952-BA1A02FFF806}" srcOrd="2" destOrd="0" presId="urn:microsoft.com/office/officeart/2008/layout/LinedList"/>
    <dgm:cxn modelId="{14AE895B-D127-4D4C-8126-D306CD3131E9}" type="presParOf" srcId="{713152AA-3BC9-4A63-831F-D6D642823FF5}" destId="{23BB2414-E493-4D1C-9D7D-4B014E4B0B81}" srcOrd="5" destOrd="0" presId="urn:microsoft.com/office/officeart/2008/layout/LinedList"/>
    <dgm:cxn modelId="{E649FC91-BC3E-4630-947A-52AB7020AFC3}" type="presParOf" srcId="{713152AA-3BC9-4A63-831F-D6D642823FF5}" destId="{F0E6389E-F2E8-4073-B3A1-3BD3D93EE0DC}" srcOrd="6" destOrd="0" presId="urn:microsoft.com/office/officeart/2008/layout/LinedList"/>
    <dgm:cxn modelId="{1AE0CA48-E77B-4A44-B091-7C369E0C4783}" type="presParOf" srcId="{713152AA-3BC9-4A63-831F-D6D642823FF5}" destId="{DEBD62E1-1B56-4844-9F08-E39FD4B04F65}" srcOrd="7" destOrd="0" presId="urn:microsoft.com/office/officeart/2008/layout/LinedList"/>
    <dgm:cxn modelId="{C85786F1-CDB8-418E-9FA5-0099B923AC9A}" type="presParOf" srcId="{DEBD62E1-1B56-4844-9F08-E39FD4B04F65}" destId="{54EE69C4-7B1A-43C8-A72F-DCB0E51224FC}" srcOrd="0" destOrd="0" presId="urn:microsoft.com/office/officeart/2008/layout/LinedList"/>
    <dgm:cxn modelId="{6B8F2CAF-3D0F-4D56-8054-5A8A8150DB7C}" type="presParOf" srcId="{DEBD62E1-1B56-4844-9F08-E39FD4B04F65}" destId="{051F0F24-64B2-4967-87BB-871CB36EC8DD}" srcOrd="1" destOrd="0" presId="urn:microsoft.com/office/officeart/2008/layout/LinedList"/>
    <dgm:cxn modelId="{279B687D-9CBB-4A12-B83A-C4B9F7DE43F6}" type="presParOf" srcId="{DEBD62E1-1B56-4844-9F08-E39FD4B04F65}" destId="{A102FB93-F044-4A81-9BCB-8A6E3B676CC5}" srcOrd="2" destOrd="0" presId="urn:microsoft.com/office/officeart/2008/layout/LinedList"/>
    <dgm:cxn modelId="{AC4DDA4E-2E16-4695-B2BB-981D0FF4E5C6}" type="presParOf" srcId="{713152AA-3BC9-4A63-831F-D6D642823FF5}" destId="{34ECA3ED-D042-4C4B-A013-650609B85494}" srcOrd="8" destOrd="0" presId="urn:microsoft.com/office/officeart/2008/layout/LinedList"/>
    <dgm:cxn modelId="{ACFE7019-9774-4140-A39E-1926FB8203DB}" type="presParOf" srcId="{713152AA-3BC9-4A63-831F-D6D642823FF5}" destId="{9E34854C-60E3-40D5-AAB7-6FB9A122DF57}" srcOrd="9" destOrd="0" presId="urn:microsoft.com/office/officeart/2008/layout/LinedList"/>
    <dgm:cxn modelId="{42600064-2F0F-460C-9AFC-4C42FAB99E52}" type="presParOf" srcId="{A6D273EA-261B-4214-869B-B14B36823711}" destId="{F9D5833F-6E3F-431B-A71E-BE8C53333222}" srcOrd="6" destOrd="0" presId="urn:microsoft.com/office/officeart/2008/layout/LinedList"/>
    <dgm:cxn modelId="{B9E1DAF1-1676-4F8D-9AF1-55F6BC193757}" type="presParOf" srcId="{A6D273EA-261B-4214-869B-B14B36823711}" destId="{102324EB-09FA-4099-929E-9B363EABC907}" srcOrd="7" destOrd="0" presId="urn:microsoft.com/office/officeart/2008/layout/LinedList"/>
    <dgm:cxn modelId="{85DB238A-113A-4292-8745-C93CF3C92573}" type="presParOf" srcId="{102324EB-09FA-4099-929E-9B363EABC907}" destId="{55BDFB07-F63F-45F4-B99B-709DE42B4E34}" srcOrd="0" destOrd="0" presId="urn:microsoft.com/office/officeart/2008/layout/LinedList"/>
    <dgm:cxn modelId="{3DC6DF8D-610F-4D91-A04F-80E08752EC11}" type="presParOf" srcId="{102324EB-09FA-4099-929E-9B363EABC907}" destId="{8C0890CB-70B5-4037-9E2F-F9484D457E14}" srcOrd="1" destOrd="0" presId="urn:microsoft.com/office/officeart/2008/layout/LinedList"/>
    <dgm:cxn modelId="{E71D41BE-EC03-4466-931D-959D9588F713}" type="presParOf" srcId="{8C0890CB-70B5-4037-9E2F-F9484D457E14}" destId="{9EFEDB0D-8A94-402B-914E-ECA9D4AF3684}" srcOrd="0" destOrd="0" presId="urn:microsoft.com/office/officeart/2008/layout/LinedList"/>
    <dgm:cxn modelId="{95E039AA-90C0-4043-AE34-CC4E2F92378C}" type="presParOf" srcId="{8C0890CB-70B5-4037-9E2F-F9484D457E14}" destId="{7FDEA7E2-518C-4EB9-8A91-2622FD3CB944}" srcOrd="1" destOrd="0" presId="urn:microsoft.com/office/officeart/2008/layout/LinedList"/>
    <dgm:cxn modelId="{CC41E84C-4260-4B63-BF37-963E9582E1A5}" type="presParOf" srcId="{7FDEA7E2-518C-4EB9-8A91-2622FD3CB944}" destId="{7F619213-AD44-4E4A-B4F7-5DDD875AA38E}" srcOrd="0" destOrd="0" presId="urn:microsoft.com/office/officeart/2008/layout/LinedList"/>
    <dgm:cxn modelId="{0065CD5F-6075-45A0-BD2E-29700D8C804B}" type="presParOf" srcId="{7FDEA7E2-518C-4EB9-8A91-2622FD3CB944}" destId="{3359D52B-1DF4-48F6-8AC2-0A6D183EA165}" srcOrd="1" destOrd="0" presId="urn:microsoft.com/office/officeart/2008/layout/LinedList"/>
    <dgm:cxn modelId="{0D30CFF8-0F92-43B8-87BE-AFD44D4E9C91}" type="presParOf" srcId="{7FDEA7E2-518C-4EB9-8A91-2622FD3CB944}" destId="{4FFF5051-78A2-4268-9653-02BDAD652C22}" srcOrd="2" destOrd="0" presId="urn:microsoft.com/office/officeart/2008/layout/LinedList"/>
    <dgm:cxn modelId="{0DBB729B-446F-4A08-B2B2-075BDAEDCB2A}" type="presParOf" srcId="{8C0890CB-70B5-4037-9E2F-F9484D457E14}" destId="{4F6E31E0-2003-41E8-A5AF-5B9AF61D098D}" srcOrd="2" destOrd="0" presId="urn:microsoft.com/office/officeart/2008/layout/LinedList"/>
    <dgm:cxn modelId="{0AE56A65-AE96-410B-86A4-F2D069942C98}" type="presParOf" srcId="{8C0890CB-70B5-4037-9E2F-F9484D457E14}" destId="{8F8AAEAC-CDBC-4342-80B1-1BF251839DD2}" srcOrd="3" destOrd="0" presId="urn:microsoft.com/office/officeart/2008/layout/LinedList"/>
    <dgm:cxn modelId="{BCAE4030-4494-4098-9B84-2F1533A654B0}" type="presParOf" srcId="{8C0890CB-70B5-4037-9E2F-F9484D457E14}" destId="{ACFC99BF-1B21-4DCE-BFC3-EAFDD8DE06A6}" srcOrd="4" destOrd="0" presId="urn:microsoft.com/office/officeart/2008/layout/LinedList"/>
    <dgm:cxn modelId="{A9DF466B-BD80-417A-89C0-5CEFD4EE2E17}" type="presParOf" srcId="{ACFC99BF-1B21-4DCE-BFC3-EAFDD8DE06A6}" destId="{1638C657-0049-4438-865D-2F4370FE3DEF}" srcOrd="0" destOrd="0" presId="urn:microsoft.com/office/officeart/2008/layout/LinedList"/>
    <dgm:cxn modelId="{42EB3FE4-4051-46C0-B696-5D3EBE215986}" type="presParOf" srcId="{ACFC99BF-1B21-4DCE-BFC3-EAFDD8DE06A6}" destId="{AAA23C9F-5CA5-4FC3-9AE5-9820C716F1C5}" srcOrd="1" destOrd="0" presId="urn:microsoft.com/office/officeart/2008/layout/LinedList"/>
    <dgm:cxn modelId="{7E0861A6-930B-4397-A7CD-F8D162F76454}" type="presParOf" srcId="{ACFC99BF-1B21-4DCE-BFC3-EAFDD8DE06A6}" destId="{F3E3950B-D600-4516-892E-A4E9206479A1}" srcOrd="2" destOrd="0" presId="urn:microsoft.com/office/officeart/2008/layout/LinedList"/>
    <dgm:cxn modelId="{E3ECAFCB-15E7-4B8A-A525-5AB359BB5796}" type="presParOf" srcId="{8C0890CB-70B5-4037-9E2F-F9484D457E14}" destId="{048C6E13-F2AA-4E7A-86F0-8898187000A0}" srcOrd="5" destOrd="0" presId="urn:microsoft.com/office/officeart/2008/layout/LinedList"/>
    <dgm:cxn modelId="{5764F424-00F4-4F47-BCF1-46171D5F802C}" type="presParOf" srcId="{8C0890CB-70B5-4037-9E2F-F9484D457E14}" destId="{8ACF6E05-498B-4364-AA48-10B264546F18}" srcOrd="6" destOrd="0" presId="urn:microsoft.com/office/officeart/2008/layout/LinedList"/>
    <dgm:cxn modelId="{482A9732-9270-4295-BAFA-A5C955EDB00E}" type="presParOf" srcId="{8C0890CB-70B5-4037-9E2F-F9484D457E14}" destId="{ECFF2B40-FBA0-4469-AEEF-04450DCEAF98}" srcOrd="7" destOrd="0" presId="urn:microsoft.com/office/officeart/2008/layout/LinedList"/>
    <dgm:cxn modelId="{68B30042-8621-4DE4-B1F0-10F95DCAE05C}" type="presParOf" srcId="{ECFF2B40-FBA0-4469-AEEF-04450DCEAF98}" destId="{485C2F6C-304F-4159-A53A-89D249A84422}" srcOrd="0" destOrd="0" presId="urn:microsoft.com/office/officeart/2008/layout/LinedList"/>
    <dgm:cxn modelId="{9D068209-0504-46DB-B067-74BA36636F96}" type="presParOf" srcId="{ECFF2B40-FBA0-4469-AEEF-04450DCEAF98}" destId="{85176565-720B-41C2-8EE1-0501485079F7}" srcOrd="1" destOrd="0" presId="urn:microsoft.com/office/officeart/2008/layout/LinedList"/>
    <dgm:cxn modelId="{5C026789-13BC-408C-92BD-F0BA98742CF2}" type="presParOf" srcId="{ECFF2B40-FBA0-4469-AEEF-04450DCEAF98}" destId="{C2A549B4-2925-44E6-83CA-924746F3ED98}" srcOrd="2" destOrd="0" presId="urn:microsoft.com/office/officeart/2008/layout/LinedList"/>
    <dgm:cxn modelId="{10BA7DB5-9146-4FA5-A238-9C67EECDA181}" type="presParOf" srcId="{8C0890CB-70B5-4037-9E2F-F9484D457E14}" destId="{FE8184C0-9A24-4999-BB78-6F278F22D743}" srcOrd="8" destOrd="0" presId="urn:microsoft.com/office/officeart/2008/layout/LinedList"/>
    <dgm:cxn modelId="{D8150598-3D46-4DBA-879C-7880E2B9C557}" type="presParOf" srcId="{8C0890CB-70B5-4037-9E2F-F9484D457E14}" destId="{EAC2D676-0271-4CCF-AD17-03FCDE5835E4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7B361109-B8F5-41CC-8BE6-A6EE7C8DF82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77CE50-F9CE-4AA2-83B0-68530CE1943B}">
      <dgm:prSet phldrT="[テキスト]" custT="1"/>
      <dgm:spPr/>
      <dgm:t>
        <a:bodyPr/>
        <a:lstStyle/>
        <a:p>
          <a:r>
            <a:rPr lang="en-US" sz="1600" dirty="0" smtClean="0"/>
            <a:t>Build#38</a:t>
          </a:r>
          <a:r>
            <a:rPr lang="ja-JP" altLang="en-US" sz="1600" dirty="0" smtClean="0"/>
            <a:t>で解決</a:t>
          </a:r>
          <a:endParaRPr lang="en-US" sz="1600" dirty="0"/>
        </a:p>
      </dgm:t>
    </dgm:pt>
    <dgm:pt modelId="{601F8386-52DF-4E59-8AC6-855B9DFE03D5}" type="parTrans" cxnId="{2A4ECF67-9F90-40A9-965A-EFED65BD6B1B}">
      <dgm:prSet/>
      <dgm:spPr/>
      <dgm:t>
        <a:bodyPr/>
        <a:lstStyle/>
        <a:p>
          <a:endParaRPr lang="en-US"/>
        </a:p>
      </dgm:t>
    </dgm:pt>
    <dgm:pt modelId="{8078855A-4FA0-456F-A6AF-538DF144D150}" type="sibTrans" cxnId="{2A4ECF67-9F90-40A9-965A-EFED65BD6B1B}">
      <dgm:prSet/>
      <dgm:spPr/>
      <dgm:t>
        <a:bodyPr/>
        <a:lstStyle/>
        <a:p>
          <a:endParaRPr lang="en-US"/>
        </a:p>
      </dgm:t>
    </dgm:pt>
    <dgm:pt modelId="{8E53F731-1C00-4214-9156-41E23BA73C89}">
      <dgm:prSet phldrT="[テキスト]" custT="1"/>
      <dgm:spPr/>
      <dgm:t>
        <a:bodyPr/>
        <a:lstStyle/>
        <a:p>
          <a:r>
            <a:rPr lang="en-US" sz="1600" dirty="0" smtClean="0"/>
            <a:t>Build#39</a:t>
          </a:r>
          <a:r>
            <a:rPr lang="ja-JP" altLang="en-US" sz="1600" dirty="0" smtClean="0"/>
            <a:t>で解決</a:t>
          </a:r>
          <a:endParaRPr lang="en-US" sz="1600" dirty="0"/>
        </a:p>
      </dgm:t>
    </dgm:pt>
    <dgm:pt modelId="{744F855C-1928-49BC-AF33-6EC7F5023E60}" type="parTrans" cxnId="{CF7089BC-009C-4C17-B9A0-AF52AEF72029}">
      <dgm:prSet/>
      <dgm:spPr/>
      <dgm:t>
        <a:bodyPr/>
        <a:lstStyle/>
        <a:p>
          <a:endParaRPr lang="en-US"/>
        </a:p>
      </dgm:t>
    </dgm:pt>
    <dgm:pt modelId="{1225CFF9-C032-4BAF-B587-5D0893ECC913}" type="sibTrans" cxnId="{CF7089BC-009C-4C17-B9A0-AF52AEF72029}">
      <dgm:prSet/>
      <dgm:spPr/>
      <dgm:t>
        <a:bodyPr/>
        <a:lstStyle/>
        <a:p>
          <a:endParaRPr lang="en-US"/>
        </a:p>
      </dgm:t>
    </dgm:pt>
    <dgm:pt modelId="{B65E8D5E-5C1D-4642-B0BE-5612A6FB7DCD}">
      <dgm:prSet phldrT="[テキスト]"/>
      <dgm:spPr/>
      <dgm:t>
        <a:bodyPr/>
        <a:lstStyle/>
        <a:p>
          <a:r>
            <a:rPr lang="en-US" altLang="ja-JP" dirty="0" smtClean="0"/>
            <a:t>Bug#0074 …</a:t>
          </a:r>
          <a:endParaRPr lang="en-US" dirty="0"/>
        </a:p>
      </dgm:t>
    </dgm:pt>
    <dgm:pt modelId="{16F5715C-2808-4EFF-AD76-04A6D61B3E5E}" type="parTrans" cxnId="{540CC520-D868-4076-9412-623503A669A3}">
      <dgm:prSet/>
      <dgm:spPr/>
      <dgm:t>
        <a:bodyPr/>
        <a:lstStyle/>
        <a:p>
          <a:endParaRPr lang="en-US"/>
        </a:p>
      </dgm:t>
    </dgm:pt>
    <dgm:pt modelId="{D5F719A7-4FC8-4843-8E1A-9B5B7568916A}" type="sibTrans" cxnId="{540CC520-D868-4076-9412-623503A669A3}">
      <dgm:prSet/>
      <dgm:spPr/>
      <dgm:t>
        <a:bodyPr/>
        <a:lstStyle/>
        <a:p>
          <a:endParaRPr lang="en-US"/>
        </a:p>
      </dgm:t>
    </dgm:pt>
    <dgm:pt modelId="{43D78E7B-2C22-4832-A285-D29C4767A471}">
      <dgm:prSet phldrT="[テキスト]" custT="1"/>
      <dgm:spPr/>
      <dgm:t>
        <a:bodyPr/>
        <a:lstStyle/>
        <a:p>
          <a:r>
            <a:rPr lang="en-US" altLang="ja-JP" sz="1600" dirty="0" smtClean="0"/>
            <a:t>Build#37</a:t>
          </a:r>
          <a:r>
            <a:rPr lang="ja-JP" altLang="en-US" sz="1600" dirty="0" smtClean="0"/>
            <a:t>で解決</a:t>
          </a:r>
          <a:endParaRPr lang="en-US" sz="1600" dirty="0"/>
        </a:p>
      </dgm:t>
    </dgm:pt>
    <dgm:pt modelId="{92820AB8-31E2-4CC4-8EF3-C1E2B9B662B1}" type="parTrans" cxnId="{4992D175-4B38-4521-9C39-01916043DEA3}">
      <dgm:prSet/>
      <dgm:spPr/>
      <dgm:t>
        <a:bodyPr/>
        <a:lstStyle/>
        <a:p>
          <a:endParaRPr lang="en-US"/>
        </a:p>
      </dgm:t>
    </dgm:pt>
    <dgm:pt modelId="{F5191D45-2FE8-4349-9BD8-1C66E7DD0539}" type="sibTrans" cxnId="{4992D175-4B38-4521-9C39-01916043DEA3}">
      <dgm:prSet/>
      <dgm:spPr/>
      <dgm:t>
        <a:bodyPr/>
        <a:lstStyle/>
        <a:p>
          <a:endParaRPr lang="en-US"/>
        </a:p>
      </dgm:t>
    </dgm:pt>
    <dgm:pt modelId="{B6F63669-F685-402D-B5EA-DBB0CC225514}">
      <dgm:prSet phldrT="[テキスト]"/>
      <dgm:spPr/>
      <dgm:t>
        <a:bodyPr/>
        <a:lstStyle/>
        <a:p>
          <a:r>
            <a:rPr lang="en-US" altLang="ja-JP" dirty="0" smtClean="0"/>
            <a:t>Bug#0025 …</a:t>
          </a:r>
          <a:endParaRPr lang="en-US" dirty="0"/>
        </a:p>
      </dgm:t>
    </dgm:pt>
    <dgm:pt modelId="{D0945A8F-89ED-42E7-82D6-18B077057779}" type="parTrans" cxnId="{F99732C4-AC3A-4E31-B0C7-A91EB54EF764}">
      <dgm:prSet/>
      <dgm:spPr/>
      <dgm:t>
        <a:bodyPr/>
        <a:lstStyle/>
        <a:p>
          <a:endParaRPr lang="en-US"/>
        </a:p>
      </dgm:t>
    </dgm:pt>
    <dgm:pt modelId="{BD5B187F-77D9-4B8E-BEA6-44F08F46E01E}" type="sibTrans" cxnId="{F99732C4-AC3A-4E31-B0C7-A91EB54EF764}">
      <dgm:prSet/>
      <dgm:spPr/>
      <dgm:t>
        <a:bodyPr/>
        <a:lstStyle/>
        <a:p>
          <a:endParaRPr lang="en-US"/>
        </a:p>
      </dgm:t>
    </dgm:pt>
    <dgm:pt modelId="{15AACC17-73F6-48BA-9292-FE6237D41163}">
      <dgm:prSet phldrT="[テキスト]" custT="1"/>
      <dgm:spPr/>
      <dgm:t>
        <a:bodyPr/>
        <a:lstStyle/>
        <a:p>
          <a:r>
            <a:rPr lang="en-US" altLang="ja-JP" sz="1600" dirty="0" smtClean="0"/>
            <a:t>Build#40</a:t>
          </a:r>
          <a:r>
            <a:rPr lang="ja-JP" altLang="en-US" sz="1600" dirty="0" smtClean="0"/>
            <a:t>で解決</a:t>
          </a:r>
          <a:endParaRPr lang="en-US" sz="1600" dirty="0"/>
        </a:p>
      </dgm:t>
    </dgm:pt>
    <dgm:pt modelId="{D15895B4-A0EE-43C8-9839-CBC84DC44988}" type="parTrans" cxnId="{1E2B2CED-E23D-40EB-A505-0A168E697321}">
      <dgm:prSet/>
      <dgm:spPr/>
      <dgm:t>
        <a:bodyPr/>
        <a:lstStyle/>
        <a:p>
          <a:endParaRPr lang="en-US"/>
        </a:p>
      </dgm:t>
    </dgm:pt>
    <dgm:pt modelId="{7AAC99CD-1200-4F78-9D4A-5C8836A07F54}" type="sibTrans" cxnId="{1E2B2CED-E23D-40EB-A505-0A168E697321}">
      <dgm:prSet/>
      <dgm:spPr/>
      <dgm:t>
        <a:bodyPr/>
        <a:lstStyle/>
        <a:p>
          <a:endParaRPr lang="en-US"/>
        </a:p>
      </dgm:t>
    </dgm:pt>
    <dgm:pt modelId="{DA8D37D1-A1EE-453A-BC54-FF6C40A8ABC3}">
      <dgm:prSet phldrT="[テキスト]"/>
      <dgm:spPr/>
      <dgm:t>
        <a:bodyPr/>
        <a:lstStyle/>
        <a:p>
          <a:r>
            <a:rPr lang="en-US" altLang="ja-JP" dirty="0" smtClean="0"/>
            <a:t>Bug#0092 …</a:t>
          </a:r>
          <a:endParaRPr lang="en-US" dirty="0"/>
        </a:p>
      </dgm:t>
    </dgm:pt>
    <dgm:pt modelId="{4FECB6F7-D982-423F-B426-90ECDA2A22CA}" type="parTrans" cxnId="{3D3E4B0D-1F7A-4A3C-8536-BF4FFDC959A0}">
      <dgm:prSet/>
      <dgm:spPr/>
      <dgm:t>
        <a:bodyPr/>
        <a:lstStyle/>
        <a:p>
          <a:endParaRPr lang="en-US"/>
        </a:p>
      </dgm:t>
    </dgm:pt>
    <dgm:pt modelId="{4066ED95-911D-4F43-9F62-52F72E50BB23}" type="sibTrans" cxnId="{3D3E4B0D-1F7A-4A3C-8536-BF4FFDC959A0}">
      <dgm:prSet/>
      <dgm:spPr/>
      <dgm:t>
        <a:bodyPr/>
        <a:lstStyle/>
        <a:p>
          <a:endParaRPr lang="en-US"/>
        </a:p>
      </dgm:t>
    </dgm:pt>
    <dgm:pt modelId="{0332A41C-DCD2-4101-BB43-A927370423A4}">
      <dgm:prSet/>
      <dgm:spPr/>
      <dgm:t>
        <a:bodyPr/>
        <a:lstStyle/>
        <a:p>
          <a:r>
            <a:rPr lang="en-US" altLang="en-US" dirty="0" smtClean="0"/>
            <a:t>Bug#0089 </a:t>
          </a:r>
          <a:r>
            <a:rPr lang="ja-JP" altLang="en-US" dirty="0" smtClean="0"/>
            <a:t>ログインすると、他人の</a:t>
          </a:r>
          <a:r>
            <a:rPr lang="en-US" altLang="en-US" dirty="0" smtClean="0"/>
            <a:t>ID</a:t>
          </a:r>
          <a:r>
            <a:rPr lang="ja-JP" altLang="en-US" dirty="0" smtClean="0"/>
            <a:t>になっている</a:t>
          </a:r>
          <a:endParaRPr lang="ja-JP" altLang="en-US" dirty="0"/>
        </a:p>
      </dgm:t>
    </dgm:pt>
    <dgm:pt modelId="{F55B82BB-59F6-4A1D-9B70-4582DB7B2312}" type="parTrans" cxnId="{914FFF99-D56C-4159-96D8-87E72D31B99D}">
      <dgm:prSet/>
      <dgm:spPr/>
      <dgm:t>
        <a:bodyPr/>
        <a:lstStyle/>
        <a:p>
          <a:endParaRPr lang="en-US"/>
        </a:p>
      </dgm:t>
    </dgm:pt>
    <dgm:pt modelId="{08831316-719E-4453-8D45-E1D6D112ECCA}" type="sibTrans" cxnId="{914FFF99-D56C-4159-96D8-87E72D31B99D}">
      <dgm:prSet/>
      <dgm:spPr/>
      <dgm:t>
        <a:bodyPr/>
        <a:lstStyle/>
        <a:p>
          <a:endParaRPr lang="en-US"/>
        </a:p>
      </dgm:t>
    </dgm:pt>
    <dgm:pt modelId="{D8302593-75D9-46F5-AF2D-997B427B637A}">
      <dgm:prSet/>
      <dgm:spPr/>
      <dgm:t>
        <a:bodyPr/>
        <a:lstStyle/>
        <a:p>
          <a:r>
            <a:rPr lang="en-US" altLang="ja-JP" dirty="0" smtClean="0"/>
            <a:t>Bug#0103 …</a:t>
          </a:r>
          <a:endParaRPr lang="en-US" dirty="0"/>
        </a:p>
      </dgm:t>
    </dgm:pt>
    <dgm:pt modelId="{7263DBFA-5ABF-4271-98CB-31A5B84207C2}" type="parTrans" cxnId="{FA99686C-6E39-4310-BC93-19EC6736C4F0}">
      <dgm:prSet/>
      <dgm:spPr/>
      <dgm:t>
        <a:bodyPr/>
        <a:lstStyle/>
        <a:p>
          <a:endParaRPr lang="en-US"/>
        </a:p>
      </dgm:t>
    </dgm:pt>
    <dgm:pt modelId="{FF234235-79CB-4B49-B159-DA5577024FA6}" type="sibTrans" cxnId="{FA99686C-6E39-4310-BC93-19EC6736C4F0}">
      <dgm:prSet/>
      <dgm:spPr/>
      <dgm:t>
        <a:bodyPr/>
        <a:lstStyle/>
        <a:p>
          <a:endParaRPr lang="en-US"/>
        </a:p>
      </dgm:t>
    </dgm:pt>
    <dgm:pt modelId="{D6214FD0-AB31-4DAF-AC17-60956484BF1C}">
      <dgm:prSet/>
      <dgm:spPr/>
      <dgm:t>
        <a:bodyPr/>
        <a:lstStyle/>
        <a:p>
          <a:r>
            <a:rPr lang="en-US" altLang="ja-JP" dirty="0" smtClean="0"/>
            <a:t>Bug#0036 …</a:t>
          </a:r>
          <a:endParaRPr lang="en-US" dirty="0"/>
        </a:p>
      </dgm:t>
    </dgm:pt>
    <dgm:pt modelId="{1247CB5B-B168-408C-8C56-FC435214F656}" type="parTrans" cxnId="{239CC98C-9FD8-44F7-886D-28B7AA1C532E}">
      <dgm:prSet/>
      <dgm:spPr/>
      <dgm:t>
        <a:bodyPr/>
        <a:lstStyle/>
        <a:p>
          <a:endParaRPr lang="en-US"/>
        </a:p>
      </dgm:t>
    </dgm:pt>
    <dgm:pt modelId="{9095496A-26BF-422E-9CB8-6DD459CA37B3}" type="sibTrans" cxnId="{239CC98C-9FD8-44F7-886D-28B7AA1C532E}">
      <dgm:prSet/>
      <dgm:spPr/>
      <dgm:t>
        <a:bodyPr/>
        <a:lstStyle/>
        <a:p>
          <a:endParaRPr lang="en-US"/>
        </a:p>
      </dgm:t>
    </dgm:pt>
    <dgm:pt modelId="{4892499B-9275-4D17-8CEA-741D82C43B5F}">
      <dgm:prSet/>
      <dgm:spPr/>
      <dgm:t>
        <a:bodyPr/>
        <a:lstStyle/>
        <a:p>
          <a:r>
            <a:rPr lang="en-US" altLang="ja-JP" dirty="0" smtClean="0"/>
            <a:t>Bug#0033 …</a:t>
          </a:r>
          <a:endParaRPr lang="en-US" dirty="0"/>
        </a:p>
      </dgm:t>
    </dgm:pt>
    <dgm:pt modelId="{9C875B3D-04BF-4DA3-92E0-B4565ED37DF4}" type="parTrans" cxnId="{E88C1D27-F201-4AEF-A118-9CB953E9E144}">
      <dgm:prSet/>
      <dgm:spPr/>
      <dgm:t>
        <a:bodyPr/>
        <a:lstStyle/>
        <a:p>
          <a:endParaRPr lang="en-US"/>
        </a:p>
      </dgm:t>
    </dgm:pt>
    <dgm:pt modelId="{A8A9F84E-01CD-4736-9B56-CA1F082BD34E}" type="sibTrans" cxnId="{E88C1D27-F201-4AEF-A118-9CB953E9E144}">
      <dgm:prSet/>
      <dgm:spPr/>
      <dgm:t>
        <a:bodyPr/>
        <a:lstStyle/>
        <a:p>
          <a:endParaRPr lang="en-US"/>
        </a:p>
      </dgm:t>
    </dgm:pt>
    <dgm:pt modelId="{1B0613F5-E65D-4C97-B1B2-DE04AE691C51}">
      <dgm:prSet/>
      <dgm:spPr/>
      <dgm:t>
        <a:bodyPr/>
        <a:lstStyle/>
        <a:p>
          <a:r>
            <a:rPr lang="en-US" altLang="ja-JP" dirty="0" smtClean="0"/>
            <a:t>Bug#0045 …</a:t>
          </a:r>
          <a:endParaRPr lang="en-US" dirty="0"/>
        </a:p>
      </dgm:t>
    </dgm:pt>
    <dgm:pt modelId="{5084C277-67E7-4CB0-ADA5-7B4E2CF0CA36}" type="parTrans" cxnId="{32E7A5CC-9272-41D1-AC23-7E75D30D661B}">
      <dgm:prSet/>
      <dgm:spPr/>
      <dgm:t>
        <a:bodyPr/>
        <a:lstStyle/>
        <a:p>
          <a:endParaRPr lang="en-US"/>
        </a:p>
      </dgm:t>
    </dgm:pt>
    <dgm:pt modelId="{0964A889-D81E-4ECC-A545-E4337F54AE69}" type="sibTrans" cxnId="{32E7A5CC-9272-41D1-AC23-7E75D30D661B}">
      <dgm:prSet/>
      <dgm:spPr/>
      <dgm:t>
        <a:bodyPr/>
        <a:lstStyle/>
        <a:p>
          <a:endParaRPr lang="en-US"/>
        </a:p>
      </dgm:t>
    </dgm:pt>
    <dgm:pt modelId="{620C25DD-7DCD-4906-8568-02F4CB388DED}">
      <dgm:prSet/>
      <dgm:spPr/>
      <dgm:t>
        <a:bodyPr/>
        <a:lstStyle/>
        <a:p>
          <a:r>
            <a:rPr lang="en-US" altLang="ja-JP" dirty="0" smtClean="0"/>
            <a:t>Bug#0055 …</a:t>
          </a:r>
          <a:endParaRPr lang="en-US" dirty="0"/>
        </a:p>
      </dgm:t>
    </dgm:pt>
    <dgm:pt modelId="{38279A6A-1D98-48EC-9FA6-21E93712A28C}" type="parTrans" cxnId="{E8525350-AB19-4042-B8A1-9D0FC4CD71F2}">
      <dgm:prSet/>
      <dgm:spPr/>
      <dgm:t>
        <a:bodyPr/>
        <a:lstStyle/>
        <a:p>
          <a:endParaRPr lang="en-US"/>
        </a:p>
      </dgm:t>
    </dgm:pt>
    <dgm:pt modelId="{04358778-E4DC-4674-B683-BCC545AC3C39}" type="sibTrans" cxnId="{E8525350-AB19-4042-B8A1-9D0FC4CD71F2}">
      <dgm:prSet/>
      <dgm:spPr/>
      <dgm:t>
        <a:bodyPr/>
        <a:lstStyle/>
        <a:p>
          <a:endParaRPr lang="en-US"/>
        </a:p>
      </dgm:t>
    </dgm:pt>
    <dgm:pt modelId="{B74B0AA4-7919-44DD-A998-D745D369976E}">
      <dgm:prSet phldrT="[テキスト]"/>
      <dgm:spPr/>
      <dgm:t>
        <a:bodyPr/>
        <a:lstStyle/>
        <a:p>
          <a:r>
            <a:rPr lang="en-US" altLang="ja-JP" dirty="0" smtClean="0"/>
            <a:t>Bug#0038 …</a:t>
          </a:r>
          <a:endParaRPr lang="en-US" dirty="0"/>
        </a:p>
      </dgm:t>
    </dgm:pt>
    <dgm:pt modelId="{CA11D711-1CF4-4478-84A7-2F6892BC4929}" type="parTrans" cxnId="{62862135-6BBB-4D37-B6AE-C56E1E2B0168}">
      <dgm:prSet/>
      <dgm:spPr/>
      <dgm:t>
        <a:bodyPr/>
        <a:lstStyle/>
        <a:p>
          <a:endParaRPr lang="en-US"/>
        </a:p>
      </dgm:t>
    </dgm:pt>
    <dgm:pt modelId="{8714335E-F721-40D3-AD77-A800B31C3578}" type="sibTrans" cxnId="{62862135-6BBB-4D37-B6AE-C56E1E2B0168}">
      <dgm:prSet/>
      <dgm:spPr/>
      <dgm:t>
        <a:bodyPr/>
        <a:lstStyle/>
        <a:p>
          <a:endParaRPr lang="en-US"/>
        </a:p>
      </dgm:t>
    </dgm:pt>
    <dgm:pt modelId="{79FC7CF8-EADF-4033-B3DF-BEB11F0D72EC}">
      <dgm:prSet/>
      <dgm:spPr/>
      <dgm:t>
        <a:bodyPr/>
        <a:lstStyle/>
        <a:p>
          <a:r>
            <a:rPr lang="en-US" altLang="en-US" smtClean="0"/>
            <a:t>Bug#0042 </a:t>
          </a:r>
          <a:r>
            <a:rPr lang="ja-JP" altLang="en-US" dirty="0" smtClean="0"/>
            <a:t>特定の</a:t>
          </a:r>
          <a:r>
            <a:rPr lang="en-US" altLang="en-US" dirty="0" smtClean="0"/>
            <a:t>OS</a:t>
          </a:r>
          <a:r>
            <a:rPr lang="ja-JP" altLang="en-US" dirty="0" smtClean="0"/>
            <a:t>で、インストールに失敗する</a:t>
          </a:r>
          <a:endParaRPr lang="en-US" altLang="en-US" dirty="0"/>
        </a:p>
      </dgm:t>
    </dgm:pt>
    <dgm:pt modelId="{456BC295-01AB-41A9-810A-E9661DC5A362}" type="parTrans" cxnId="{12FAF1EF-C018-49F6-BF9F-191A67C52F4D}">
      <dgm:prSet/>
      <dgm:spPr/>
      <dgm:t>
        <a:bodyPr/>
        <a:lstStyle/>
        <a:p>
          <a:endParaRPr lang="en-US"/>
        </a:p>
      </dgm:t>
    </dgm:pt>
    <dgm:pt modelId="{6D097298-3CF3-46A4-9A19-23401640DD16}" type="sibTrans" cxnId="{12FAF1EF-C018-49F6-BF9F-191A67C52F4D}">
      <dgm:prSet/>
      <dgm:spPr/>
      <dgm:t>
        <a:bodyPr/>
        <a:lstStyle/>
        <a:p>
          <a:endParaRPr lang="en-US"/>
        </a:p>
      </dgm:t>
    </dgm:pt>
    <dgm:pt modelId="{CE937A9D-E5E5-4C15-B29B-BEEBC6282177}">
      <dgm:prSet/>
      <dgm:spPr/>
      <dgm:t>
        <a:bodyPr/>
        <a:lstStyle/>
        <a:p>
          <a:r>
            <a:rPr lang="en-US" altLang="ja-JP" dirty="0" smtClean="0"/>
            <a:t>Bug</a:t>
          </a:r>
          <a:r>
            <a:rPr lang="en-US" altLang="en-US" dirty="0" smtClean="0"/>
            <a:t>#0090 </a:t>
          </a:r>
          <a:r>
            <a:rPr lang="ja-JP" altLang="en-US" dirty="0" smtClean="0"/>
            <a:t>作業</a:t>
          </a:r>
          <a:r>
            <a:rPr lang="en-US" altLang="en-US" dirty="0" smtClean="0"/>
            <a:t>: XX</a:t>
          </a:r>
          <a:r>
            <a:rPr lang="ja-JP" altLang="en-US" dirty="0" smtClean="0"/>
            <a:t>ブランチで</a:t>
          </a:r>
          <a:r>
            <a:rPr lang="en-US" altLang="ja-JP" dirty="0" smtClean="0"/>
            <a:t>CI</a:t>
          </a:r>
          <a:r>
            <a:rPr lang="ja-JP" altLang="en-US" dirty="0" smtClean="0"/>
            <a:t>を設定する</a:t>
          </a:r>
          <a:endParaRPr lang="en-US" altLang="en-US" dirty="0"/>
        </a:p>
      </dgm:t>
    </dgm:pt>
    <dgm:pt modelId="{E8DB47B0-9745-4CB5-A128-1A153D83B827}" type="parTrans" cxnId="{63F25AAA-B91C-464C-8D58-1DB7554AA5C9}">
      <dgm:prSet/>
      <dgm:spPr/>
      <dgm:t>
        <a:bodyPr/>
        <a:lstStyle/>
        <a:p>
          <a:endParaRPr lang="en-US"/>
        </a:p>
      </dgm:t>
    </dgm:pt>
    <dgm:pt modelId="{11200579-8BD8-45E9-B42C-841ACE0BAF30}" type="sibTrans" cxnId="{63F25AAA-B91C-464C-8D58-1DB7554AA5C9}">
      <dgm:prSet/>
      <dgm:spPr/>
      <dgm:t>
        <a:bodyPr/>
        <a:lstStyle/>
        <a:p>
          <a:endParaRPr lang="en-US"/>
        </a:p>
      </dgm:t>
    </dgm:pt>
    <dgm:pt modelId="{A6D273EA-261B-4214-869B-B14B36823711}" type="pres">
      <dgm:prSet presAssocID="{7B361109-B8F5-41CC-8BE6-A6EE7C8DF82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kumimoji="1" lang="ja-JP" altLang="en-US"/>
        </a:p>
      </dgm:t>
    </dgm:pt>
    <dgm:pt modelId="{D5C48399-9EB4-4CE9-8433-D4A8A44C0A5B}" type="pres">
      <dgm:prSet presAssocID="{43D78E7B-2C22-4832-A285-D29C4767A471}" presName="thickLine" presStyleLbl="alignNode1" presStyleIdx="0" presStyleCnt="4"/>
      <dgm:spPr/>
    </dgm:pt>
    <dgm:pt modelId="{B4BD0CAB-C964-4782-B6FA-7C95973AD066}" type="pres">
      <dgm:prSet presAssocID="{43D78E7B-2C22-4832-A285-D29C4767A471}" presName="horz1" presStyleCnt="0"/>
      <dgm:spPr/>
    </dgm:pt>
    <dgm:pt modelId="{90FE2C7E-E7B3-484D-99BE-5BEAA6A5D21C}" type="pres">
      <dgm:prSet presAssocID="{43D78E7B-2C22-4832-A285-D29C4767A471}" presName="tx1" presStyleLbl="revTx" presStyleIdx="0" presStyleCnt="16"/>
      <dgm:spPr/>
      <dgm:t>
        <a:bodyPr/>
        <a:lstStyle/>
        <a:p>
          <a:endParaRPr lang="en-US"/>
        </a:p>
      </dgm:t>
    </dgm:pt>
    <dgm:pt modelId="{49D0C8E1-F489-40F1-B98A-F57822E16993}" type="pres">
      <dgm:prSet presAssocID="{43D78E7B-2C22-4832-A285-D29C4767A471}" presName="vert1" presStyleCnt="0"/>
      <dgm:spPr/>
    </dgm:pt>
    <dgm:pt modelId="{F4C57030-F31B-4FBE-A9A0-BEE0165754B0}" type="pres">
      <dgm:prSet presAssocID="{B6F63669-F685-402D-B5EA-DBB0CC225514}" presName="vertSpace2a" presStyleCnt="0"/>
      <dgm:spPr/>
    </dgm:pt>
    <dgm:pt modelId="{6576A407-3336-4939-A58C-5D5AD4946860}" type="pres">
      <dgm:prSet presAssocID="{B6F63669-F685-402D-B5EA-DBB0CC225514}" presName="horz2" presStyleCnt="0"/>
      <dgm:spPr/>
    </dgm:pt>
    <dgm:pt modelId="{33B14081-39C3-4795-98D2-A32A2376E264}" type="pres">
      <dgm:prSet presAssocID="{B6F63669-F685-402D-B5EA-DBB0CC225514}" presName="horzSpace2" presStyleCnt="0"/>
      <dgm:spPr/>
    </dgm:pt>
    <dgm:pt modelId="{6AF8BFB6-EA15-4410-A370-A2FE8E3AE740}" type="pres">
      <dgm:prSet presAssocID="{B6F63669-F685-402D-B5EA-DBB0CC225514}" presName="tx2" presStyleLbl="revTx" presStyleIdx="1" presStyleCnt="16"/>
      <dgm:spPr/>
      <dgm:t>
        <a:bodyPr/>
        <a:lstStyle/>
        <a:p>
          <a:endParaRPr lang="en-US"/>
        </a:p>
      </dgm:t>
    </dgm:pt>
    <dgm:pt modelId="{620CBE4E-77D3-4B3D-BD7B-2FD7A028C5B7}" type="pres">
      <dgm:prSet presAssocID="{B6F63669-F685-402D-B5EA-DBB0CC225514}" presName="vert2" presStyleCnt="0"/>
      <dgm:spPr/>
    </dgm:pt>
    <dgm:pt modelId="{226670A0-D631-4C91-86BD-2036BA891603}" type="pres">
      <dgm:prSet presAssocID="{B6F63669-F685-402D-B5EA-DBB0CC225514}" presName="thinLine2b" presStyleLbl="callout" presStyleIdx="0" presStyleCnt="12"/>
      <dgm:spPr/>
    </dgm:pt>
    <dgm:pt modelId="{0F5E2627-28F8-4602-9053-DEA83E3C90CD}" type="pres">
      <dgm:prSet presAssocID="{B6F63669-F685-402D-B5EA-DBB0CC225514}" presName="vertSpace2b" presStyleCnt="0"/>
      <dgm:spPr/>
    </dgm:pt>
    <dgm:pt modelId="{8A815B3F-42EB-4279-8814-9F5B69047280}" type="pres">
      <dgm:prSet presAssocID="{B74B0AA4-7919-44DD-A998-D745D369976E}" presName="horz2" presStyleCnt="0"/>
      <dgm:spPr/>
    </dgm:pt>
    <dgm:pt modelId="{FFA55125-860F-48FB-BDC1-FD7CB3544671}" type="pres">
      <dgm:prSet presAssocID="{B74B0AA4-7919-44DD-A998-D745D369976E}" presName="horzSpace2" presStyleCnt="0"/>
      <dgm:spPr/>
    </dgm:pt>
    <dgm:pt modelId="{FA39F968-73BE-447C-BD66-25593E9A0B83}" type="pres">
      <dgm:prSet presAssocID="{B74B0AA4-7919-44DD-A998-D745D369976E}" presName="tx2" presStyleLbl="revTx" presStyleIdx="2" presStyleCnt="16"/>
      <dgm:spPr/>
      <dgm:t>
        <a:bodyPr/>
        <a:lstStyle/>
        <a:p>
          <a:endParaRPr lang="en-US"/>
        </a:p>
      </dgm:t>
    </dgm:pt>
    <dgm:pt modelId="{FD96CCCB-78B1-4442-9B62-0920011494BA}" type="pres">
      <dgm:prSet presAssocID="{B74B0AA4-7919-44DD-A998-D745D369976E}" presName="vert2" presStyleCnt="0"/>
      <dgm:spPr/>
    </dgm:pt>
    <dgm:pt modelId="{18BB9E62-0D6C-425B-8009-122C316A3EBD}" type="pres">
      <dgm:prSet presAssocID="{B74B0AA4-7919-44DD-A998-D745D369976E}" presName="thinLine2b" presStyleLbl="callout" presStyleIdx="1" presStyleCnt="12"/>
      <dgm:spPr/>
    </dgm:pt>
    <dgm:pt modelId="{25B6C2AB-F6DB-49C9-9883-C9F224AA682A}" type="pres">
      <dgm:prSet presAssocID="{B74B0AA4-7919-44DD-A998-D745D369976E}" presName="vertSpace2b" presStyleCnt="0"/>
      <dgm:spPr/>
    </dgm:pt>
    <dgm:pt modelId="{E5506D4B-E9A6-4107-931A-CEF2AD6F2653}" type="pres">
      <dgm:prSet presAssocID="{620C25DD-7DCD-4906-8568-02F4CB388DED}" presName="horz2" presStyleCnt="0"/>
      <dgm:spPr/>
    </dgm:pt>
    <dgm:pt modelId="{30826865-7E45-4464-9E22-C990FE64E189}" type="pres">
      <dgm:prSet presAssocID="{620C25DD-7DCD-4906-8568-02F4CB388DED}" presName="horzSpace2" presStyleCnt="0"/>
      <dgm:spPr/>
    </dgm:pt>
    <dgm:pt modelId="{253577D1-894D-46E8-818A-6F0F278AF90E}" type="pres">
      <dgm:prSet presAssocID="{620C25DD-7DCD-4906-8568-02F4CB388DED}" presName="tx2" presStyleLbl="revTx" presStyleIdx="3" presStyleCnt="16"/>
      <dgm:spPr/>
      <dgm:t>
        <a:bodyPr/>
        <a:lstStyle/>
        <a:p>
          <a:endParaRPr kumimoji="1" lang="ja-JP" altLang="en-US"/>
        </a:p>
      </dgm:t>
    </dgm:pt>
    <dgm:pt modelId="{3621B3A1-26E7-44BA-867B-6A1CEC448A6E}" type="pres">
      <dgm:prSet presAssocID="{620C25DD-7DCD-4906-8568-02F4CB388DED}" presName="vert2" presStyleCnt="0"/>
      <dgm:spPr/>
    </dgm:pt>
    <dgm:pt modelId="{0DF4234D-E53F-4EDE-BDD8-E26D0E0E9A66}" type="pres">
      <dgm:prSet presAssocID="{620C25DD-7DCD-4906-8568-02F4CB388DED}" presName="thinLine2b" presStyleLbl="callout" presStyleIdx="2" presStyleCnt="12"/>
      <dgm:spPr/>
    </dgm:pt>
    <dgm:pt modelId="{E07DEE77-A534-4C75-83B0-839D9E1554AD}" type="pres">
      <dgm:prSet presAssocID="{620C25DD-7DCD-4906-8568-02F4CB388DED}" presName="vertSpace2b" presStyleCnt="0"/>
      <dgm:spPr/>
    </dgm:pt>
    <dgm:pt modelId="{BBB73220-1229-4957-8A5D-8DB9E5C7069F}" type="pres">
      <dgm:prSet presAssocID="{B377CE50-F9CE-4AA2-83B0-68530CE1943B}" presName="thickLine" presStyleLbl="alignNode1" presStyleIdx="1" presStyleCnt="4"/>
      <dgm:spPr/>
    </dgm:pt>
    <dgm:pt modelId="{1B309550-DECB-4E67-BD6F-CCB51BD483BD}" type="pres">
      <dgm:prSet presAssocID="{B377CE50-F9CE-4AA2-83B0-68530CE1943B}" presName="horz1" presStyleCnt="0"/>
      <dgm:spPr/>
    </dgm:pt>
    <dgm:pt modelId="{8747AB91-8895-45E3-9FDE-3518F0CE3052}" type="pres">
      <dgm:prSet presAssocID="{B377CE50-F9CE-4AA2-83B0-68530CE1943B}" presName="tx1" presStyleLbl="revTx" presStyleIdx="4" presStyleCnt="16"/>
      <dgm:spPr/>
      <dgm:t>
        <a:bodyPr/>
        <a:lstStyle/>
        <a:p>
          <a:endParaRPr lang="en-US"/>
        </a:p>
      </dgm:t>
    </dgm:pt>
    <dgm:pt modelId="{72363EC4-313A-442B-82BC-E817A3A65261}" type="pres">
      <dgm:prSet presAssocID="{B377CE50-F9CE-4AA2-83B0-68530CE1943B}" presName="vert1" presStyleCnt="0"/>
      <dgm:spPr/>
    </dgm:pt>
    <dgm:pt modelId="{9246FECC-4376-41BF-9D7D-916E51D8A6DB}" type="pres">
      <dgm:prSet presAssocID="{0332A41C-DCD2-4101-BB43-A927370423A4}" presName="vertSpace2a" presStyleCnt="0"/>
      <dgm:spPr/>
    </dgm:pt>
    <dgm:pt modelId="{5D376EF2-106C-4D97-9422-FEF68B1594B4}" type="pres">
      <dgm:prSet presAssocID="{0332A41C-DCD2-4101-BB43-A927370423A4}" presName="horz2" presStyleCnt="0"/>
      <dgm:spPr/>
    </dgm:pt>
    <dgm:pt modelId="{2852FD9F-6C81-4EB4-AFB9-ABD550BF79E6}" type="pres">
      <dgm:prSet presAssocID="{0332A41C-DCD2-4101-BB43-A927370423A4}" presName="horzSpace2" presStyleCnt="0"/>
      <dgm:spPr/>
    </dgm:pt>
    <dgm:pt modelId="{36FD0CFE-3137-45A8-B919-DD46FC9991E6}" type="pres">
      <dgm:prSet presAssocID="{0332A41C-DCD2-4101-BB43-A927370423A4}" presName="tx2" presStyleLbl="revTx" presStyleIdx="5" presStyleCnt="16"/>
      <dgm:spPr/>
      <dgm:t>
        <a:bodyPr/>
        <a:lstStyle/>
        <a:p>
          <a:endParaRPr lang="en-US"/>
        </a:p>
      </dgm:t>
    </dgm:pt>
    <dgm:pt modelId="{14E2A02B-80E1-4011-8756-0D9783B87DDC}" type="pres">
      <dgm:prSet presAssocID="{0332A41C-DCD2-4101-BB43-A927370423A4}" presName="vert2" presStyleCnt="0"/>
      <dgm:spPr/>
    </dgm:pt>
    <dgm:pt modelId="{57AEF9DF-ED60-429E-BCA2-6B01E2826385}" type="pres">
      <dgm:prSet presAssocID="{0332A41C-DCD2-4101-BB43-A927370423A4}" presName="thinLine2b" presStyleLbl="callout" presStyleIdx="3" presStyleCnt="12"/>
      <dgm:spPr/>
    </dgm:pt>
    <dgm:pt modelId="{4B37486A-CE44-4A1D-B518-B0A9B13C8267}" type="pres">
      <dgm:prSet presAssocID="{0332A41C-DCD2-4101-BB43-A927370423A4}" presName="vertSpace2b" presStyleCnt="0"/>
      <dgm:spPr/>
    </dgm:pt>
    <dgm:pt modelId="{890053E2-3DBA-43D7-8717-4AE1B12DCC76}" type="pres">
      <dgm:prSet presAssocID="{79FC7CF8-EADF-4033-B3DF-BEB11F0D72EC}" presName="horz2" presStyleCnt="0"/>
      <dgm:spPr/>
    </dgm:pt>
    <dgm:pt modelId="{B7101289-6709-4328-98F6-4FF26E3F7B7C}" type="pres">
      <dgm:prSet presAssocID="{79FC7CF8-EADF-4033-B3DF-BEB11F0D72EC}" presName="horzSpace2" presStyleCnt="0"/>
      <dgm:spPr/>
    </dgm:pt>
    <dgm:pt modelId="{CD59611A-3FFB-4697-812D-2BF474987CCC}" type="pres">
      <dgm:prSet presAssocID="{79FC7CF8-EADF-4033-B3DF-BEB11F0D72EC}" presName="tx2" presStyleLbl="revTx" presStyleIdx="6" presStyleCnt="16"/>
      <dgm:spPr/>
      <dgm:t>
        <a:bodyPr/>
        <a:lstStyle/>
        <a:p>
          <a:endParaRPr kumimoji="1" lang="ja-JP" altLang="en-US"/>
        </a:p>
      </dgm:t>
    </dgm:pt>
    <dgm:pt modelId="{0EF0C178-BF2E-4A9B-93D6-499965536404}" type="pres">
      <dgm:prSet presAssocID="{79FC7CF8-EADF-4033-B3DF-BEB11F0D72EC}" presName="vert2" presStyleCnt="0"/>
      <dgm:spPr/>
    </dgm:pt>
    <dgm:pt modelId="{D91A322E-EE53-4B6D-B4F0-60D858F2B5ED}" type="pres">
      <dgm:prSet presAssocID="{79FC7CF8-EADF-4033-B3DF-BEB11F0D72EC}" presName="thinLine2b" presStyleLbl="callout" presStyleIdx="4" presStyleCnt="12"/>
      <dgm:spPr/>
    </dgm:pt>
    <dgm:pt modelId="{C2E462A5-EFD1-4F53-9865-70BB55D8F179}" type="pres">
      <dgm:prSet presAssocID="{79FC7CF8-EADF-4033-B3DF-BEB11F0D72EC}" presName="vertSpace2b" presStyleCnt="0"/>
      <dgm:spPr/>
    </dgm:pt>
    <dgm:pt modelId="{D5404240-C763-408A-A171-C55DF872FF95}" type="pres">
      <dgm:prSet presAssocID="{CE937A9D-E5E5-4C15-B29B-BEEBC6282177}" presName="horz2" presStyleCnt="0"/>
      <dgm:spPr/>
    </dgm:pt>
    <dgm:pt modelId="{D21987B6-EF56-4B42-A7C6-89BB9C1A5A6D}" type="pres">
      <dgm:prSet presAssocID="{CE937A9D-E5E5-4C15-B29B-BEEBC6282177}" presName="horzSpace2" presStyleCnt="0"/>
      <dgm:spPr/>
    </dgm:pt>
    <dgm:pt modelId="{71D524D0-2BF8-45F8-86C0-988C12CA3536}" type="pres">
      <dgm:prSet presAssocID="{CE937A9D-E5E5-4C15-B29B-BEEBC6282177}" presName="tx2" presStyleLbl="revTx" presStyleIdx="7" presStyleCnt="16"/>
      <dgm:spPr/>
      <dgm:t>
        <a:bodyPr/>
        <a:lstStyle/>
        <a:p>
          <a:endParaRPr kumimoji="1" lang="ja-JP" altLang="en-US"/>
        </a:p>
      </dgm:t>
    </dgm:pt>
    <dgm:pt modelId="{9B0F402F-212F-4ABA-8AD7-42518C29150C}" type="pres">
      <dgm:prSet presAssocID="{CE937A9D-E5E5-4C15-B29B-BEEBC6282177}" presName="vert2" presStyleCnt="0"/>
      <dgm:spPr/>
    </dgm:pt>
    <dgm:pt modelId="{48CF5EB3-B943-4FC4-A1C4-986FA909CB7D}" type="pres">
      <dgm:prSet presAssocID="{CE937A9D-E5E5-4C15-B29B-BEEBC6282177}" presName="thinLine2b" presStyleLbl="callout" presStyleIdx="5" presStyleCnt="12"/>
      <dgm:spPr/>
    </dgm:pt>
    <dgm:pt modelId="{9DB31355-6E74-41ED-92F3-C79B335C20FF}" type="pres">
      <dgm:prSet presAssocID="{CE937A9D-E5E5-4C15-B29B-BEEBC6282177}" presName="vertSpace2b" presStyleCnt="0"/>
      <dgm:spPr/>
    </dgm:pt>
    <dgm:pt modelId="{1BB4C100-32F4-4B0B-816C-231FFC450976}" type="pres">
      <dgm:prSet presAssocID="{8E53F731-1C00-4214-9156-41E23BA73C89}" presName="thickLine" presStyleLbl="alignNode1" presStyleIdx="2" presStyleCnt="4"/>
      <dgm:spPr/>
    </dgm:pt>
    <dgm:pt modelId="{BD8DE8A0-5C62-408D-9373-208BE85D8B36}" type="pres">
      <dgm:prSet presAssocID="{8E53F731-1C00-4214-9156-41E23BA73C89}" presName="horz1" presStyleCnt="0"/>
      <dgm:spPr/>
    </dgm:pt>
    <dgm:pt modelId="{F6511E44-BC38-41E9-9DFA-7827F6235FFF}" type="pres">
      <dgm:prSet presAssocID="{8E53F731-1C00-4214-9156-41E23BA73C89}" presName="tx1" presStyleLbl="revTx" presStyleIdx="8" presStyleCnt="16"/>
      <dgm:spPr/>
      <dgm:t>
        <a:bodyPr/>
        <a:lstStyle/>
        <a:p>
          <a:endParaRPr lang="en-US"/>
        </a:p>
      </dgm:t>
    </dgm:pt>
    <dgm:pt modelId="{713152AA-3BC9-4A63-831F-D6D642823FF5}" type="pres">
      <dgm:prSet presAssocID="{8E53F731-1C00-4214-9156-41E23BA73C89}" presName="vert1" presStyleCnt="0"/>
      <dgm:spPr/>
    </dgm:pt>
    <dgm:pt modelId="{9AF9E9CC-0601-40A5-B956-78697A264758}" type="pres">
      <dgm:prSet presAssocID="{B65E8D5E-5C1D-4642-B0BE-5612A6FB7DCD}" presName="vertSpace2a" presStyleCnt="0"/>
      <dgm:spPr/>
    </dgm:pt>
    <dgm:pt modelId="{0A151B8C-0DF2-4D70-B630-AE4869044A0D}" type="pres">
      <dgm:prSet presAssocID="{B65E8D5E-5C1D-4642-B0BE-5612A6FB7DCD}" presName="horz2" presStyleCnt="0"/>
      <dgm:spPr/>
    </dgm:pt>
    <dgm:pt modelId="{57053434-11E4-4AB5-B63D-F27A1F3C01CC}" type="pres">
      <dgm:prSet presAssocID="{B65E8D5E-5C1D-4642-B0BE-5612A6FB7DCD}" presName="horzSpace2" presStyleCnt="0"/>
      <dgm:spPr/>
    </dgm:pt>
    <dgm:pt modelId="{BD78CF1C-EF9C-4036-AC7A-D10A9BE5AFA2}" type="pres">
      <dgm:prSet presAssocID="{B65E8D5E-5C1D-4642-B0BE-5612A6FB7DCD}" presName="tx2" presStyleLbl="revTx" presStyleIdx="9" presStyleCnt="16"/>
      <dgm:spPr/>
      <dgm:t>
        <a:bodyPr/>
        <a:lstStyle/>
        <a:p>
          <a:endParaRPr lang="en-US"/>
        </a:p>
      </dgm:t>
    </dgm:pt>
    <dgm:pt modelId="{0C2244A0-9789-4301-93BC-5E02AC481938}" type="pres">
      <dgm:prSet presAssocID="{B65E8D5E-5C1D-4642-B0BE-5612A6FB7DCD}" presName="vert2" presStyleCnt="0"/>
      <dgm:spPr/>
    </dgm:pt>
    <dgm:pt modelId="{B962FBBC-A8B2-47B4-9161-03FAB3B2D8BC}" type="pres">
      <dgm:prSet presAssocID="{B65E8D5E-5C1D-4642-B0BE-5612A6FB7DCD}" presName="thinLine2b" presStyleLbl="callout" presStyleIdx="6" presStyleCnt="12"/>
      <dgm:spPr/>
    </dgm:pt>
    <dgm:pt modelId="{43D6AC0B-BA88-4A52-97D3-8F743869802D}" type="pres">
      <dgm:prSet presAssocID="{B65E8D5E-5C1D-4642-B0BE-5612A6FB7DCD}" presName="vertSpace2b" presStyleCnt="0"/>
      <dgm:spPr/>
    </dgm:pt>
    <dgm:pt modelId="{E9D261C0-FEC5-41D8-A900-FA6EBA26001B}" type="pres">
      <dgm:prSet presAssocID="{D8302593-75D9-46F5-AF2D-997B427B637A}" presName="horz2" presStyleCnt="0"/>
      <dgm:spPr/>
    </dgm:pt>
    <dgm:pt modelId="{4B47242E-87C1-4BE4-966E-013B8C63F2AD}" type="pres">
      <dgm:prSet presAssocID="{D8302593-75D9-46F5-AF2D-997B427B637A}" presName="horzSpace2" presStyleCnt="0"/>
      <dgm:spPr/>
    </dgm:pt>
    <dgm:pt modelId="{D36751C9-7357-4115-BA1B-AA668939FD73}" type="pres">
      <dgm:prSet presAssocID="{D8302593-75D9-46F5-AF2D-997B427B637A}" presName="tx2" presStyleLbl="revTx" presStyleIdx="10" presStyleCnt="16"/>
      <dgm:spPr/>
      <dgm:t>
        <a:bodyPr/>
        <a:lstStyle/>
        <a:p>
          <a:endParaRPr lang="en-US"/>
        </a:p>
      </dgm:t>
    </dgm:pt>
    <dgm:pt modelId="{5024158E-4067-4FD1-B9AE-50FF99D5B96F}" type="pres">
      <dgm:prSet presAssocID="{D8302593-75D9-46F5-AF2D-997B427B637A}" presName="vert2" presStyleCnt="0"/>
      <dgm:spPr/>
    </dgm:pt>
    <dgm:pt modelId="{6A357007-CF58-46F0-ACF9-97D37B9EEEFA}" type="pres">
      <dgm:prSet presAssocID="{D8302593-75D9-46F5-AF2D-997B427B637A}" presName="thinLine2b" presStyleLbl="callout" presStyleIdx="7" presStyleCnt="12"/>
      <dgm:spPr/>
    </dgm:pt>
    <dgm:pt modelId="{88FC69B8-845D-42D7-A813-BB5AB4301432}" type="pres">
      <dgm:prSet presAssocID="{D8302593-75D9-46F5-AF2D-997B427B637A}" presName="vertSpace2b" presStyleCnt="0"/>
      <dgm:spPr/>
    </dgm:pt>
    <dgm:pt modelId="{23AE139C-6AD9-40CE-B504-28F9D744E6E3}" type="pres">
      <dgm:prSet presAssocID="{D6214FD0-AB31-4DAF-AC17-60956484BF1C}" presName="horz2" presStyleCnt="0"/>
      <dgm:spPr/>
    </dgm:pt>
    <dgm:pt modelId="{E2AC6D6D-4463-4264-84F3-CB51D432D1EF}" type="pres">
      <dgm:prSet presAssocID="{D6214FD0-AB31-4DAF-AC17-60956484BF1C}" presName="horzSpace2" presStyleCnt="0"/>
      <dgm:spPr/>
    </dgm:pt>
    <dgm:pt modelId="{A82E4A36-76F4-49FE-8760-04F9EEF975B8}" type="pres">
      <dgm:prSet presAssocID="{D6214FD0-AB31-4DAF-AC17-60956484BF1C}" presName="tx2" presStyleLbl="revTx" presStyleIdx="11" presStyleCnt="16"/>
      <dgm:spPr/>
      <dgm:t>
        <a:bodyPr/>
        <a:lstStyle/>
        <a:p>
          <a:endParaRPr lang="en-US"/>
        </a:p>
      </dgm:t>
    </dgm:pt>
    <dgm:pt modelId="{5B050F72-A9B6-433F-9B81-25EF53393ACE}" type="pres">
      <dgm:prSet presAssocID="{D6214FD0-AB31-4DAF-AC17-60956484BF1C}" presName="vert2" presStyleCnt="0"/>
      <dgm:spPr/>
    </dgm:pt>
    <dgm:pt modelId="{63B14BD6-EC35-4155-9D98-D55353165F16}" type="pres">
      <dgm:prSet presAssocID="{D6214FD0-AB31-4DAF-AC17-60956484BF1C}" presName="thinLine2b" presStyleLbl="callout" presStyleIdx="8" presStyleCnt="12"/>
      <dgm:spPr/>
    </dgm:pt>
    <dgm:pt modelId="{44BDC2AB-37CF-45A2-A790-F046FABEF3DD}" type="pres">
      <dgm:prSet presAssocID="{D6214FD0-AB31-4DAF-AC17-60956484BF1C}" presName="vertSpace2b" presStyleCnt="0"/>
      <dgm:spPr/>
    </dgm:pt>
    <dgm:pt modelId="{B96A2E57-B02D-4B10-A3FB-CFC7E5236667}" type="pres">
      <dgm:prSet presAssocID="{15AACC17-73F6-48BA-9292-FE6237D41163}" presName="thickLine" presStyleLbl="alignNode1" presStyleIdx="3" presStyleCnt="4"/>
      <dgm:spPr/>
    </dgm:pt>
    <dgm:pt modelId="{AC860A81-55E8-45BB-9F77-B374DDC8D99A}" type="pres">
      <dgm:prSet presAssocID="{15AACC17-73F6-48BA-9292-FE6237D41163}" presName="horz1" presStyleCnt="0"/>
      <dgm:spPr/>
    </dgm:pt>
    <dgm:pt modelId="{72D136F4-AA99-4936-A336-1E4B5E557AB2}" type="pres">
      <dgm:prSet presAssocID="{15AACC17-73F6-48BA-9292-FE6237D41163}" presName="tx1" presStyleLbl="revTx" presStyleIdx="12" presStyleCnt="16"/>
      <dgm:spPr/>
      <dgm:t>
        <a:bodyPr/>
        <a:lstStyle/>
        <a:p>
          <a:endParaRPr kumimoji="1" lang="ja-JP" altLang="en-US"/>
        </a:p>
      </dgm:t>
    </dgm:pt>
    <dgm:pt modelId="{D118DA57-BE79-40AD-90DC-B4919DFD4EBF}" type="pres">
      <dgm:prSet presAssocID="{15AACC17-73F6-48BA-9292-FE6237D41163}" presName="vert1" presStyleCnt="0"/>
      <dgm:spPr/>
    </dgm:pt>
    <dgm:pt modelId="{BB3E2718-B2B0-4435-B578-0148BA3D685D}" type="pres">
      <dgm:prSet presAssocID="{DA8D37D1-A1EE-453A-BC54-FF6C40A8ABC3}" presName="vertSpace2a" presStyleCnt="0"/>
      <dgm:spPr/>
    </dgm:pt>
    <dgm:pt modelId="{8632E7AD-2A40-4375-8951-ADA84588E707}" type="pres">
      <dgm:prSet presAssocID="{DA8D37D1-A1EE-453A-BC54-FF6C40A8ABC3}" presName="horz2" presStyleCnt="0"/>
      <dgm:spPr/>
    </dgm:pt>
    <dgm:pt modelId="{9CA9C928-471E-4689-8930-7D093CFBD19F}" type="pres">
      <dgm:prSet presAssocID="{DA8D37D1-A1EE-453A-BC54-FF6C40A8ABC3}" presName="horzSpace2" presStyleCnt="0"/>
      <dgm:spPr/>
    </dgm:pt>
    <dgm:pt modelId="{F5B3D2EC-E932-40E0-9D0D-EBE24093E6DE}" type="pres">
      <dgm:prSet presAssocID="{DA8D37D1-A1EE-453A-BC54-FF6C40A8ABC3}" presName="tx2" presStyleLbl="revTx" presStyleIdx="13" presStyleCnt="16"/>
      <dgm:spPr/>
      <dgm:t>
        <a:bodyPr/>
        <a:lstStyle/>
        <a:p>
          <a:endParaRPr kumimoji="1" lang="ja-JP" altLang="en-US"/>
        </a:p>
      </dgm:t>
    </dgm:pt>
    <dgm:pt modelId="{89614FDC-192E-4D0A-A338-3D5BC15F195C}" type="pres">
      <dgm:prSet presAssocID="{DA8D37D1-A1EE-453A-BC54-FF6C40A8ABC3}" presName="vert2" presStyleCnt="0"/>
      <dgm:spPr/>
    </dgm:pt>
    <dgm:pt modelId="{9A523C68-DF86-43F0-AD61-1C028EEC42DE}" type="pres">
      <dgm:prSet presAssocID="{DA8D37D1-A1EE-453A-BC54-FF6C40A8ABC3}" presName="thinLine2b" presStyleLbl="callout" presStyleIdx="9" presStyleCnt="12"/>
      <dgm:spPr/>
    </dgm:pt>
    <dgm:pt modelId="{0A69D41C-67DE-46E5-A784-699FFEE81E0B}" type="pres">
      <dgm:prSet presAssocID="{DA8D37D1-A1EE-453A-BC54-FF6C40A8ABC3}" presName="vertSpace2b" presStyleCnt="0"/>
      <dgm:spPr/>
    </dgm:pt>
    <dgm:pt modelId="{7486E068-D507-46FE-8D90-AD72CA81DE4C}" type="pres">
      <dgm:prSet presAssocID="{4892499B-9275-4D17-8CEA-741D82C43B5F}" presName="horz2" presStyleCnt="0"/>
      <dgm:spPr/>
    </dgm:pt>
    <dgm:pt modelId="{7E5210D1-D244-4897-A4B4-A3278CC758F4}" type="pres">
      <dgm:prSet presAssocID="{4892499B-9275-4D17-8CEA-741D82C43B5F}" presName="horzSpace2" presStyleCnt="0"/>
      <dgm:spPr/>
    </dgm:pt>
    <dgm:pt modelId="{1578D334-4B8C-47D3-97B9-85C00537168D}" type="pres">
      <dgm:prSet presAssocID="{4892499B-9275-4D17-8CEA-741D82C43B5F}" presName="tx2" presStyleLbl="revTx" presStyleIdx="14" presStyleCnt="16"/>
      <dgm:spPr/>
      <dgm:t>
        <a:bodyPr/>
        <a:lstStyle/>
        <a:p>
          <a:endParaRPr lang="en-US"/>
        </a:p>
      </dgm:t>
    </dgm:pt>
    <dgm:pt modelId="{5E7F4B16-3336-4384-9C9C-9C14B2842D6F}" type="pres">
      <dgm:prSet presAssocID="{4892499B-9275-4D17-8CEA-741D82C43B5F}" presName="vert2" presStyleCnt="0"/>
      <dgm:spPr/>
    </dgm:pt>
    <dgm:pt modelId="{D43B2967-8D00-4E9F-8491-57D0A0179124}" type="pres">
      <dgm:prSet presAssocID="{4892499B-9275-4D17-8CEA-741D82C43B5F}" presName="thinLine2b" presStyleLbl="callout" presStyleIdx="10" presStyleCnt="12"/>
      <dgm:spPr/>
    </dgm:pt>
    <dgm:pt modelId="{A9A1EBDB-FB50-4583-8ACF-F74FA59A7590}" type="pres">
      <dgm:prSet presAssocID="{4892499B-9275-4D17-8CEA-741D82C43B5F}" presName="vertSpace2b" presStyleCnt="0"/>
      <dgm:spPr/>
    </dgm:pt>
    <dgm:pt modelId="{DB5F6674-C17D-4830-A229-0998EEA74147}" type="pres">
      <dgm:prSet presAssocID="{1B0613F5-E65D-4C97-B1B2-DE04AE691C51}" presName="horz2" presStyleCnt="0"/>
      <dgm:spPr/>
    </dgm:pt>
    <dgm:pt modelId="{5AEC355A-113E-46C2-BA35-D76F9CA100E0}" type="pres">
      <dgm:prSet presAssocID="{1B0613F5-E65D-4C97-B1B2-DE04AE691C51}" presName="horzSpace2" presStyleCnt="0"/>
      <dgm:spPr/>
    </dgm:pt>
    <dgm:pt modelId="{238A73A8-7B40-424F-89CC-E0C1F081EB86}" type="pres">
      <dgm:prSet presAssocID="{1B0613F5-E65D-4C97-B1B2-DE04AE691C51}" presName="tx2" presStyleLbl="revTx" presStyleIdx="15" presStyleCnt="16"/>
      <dgm:spPr/>
      <dgm:t>
        <a:bodyPr/>
        <a:lstStyle/>
        <a:p>
          <a:endParaRPr lang="en-US"/>
        </a:p>
      </dgm:t>
    </dgm:pt>
    <dgm:pt modelId="{B44EFCD0-D591-4353-BF6B-C4B51B7AC06B}" type="pres">
      <dgm:prSet presAssocID="{1B0613F5-E65D-4C97-B1B2-DE04AE691C51}" presName="vert2" presStyleCnt="0"/>
      <dgm:spPr/>
    </dgm:pt>
    <dgm:pt modelId="{79A10036-444E-4136-8967-03E8353F8500}" type="pres">
      <dgm:prSet presAssocID="{1B0613F5-E65D-4C97-B1B2-DE04AE691C51}" presName="thinLine2b" presStyleLbl="callout" presStyleIdx="11" presStyleCnt="12"/>
      <dgm:spPr/>
    </dgm:pt>
    <dgm:pt modelId="{4487F052-BCFC-42F8-9641-D39117F42800}" type="pres">
      <dgm:prSet presAssocID="{1B0613F5-E65D-4C97-B1B2-DE04AE691C51}" presName="vertSpace2b" presStyleCnt="0"/>
      <dgm:spPr/>
    </dgm:pt>
  </dgm:ptLst>
  <dgm:cxnLst>
    <dgm:cxn modelId="{9972CD1C-198C-45BC-9C7A-6C9671934ABE}" type="presOf" srcId="{4892499B-9275-4D17-8CEA-741D82C43B5F}" destId="{1578D334-4B8C-47D3-97B9-85C00537168D}" srcOrd="0" destOrd="0" presId="urn:microsoft.com/office/officeart/2008/layout/LinedList"/>
    <dgm:cxn modelId="{914FFF99-D56C-4159-96D8-87E72D31B99D}" srcId="{B377CE50-F9CE-4AA2-83B0-68530CE1943B}" destId="{0332A41C-DCD2-4101-BB43-A927370423A4}" srcOrd="0" destOrd="0" parTransId="{F55B82BB-59F6-4A1D-9B70-4582DB7B2312}" sibTransId="{08831316-719E-4453-8D45-E1D6D112ECCA}"/>
    <dgm:cxn modelId="{F7FE4B02-D601-480A-86AD-4C9B7EAD3C0D}" type="presOf" srcId="{1B0613F5-E65D-4C97-B1B2-DE04AE691C51}" destId="{238A73A8-7B40-424F-89CC-E0C1F081EB86}" srcOrd="0" destOrd="0" presId="urn:microsoft.com/office/officeart/2008/layout/LinedList"/>
    <dgm:cxn modelId="{9BFB323B-0EEB-4883-A1B7-6C91ACA5010C}" type="presOf" srcId="{43D78E7B-2C22-4832-A285-D29C4767A471}" destId="{90FE2C7E-E7B3-484D-99BE-5BEAA6A5D21C}" srcOrd="0" destOrd="0" presId="urn:microsoft.com/office/officeart/2008/layout/LinedList"/>
    <dgm:cxn modelId="{2A4ECF67-9F90-40A9-965A-EFED65BD6B1B}" srcId="{7B361109-B8F5-41CC-8BE6-A6EE7C8DF82C}" destId="{B377CE50-F9CE-4AA2-83B0-68530CE1943B}" srcOrd="1" destOrd="0" parTransId="{601F8386-52DF-4E59-8AC6-855B9DFE03D5}" sibTransId="{8078855A-4FA0-456F-A6AF-538DF144D150}"/>
    <dgm:cxn modelId="{1C8334C4-46A1-4A11-93D8-DE350C45226D}" type="presOf" srcId="{7B361109-B8F5-41CC-8BE6-A6EE7C8DF82C}" destId="{A6D273EA-261B-4214-869B-B14B36823711}" srcOrd="0" destOrd="0" presId="urn:microsoft.com/office/officeart/2008/layout/LinedList"/>
    <dgm:cxn modelId="{540CC520-D868-4076-9412-623503A669A3}" srcId="{8E53F731-1C00-4214-9156-41E23BA73C89}" destId="{B65E8D5E-5C1D-4642-B0BE-5612A6FB7DCD}" srcOrd="0" destOrd="0" parTransId="{16F5715C-2808-4EFF-AD76-04A6D61B3E5E}" sibTransId="{D5F719A7-4FC8-4843-8E1A-9B5B7568916A}"/>
    <dgm:cxn modelId="{29B2A0FA-8059-46FB-BCE7-E0DDB2402A4C}" type="presOf" srcId="{B6F63669-F685-402D-B5EA-DBB0CC225514}" destId="{6AF8BFB6-EA15-4410-A370-A2FE8E3AE740}" srcOrd="0" destOrd="0" presId="urn:microsoft.com/office/officeart/2008/layout/LinedList"/>
    <dgm:cxn modelId="{E784C663-AC43-4333-BCAE-E3C8F4FE1317}" type="presOf" srcId="{DA8D37D1-A1EE-453A-BC54-FF6C40A8ABC3}" destId="{F5B3D2EC-E932-40E0-9D0D-EBE24093E6DE}" srcOrd="0" destOrd="0" presId="urn:microsoft.com/office/officeart/2008/layout/LinedList"/>
    <dgm:cxn modelId="{F99732C4-AC3A-4E31-B0C7-A91EB54EF764}" srcId="{43D78E7B-2C22-4832-A285-D29C4767A471}" destId="{B6F63669-F685-402D-B5EA-DBB0CC225514}" srcOrd="0" destOrd="0" parTransId="{D0945A8F-89ED-42E7-82D6-18B077057779}" sibTransId="{BD5B187F-77D9-4B8E-BEA6-44F08F46E01E}"/>
    <dgm:cxn modelId="{62862135-6BBB-4D37-B6AE-C56E1E2B0168}" srcId="{43D78E7B-2C22-4832-A285-D29C4767A471}" destId="{B74B0AA4-7919-44DD-A998-D745D369976E}" srcOrd="1" destOrd="0" parTransId="{CA11D711-1CF4-4478-84A7-2F6892BC4929}" sibTransId="{8714335E-F721-40D3-AD77-A800B31C3578}"/>
    <dgm:cxn modelId="{51A3F5B6-3A0C-4A30-A326-EDC70AA539E4}" type="presOf" srcId="{D8302593-75D9-46F5-AF2D-997B427B637A}" destId="{D36751C9-7357-4115-BA1B-AA668939FD73}" srcOrd="0" destOrd="0" presId="urn:microsoft.com/office/officeart/2008/layout/LinedList"/>
    <dgm:cxn modelId="{936C0509-79A9-4A1F-9C6F-024AEBE5AEBA}" type="presOf" srcId="{8E53F731-1C00-4214-9156-41E23BA73C89}" destId="{F6511E44-BC38-41E9-9DFA-7827F6235FFF}" srcOrd="0" destOrd="0" presId="urn:microsoft.com/office/officeart/2008/layout/LinedList"/>
    <dgm:cxn modelId="{239CC98C-9FD8-44F7-886D-28B7AA1C532E}" srcId="{8E53F731-1C00-4214-9156-41E23BA73C89}" destId="{D6214FD0-AB31-4DAF-AC17-60956484BF1C}" srcOrd="2" destOrd="0" parTransId="{1247CB5B-B168-408C-8C56-FC435214F656}" sibTransId="{9095496A-26BF-422E-9CB8-6DD459CA37B3}"/>
    <dgm:cxn modelId="{1E2B2CED-E23D-40EB-A505-0A168E697321}" srcId="{7B361109-B8F5-41CC-8BE6-A6EE7C8DF82C}" destId="{15AACC17-73F6-48BA-9292-FE6237D41163}" srcOrd="3" destOrd="0" parTransId="{D15895B4-A0EE-43C8-9839-CBC84DC44988}" sibTransId="{7AAC99CD-1200-4F78-9D4A-5C8836A07F54}"/>
    <dgm:cxn modelId="{3E7EC978-1C8E-41BB-9253-D2A3976E739E}" type="presOf" srcId="{B74B0AA4-7919-44DD-A998-D745D369976E}" destId="{FA39F968-73BE-447C-BD66-25593E9A0B83}" srcOrd="0" destOrd="0" presId="urn:microsoft.com/office/officeart/2008/layout/LinedList"/>
    <dgm:cxn modelId="{706B95FE-C0E5-4B92-B0A1-E9389B155495}" type="presOf" srcId="{D6214FD0-AB31-4DAF-AC17-60956484BF1C}" destId="{A82E4A36-76F4-49FE-8760-04F9EEF975B8}" srcOrd="0" destOrd="0" presId="urn:microsoft.com/office/officeart/2008/layout/LinedList"/>
    <dgm:cxn modelId="{7DB0FCA5-FEE5-43A2-AF8F-BCF22F56D907}" type="presOf" srcId="{B377CE50-F9CE-4AA2-83B0-68530CE1943B}" destId="{8747AB91-8895-45E3-9FDE-3518F0CE3052}" srcOrd="0" destOrd="0" presId="urn:microsoft.com/office/officeart/2008/layout/LinedList"/>
    <dgm:cxn modelId="{12FAF1EF-C018-49F6-BF9F-191A67C52F4D}" srcId="{B377CE50-F9CE-4AA2-83B0-68530CE1943B}" destId="{79FC7CF8-EADF-4033-B3DF-BEB11F0D72EC}" srcOrd="1" destOrd="0" parTransId="{456BC295-01AB-41A9-810A-E9661DC5A362}" sibTransId="{6D097298-3CF3-46A4-9A19-23401640DD16}"/>
    <dgm:cxn modelId="{BEB9569F-C32D-43AB-A7F6-975845AA1E7A}" type="presOf" srcId="{15AACC17-73F6-48BA-9292-FE6237D41163}" destId="{72D136F4-AA99-4936-A336-1E4B5E557AB2}" srcOrd="0" destOrd="0" presId="urn:microsoft.com/office/officeart/2008/layout/LinedList"/>
    <dgm:cxn modelId="{4992D175-4B38-4521-9C39-01916043DEA3}" srcId="{7B361109-B8F5-41CC-8BE6-A6EE7C8DF82C}" destId="{43D78E7B-2C22-4832-A285-D29C4767A471}" srcOrd="0" destOrd="0" parTransId="{92820AB8-31E2-4CC4-8EF3-C1E2B9B662B1}" sibTransId="{F5191D45-2FE8-4349-9BD8-1C66E7DD0539}"/>
    <dgm:cxn modelId="{63F25AAA-B91C-464C-8D58-1DB7554AA5C9}" srcId="{B377CE50-F9CE-4AA2-83B0-68530CE1943B}" destId="{CE937A9D-E5E5-4C15-B29B-BEEBC6282177}" srcOrd="2" destOrd="0" parTransId="{E8DB47B0-9745-4CB5-A128-1A153D83B827}" sibTransId="{11200579-8BD8-45E9-B42C-841ACE0BAF30}"/>
    <dgm:cxn modelId="{32E7A5CC-9272-41D1-AC23-7E75D30D661B}" srcId="{15AACC17-73F6-48BA-9292-FE6237D41163}" destId="{1B0613F5-E65D-4C97-B1B2-DE04AE691C51}" srcOrd="2" destOrd="0" parTransId="{5084C277-67E7-4CB0-ADA5-7B4E2CF0CA36}" sibTransId="{0964A889-D81E-4ECC-A545-E4337F54AE69}"/>
    <dgm:cxn modelId="{FA99686C-6E39-4310-BC93-19EC6736C4F0}" srcId="{8E53F731-1C00-4214-9156-41E23BA73C89}" destId="{D8302593-75D9-46F5-AF2D-997B427B637A}" srcOrd="1" destOrd="0" parTransId="{7263DBFA-5ABF-4271-98CB-31A5B84207C2}" sibTransId="{FF234235-79CB-4B49-B159-DA5577024FA6}"/>
    <dgm:cxn modelId="{A6C5FA4C-E464-4BBC-B9A8-F6435D34614E}" type="presOf" srcId="{CE937A9D-E5E5-4C15-B29B-BEEBC6282177}" destId="{71D524D0-2BF8-45F8-86C0-988C12CA3536}" srcOrd="0" destOrd="0" presId="urn:microsoft.com/office/officeart/2008/layout/LinedList"/>
    <dgm:cxn modelId="{E59C002C-6806-4385-AC89-0BC6F1AE06B3}" type="presOf" srcId="{0332A41C-DCD2-4101-BB43-A927370423A4}" destId="{36FD0CFE-3137-45A8-B919-DD46FC9991E6}" srcOrd="0" destOrd="0" presId="urn:microsoft.com/office/officeart/2008/layout/LinedList"/>
    <dgm:cxn modelId="{CF7089BC-009C-4C17-B9A0-AF52AEF72029}" srcId="{7B361109-B8F5-41CC-8BE6-A6EE7C8DF82C}" destId="{8E53F731-1C00-4214-9156-41E23BA73C89}" srcOrd="2" destOrd="0" parTransId="{744F855C-1928-49BC-AF33-6EC7F5023E60}" sibTransId="{1225CFF9-C032-4BAF-B587-5D0893ECC913}"/>
    <dgm:cxn modelId="{3D3E4B0D-1F7A-4A3C-8536-BF4FFDC959A0}" srcId="{15AACC17-73F6-48BA-9292-FE6237D41163}" destId="{DA8D37D1-A1EE-453A-BC54-FF6C40A8ABC3}" srcOrd="0" destOrd="0" parTransId="{4FECB6F7-D982-423F-B426-90ECDA2A22CA}" sibTransId="{4066ED95-911D-4F43-9F62-52F72E50BB23}"/>
    <dgm:cxn modelId="{7C85F661-9742-428F-8B69-1E6D1B87F614}" type="presOf" srcId="{B65E8D5E-5C1D-4642-B0BE-5612A6FB7DCD}" destId="{BD78CF1C-EF9C-4036-AC7A-D10A9BE5AFA2}" srcOrd="0" destOrd="0" presId="urn:microsoft.com/office/officeart/2008/layout/LinedList"/>
    <dgm:cxn modelId="{E88C1D27-F201-4AEF-A118-9CB953E9E144}" srcId="{15AACC17-73F6-48BA-9292-FE6237D41163}" destId="{4892499B-9275-4D17-8CEA-741D82C43B5F}" srcOrd="1" destOrd="0" parTransId="{9C875B3D-04BF-4DA3-92E0-B4565ED37DF4}" sibTransId="{A8A9F84E-01CD-4736-9B56-CA1F082BD34E}"/>
    <dgm:cxn modelId="{E8525350-AB19-4042-B8A1-9D0FC4CD71F2}" srcId="{43D78E7B-2C22-4832-A285-D29C4767A471}" destId="{620C25DD-7DCD-4906-8568-02F4CB388DED}" srcOrd="2" destOrd="0" parTransId="{38279A6A-1D98-48EC-9FA6-21E93712A28C}" sibTransId="{04358778-E4DC-4674-B683-BCC545AC3C39}"/>
    <dgm:cxn modelId="{9D787698-8A1B-450E-A7A7-21662CBE9A8A}" type="presOf" srcId="{620C25DD-7DCD-4906-8568-02F4CB388DED}" destId="{253577D1-894D-46E8-818A-6F0F278AF90E}" srcOrd="0" destOrd="0" presId="urn:microsoft.com/office/officeart/2008/layout/LinedList"/>
    <dgm:cxn modelId="{1AEBEFE7-074B-4844-8269-3CD536372298}" type="presOf" srcId="{79FC7CF8-EADF-4033-B3DF-BEB11F0D72EC}" destId="{CD59611A-3FFB-4697-812D-2BF474987CCC}" srcOrd="0" destOrd="0" presId="urn:microsoft.com/office/officeart/2008/layout/LinedList"/>
    <dgm:cxn modelId="{7157C7D7-AA38-44E1-84F8-BE2B253A6342}" type="presParOf" srcId="{A6D273EA-261B-4214-869B-B14B36823711}" destId="{D5C48399-9EB4-4CE9-8433-D4A8A44C0A5B}" srcOrd="0" destOrd="0" presId="urn:microsoft.com/office/officeart/2008/layout/LinedList"/>
    <dgm:cxn modelId="{F897ECCD-C5B6-4BC0-9A39-3B8DE10C7E4F}" type="presParOf" srcId="{A6D273EA-261B-4214-869B-B14B36823711}" destId="{B4BD0CAB-C964-4782-B6FA-7C95973AD066}" srcOrd="1" destOrd="0" presId="urn:microsoft.com/office/officeart/2008/layout/LinedList"/>
    <dgm:cxn modelId="{C06E0F5F-B7CF-4947-9CE7-1F6F59AF2BC5}" type="presParOf" srcId="{B4BD0CAB-C964-4782-B6FA-7C95973AD066}" destId="{90FE2C7E-E7B3-484D-99BE-5BEAA6A5D21C}" srcOrd="0" destOrd="0" presId="urn:microsoft.com/office/officeart/2008/layout/LinedList"/>
    <dgm:cxn modelId="{2BE84988-1103-4C74-B2ED-0CAFA8A0B0D0}" type="presParOf" srcId="{B4BD0CAB-C964-4782-B6FA-7C95973AD066}" destId="{49D0C8E1-F489-40F1-B98A-F57822E16993}" srcOrd="1" destOrd="0" presId="urn:microsoft.com/office/officeart/2008/layout/LinedList"/>
    <dgm:cxn modelId="{ACD36CEA-50E9-4E30-8F88-F1990F47D611}" type="presParOf" srcId="{49D0C8E1-F489-40F1-B98A-F57822E16993}" destId="{F4C57030-F31B-4FBE-A9A0-BEE0165754B0}" srcOrd="0" destOrd="0" presId="urn:microsoft.com/office/officeart/2008/layout/LinedList"/>
    <dgm:cxn modelId="{9546ECC0-5682-4680-864B-939806D14F3B}" type="presParOf" srcId="{49D0C8E1-F489-40F1-B98A-F57822E16993}" destId="{6576A407-3336-4939-A58C-5D5AD4946860}" srcOrd="1" destOrd="0" presId="urn:microsoft.com/office/officeart/2008/layout/LinedList"/>
    <dgm:cxn modelId="{8442FDFF-ED76-4F39-B6C2-765E7F1A7541}" type="presParOf" srcId="{6576A407-3336-4939-A58C-5D5AD4946860}" destId="{33B14081-39C3-4795-98D2-A32A2376E264}" srcOrd="0" destOrd="0" presId="urn:microsoft.com/office/officeart/2008/layout/LinedList"/>
    <dgm:cxn modelId="{7F5C2756-303B-430A-8787-416519B3917B}" type="presParOf" srcId="{6576A407-3336-4939-A58C-5D5AD4946860}" destId="{6AF8BFB6-EA15-4410-A370-A2FE8E3AE740}" srcOrd="1" destOrd="0" presId="urn:microsoft.com/office/officeart/2008/layout/LinedList"/>
    <dgm:cxn modelId="{E2EA5947-1B5A-4949-8DAF-3406B38A4936}" type="presParOf" srcId="{6576A407-3336-4939-A58C-5D5AD4946860}" destId="{620CBE4E-77D3-4B3D-BD7B-2FD7A028C5B7}" srcOrd="2" destOrd="0" presId="urn:microsoft.com/office/officeart/2008/layout/LinedList"/>
    <dgm:cxn modelId="{479D2082-7F6B-436E-BF3D-8EE6DDDC5C56}" type="presParOf" srcId="{49D0C8E1-F489-40F1-B98A-F57822E16993}" destId="{226670A0-D631-4C91-86BD-2036BA891603}" srcOrd="2" destOrd="0" presId="urn:microsoft.com/office/officeart/2008/layout/LinedList"/>
    <dgm:cxn modelId="{DF8B88BD-3CD5-48F5-927E-A5A9486EA246}" type="presParOf" srcId="{49D0C8E1-F489-40F1-B98A-F57822E16993}" destId="{0F5E2627-28F8-4602-9053-DEA83E3C90CD}" srcOrd="3" destOrd="0" presId="urn:microsoft.com/office/officeart/2008/layout/LinedList"/>
    <dgm:cxn modelId="{229E38EE-043D-4A3B-9939-3927D1364EC0}" type="presParOf" srcId="{49D0C8E1-F489-40F1-B98A-F57822E16993}" destId="{8A815B3F-42EB-4279-8814-9F5B69047280}" srcOrd="4" destOrd="0" presId="urn:microsoft.com/office/officeart/2008/layout/LinedList"/>
    <dgm:cxn modelId="{9691A626-9FCA-48F8-9DB3-75B6E12B5B47}" type="presParOf" srcId="{8A815B3F-42EB-4279-8814-9F5B69047280}" destId="{FFA55125-860F-48FB-BDC1-FD7CB3544671}" srcOrd="0" destOrd="0" presId="urn:microsoft.com/office/officeart/2008/layout/LinedList"/>
    <dgm:cxn modelId="{E674F8D4-DAE5-41B1-8AD0-21AF95E3DBB3}" type="presParOf" srcId="{8A815B3F-42EB-4279-8814-9F5B69047280}" destId="{FA39F968-73BE-447C-BD66-25593E9A0B83}" srcOrd="1" destOrd="0" presId="urn:microsoft.com/office/officeart/2008/layout/LinedList"/>
    <dgm:cxn modelId="{2FCA7AA3-ACA5-4189-A4A6-09FDA2EB1261}" type="presParOf" srcId="{8A815B3F-42EB-4279-8814-9F5B69047280}" destId="{FD96CCCB-78B1-4442-9B62-0920011494BA}" srcOrd="2" destOrd="0" presId="urn:microsoft.com/office/officeart/2008/layout/LinedList"/>
    <dgm:cxn modelId="{AEC25EBC-4546-4036-ABB2-D586FD1BAF01}" type="presParOf" srcId="{49D0C8E1-F489-40F1-B98A-F57822E16993}" destId="{18BB9E62-0D6C-425B-8009-122C316A3EBD}" srcOrd="5" destOrd="0" presId="urn:microsoft.com/office/officeart/2008/layout/LinedList"/>
    <dgm:cxn modelId="{B47805D4-5CEA-4524-988B-05F723A7B15E}" type="presParOf" srcId="{49D0C8E1-F489-40F1-B98A-F57822E16993}" destId="{25B6C2AB-F6DB-49C9-9883-C9F224AA682A}" srcOrd="6" destOrd="0" presId="urn:microsoft.com/office/officeart/2008/layout/LinedList"/>
    <dgm:cxn modelId="{B0A5C431-AA6E-4FCB-8124-6E8725F2EA73}" type="presParOf" srcId="{49D0C8E1-F489-40F1-B98A-F57822E16993}" destId="{E5506D4B-E9A6-4107-931A-CEF2AD6F2653}" srcOrd="7" destOrd="0" presId="urn:microsoft.com/office/officeart/2008/layout/LinedList"/>
    <dgm:cxn modelId="{AE80B585-58DA-4216-9521-3952E4289006}" type="presParOf" srcId="{E5506D4B-E9A6-4107-931A-CEF2AD6F2653}" destId="{30826865-7E45-4464-9E22-C990FE64E189}" srcOrd="0" destOrd="0" presId="urn:microsoft.com/office/officeart/2008/layout/LinedList"/>
    <dgm:cxn modelId="{B193C02B-FED6-4833-92F5-FC7439875FF9}" type="presParOf" srcId="{E5506D4B-E9A6-4107-931A-CEF2AD6F2653}" destId="{253577D1-894D-46E8-818A-6F0F278AF90E}" srcOrd="1" destOrd="0" presId="urn:microsoft.com/office/officeart/2008/layout/LinedList"/>
    <dgm:cxn modelId="{62E84A76-C5BA-4DED-A6FE-A73324BDBF59}" type="presParOf" srcId="{E5506D4B-E9A6-4107-931A-CEF2AD6F2653}" destId="{3621B3A1-26E7-44BA-867B-6A1CEC448A6E}" srcOrd="2" destOrd="0" presId="urn:microsoft.com/office/officeart/2008/layout/LinedList"/>
    <dgm:cxn modelId="{AD6346DC-9727-42D5-8F67-07F654DC19B1}" type="presParOf" srcId="{49D0C8E1-F489-40F1-B98A-F57822E16993}" destId="{0DF4234D-E53F-4EDE-BDD8-E26D0E0E9A66}" srcOrd="8" destOrd="0" presId="urn:microsoft.com/office/officeart/2008/layout/LinedList"/>
    <dgm:cxn modelId="{3F402B1A-B8AB-44DC-A43E-A01F59DA9336}" type="presParOf" srcId="{49D0C8E1-F489-40F1-B98A-F57822E16993}" destId="{E07DEE77-A534-4C75-83B0-839D9E1554AD}" srcOrd="9" destOrd="0" presId="urn:microsoft.com/office/officeart/2008/layout/LinedList"/>
    <dgm:cxn modelId="{946EB740-C129-4559-868B-2DDF92B3D36E}" type="presParOf" srcId="{A6D273EA-261B-4214-869B-B14B36823711}" destId="{BBB73220-1229-4957-8A5D-8DB9E5C7069F}" srcOrd="2" destOrd="0" presId="urn:microsoft.com/office/officeart/2008/layout/LinedList"/>
    <dgm:cxn modelId="{7EC7DEEE-2E82-4825-82B2-A103C4A1C1AA}" type="presParOf" srcId="{A6D273EA-261B-4214-869B-B14B36823711}" destId="{1B309550-DECB-4E67-BD6F-CCB51BD483BD}" srcOrd="3" destOrd="0" presId="urn:microsoft.com/office/officeart/2008/layout/LinedList"/>
    <dgm:cxn modelId="{EF0373A3-8EF2-4D99-9EAE-A7DE18000CB3}" type="presParOf" srcId="{1B309550-DECB-4E67-BD6F-CCB51BD483BD}" destId="{8747AB91-8895-45E3-9FDE-3518F0CE3052}" srcOrd="0" destOrd="0" presId="urn:microsoft.com/office/officeart/2008/layout/LinedList"/>
    <dgm:cxn modelId="{D5884141-BC75-4F5E-BFFD-D196B6C4F336}" type="presParOf" srcId="{1B309550-DECB-4E67-BD6F-CCB51BD483BD}" destId="{72363EC4-313A-442B-82BC-E817A3A65261}" srcOrd="1" destOrd="0" presId="urn:microsoft.com/office/officeart/2008/layout/LinedList"/>
    <dgm:cxn modelId="{A8A58006-C5E9-4D53-99AB-8627EE120DFA}" type="presParOf" srcId="{72363EC4-313A-442B-82BC-E817A3A65261}" destId="{9246FECC-4376-41BF-9D7D-916E51D8A6DB}" srcOrd="0" destOrd="0" presId="urn:microsoft.com/office/officeart/2008/layout/LinedList"/>
    <dgm:cxn modelId="{47005F34-E08A-4D53-951F-8656B7EA5BF9}" type="presParOf" srcId="{72363EC4-313A-442B-82BC-E817A3A65261}" destId="{5D376EF2-106C-4D97-9422-FEF68B1594B4}" srcOrd="1" destOrd="0" presId="urn:microsoft.com/office/officeart/2008/layout/LinedList"/>
    <dgm:cxn modelId="{9F40FF60-9503-49C4-9353-0B14F78E3EEB}" type="presParOf" srcId="{5D376EF2-106C-4D97-9422-FEF68B1594B4}" destId="{2852FD9F-6C81-4EB4-AFB9-ABD550BF79E6}" srcOrd="0" destOrd="0" presId="urn:microsoft.com/office/officeart/2008/layout/LinedList"/>
    <dgm:cxn modelId="{2BD53667-E6BE-46DC-8AEB-B6E209A01BDE}" type="presParOf" srcId="{5D376EF2-106C-4D97-9422-FEF68B1594B4}" destId="{36FD0CFE-3137-45A8-B919-DD46FC9991E6}" srcOrd="1" destOrd="0" presId="urn:microsoft.com/office/officeart/2008/layout/LinedList"/>
    <dgm:cxn modelId="{66B10306-E40E-46A2-BDC4-A811EB1BCFA1}" type="presParOf" srcId="{5D376EF2-106C-4D97-9422-FEF68B1594B4}" destId="{14E2A02B-80E1-4011-8756-0D9783B87DDC}" srcOrd="2" destOrd="0" presId="urn:microsoft.com/office/officeart/2008/layout/LinedList"/>
    <dgm:cxn modelId="{265DD7BC-360E-4FB9-99A3-F27F4811C0F0}" type="presParOf" srcId="{72363EC4-313A-442B-82BC-E817A3A65261}" destId="{57AEF9DF-ED60-429E-BCA2-6B01E2826385}" srcOrd="2" destOrd="0" presId="urn:microsoft.com/office/officeart/2008/layout/LinedList"/>
    <dgm:cxn modelId="{B2F96D16-754A-4532-A380-FFDFFBFC3522}" type="presParOf" srcId="{72363EC4-313A-442B-82BC-E817A3A65261}" destId="{4B37486A-CE44-4A1D-B518-B0A9B13C8267}" srcOrd="3" destOrd="0" presId="urn:microsoft.com/office/officeart/2008/layout/LinedList"/>
    <dgm:cxn modelId="{EF56AD09-53B8-4EEF-ACFA-B48A613D1E01}" type="presParOf" srcId="{72363EC4-313A-442B-82BC-E817A3A65261}" destId="{890053E2-3DBA-43D7-8717-4AE1B12DCC76}" srcOrd="4" destOrd="0" presId="urn:microsoft.com/office/officeart/2008/layout/LinedList"/>
    <dgm:cxn modelId="{749EC706-555B-443E-A326-7C9CCD255B57}" type="presParOf" srcId="{890053E2-3DBA-43D7-8717-4AE1B12DCC76}" destId="{B7101289-6709-4328-98F6-4FF26E3F7B7C}" srcOrd="0" destOrd="0" presId="urn:microsoft.com/office/officeart/2008/layout/LinedList"/>
    <dgm:cxn modelId="{1AAE91F8-09E3-4E53-B561-ECD0D33B1838}" type="presParOf" srcId="{890053E2-3DBA-43D7-8717-4AE1B12DCC76}" destId="{CD59611A-3FFB-4697-812D-2BF474987CCC}" srcOrd="1" destOrd="0" presId="urn:microsoft.com/office/officeart/2008/layout/LinedList"/>
    <dgm:cxn modelId="{03E895AD-1F4C-4D40-971D-21C857A758FE}" type="presParOf" srcId="{890053E2-3DBA-43D7-8717-4AE1B12DCC76}" destId="{0EF0C178-BF2E-4A9B-93D6-499965536404}" srcOrd="2" destOrd="0" presId="urn:microsoft.com/office/officeart/2008/layout/LinedList"/>
    <dgm:cxn modelId="{CB33773E-3ACA-400E-A040-5FAFB2152FB1}" type="presParOf" srcId="{72363EC4-313A-442B-82BC-E817A3A65261}" destId="{D91A322E-EE53-4B6D-B4F0-60D858F2B5ED}" srcOrd="5" destOrd="0" presId="urn:microsoft.com/office/officeart/2008/layout/LinedList"/>
    <dgm:cxn modelId="{602995BE-B3A7-4787-9425-8FC6B6482B4D}" type="presParOf" srcId="{72363EC4-313A-442B-82BC-E817A3A65261}" destId="{C2E462A5-EFD1-4F53-9865-70BB55D8F179}" srcOrd="6" destOrd="0" presId="urn:microsoft.com/office/officeart/2008/layout/LinedList"/>
    <dgm:cxn modelId="{309DE8C1-75CD-4577-9A32-838D45EC0567}" type="presParOf" srcId="{72363EC4-313A-442B-82BC-E817A3A65261}" destId="{D5404240-C763-408A-A171-C55DF872FF95}" srcOrd="7" destOrd="0" presId="urn:microsoft.com/office/officeart/2008/layout/LinedList"/>
    <dgm:cxn modelId="{5BD60EBB-DF85-459C-8D67-532AEFA95478}" type="presParOf" srcId="{D5404240-C763-408A-A171-C55DF872FF95}" destId="{D21987B6-EF56-4B42-A7C6-89BB9C1A5A6D}" srcOrd="0" destOrd="0" presId="urn:microsoft.com/office/officeart/2008/layout/LinedList"/>
    <dgm:cxn modelId="{04B627D8-81F8-4DA7-9C92-89B7DA2C313E}" type="presParOf" srcId="{D5404240-C763-408A-A171-C55DF872FF95}" destId="{71D524D0-2BF8-45F8-86C0-988C12CA3536}" srcOrd="1" destOrd="0" presId="urn:microsoft.com/office/officeart/2008/layout/LinedList"/>
    <dgm:cxn modelId="{545C54DF-F8FC-441E-87B0-08FE1BDCB245}" type="presParOf" srcId="{D5404240-C763-408A-A171-C55DF872FF95}" destId="{9B0F402F-212F-4ABA-8AD7-42518C29150C}" srcOrd="2" destOrd="0" presId="urn:microsoft.com/office/officeart/2008/layout/LinedList"/>
    <dgm:cxn modelId="{C3599EAB-E772-43FC-8CF2-C2900A9AFD77}" type="presParOf" srcId="{72363EC4-313A-442B-82BC-E817A3A65261}" destId="{48CF5EB3-B943-4FC4-A1C4-986FA909CB7D}" srcOrd="8" destOrd="0" presId="urn:microsoft.com/office/officeart/2008/layout/LinedList"/>
    <dgm:cxn modelId="{B85DC861-7F12-4634-AAE8-8F67C0E07598}" type="presParOf" srcId="{72363EC4-313A-442B-82BC-E817A3A65261}" destId="{9DB31355-6E74-41ED-92F3-C79B335C20FF}" srcOrd="9" destOrd="0" presId="urn:microsoft.com/office/officeart/2008/layout/LinedList"/>
    <dgm:cxn modelId="{B8843E08-7151-4339-8703-EA96FF8F1078}" type="presParOf" srcId="{A6D273EA-261B-4214-869B-B14B36823711}" destId="{1BB4C100-32F4-4B0B-816C-231FFC450976}" srcOrd="4" destOrd="0" presId="urn:microsoft.com/office/officeart/2008/layout/LinedList"/>
    <dgm:cxn modelId="{56C53CED-39BA-4F55-8590-78724AD26127}" type="presParOf" srcId="{A6D273EA-261B-4214-869B-B14B36823711}" destId="{BD8DE8A0-5C62-408D-9373-208BE85D8B36}" srcOrd="5" destOrd="0" presId="urn:microsoft.com/office/officeart/2008/layout/LinedList"/>
    <dgm:cxn modelId="{75891897-4630-42C4-964A-7E6F220044A7}" type="presParOf" srcId="{BD8DE8A0-5C62-408D-9373-208BE85D8B36}" destId="{F6511E44-BC38-41E9-9DFA-7827F6235FFF}" srcOrd="0" destOrd="0" presId="urn:microsoft.com/office/officeart/2008/layout/LinedList"/>
    <dgm:cxn modelId="{2A86F876-CA1B-484D-9609-40EED3157C30}" type="presParOf" srcId="{BD8DE8A0-5C62-408D-9373-208BE85D8B36}" destId="{713152AA-3BC9-4A63-831F-D6D642823FF5}" srcOrd="1" destOrd="0" presId="urn:microsoft.com/office/officeart/2008/layout/LinedList"/>
    <dgm:cxn modelId="{8C34D974-1C3A-430D-B81F-0FFBC1B2C70F}" type="presParOf" srcId="{713152AA-3BC9-4A63-831F-D6D642823FF5}" destId="{9AF9E9CC-0601-40A5-B956-78697A264758}" srcOrd="0" destOrd="0" presId="urn:microsoft.com/office/officeart/2008/layout/LinedList"/>
    <dgm:cxn modelId="{08D21730-58CA-42D6-A7B4-B28F13894AB8}" type="presParOf" srcId="{713152AA-3BC9-4A63-831F-D6D642823FF5}" destId="{0A151B8C-0DF2-4D70-B630-AE4869044A0D}" srcOrd="1" destOrd="0" presId="urn:microsoft.com/office/officeart/2008/layout/LinedList"/>
    <dgm:cxn modelId="{325D7C15-44EE-4C02-BA12-80575F32A064}" type="presParOf" srcId="{0A151B8C-0DF2-4D70-B630-AE4869044A0D}" destId="{57053434-11E4-4AB5-B63D-F27A1F3C01CC}" srcOrd="0" destOrd="0" presId="urn:microsoft.com/office/officeart/2008/layout/LinedList"/>
    <dgm:cxn modelId="{DF692635-3921-4B10-9601-44337EF31983}" type="presParOf" srcId="{0A151B8C-0DF2-4D70-B630-AE4869044A0D}" destId="{BD78CF1C-EF9C-4036-AC7A-D10A9BE5AFA2}" srcOrd="1" destOrd="0" presId="urn:microsoft.com/office/officeart/2008/layout/LinedList"/>
    <dgm:cxn modelId="{0ACA8E82-451C-42B8-93AC-A0B751E4B2CE}" type="presParOf" srcId="{0A151B8C-0DF2-4D70-B630-AE4869044A0D}" destId="{0C2244A0-9789-4301-93BC-5E02AC481938}" srcOrd="2" destOrd="0" presId="urn:microsoft.com/office/officeart/2008/layout/LinedList"/>
    <dgm:cxn modelId="{5960BC0E-ADAA-4888-860F-DEEB3498EEC1}" type="presParOf" srcId="{713152AA-3BC9-4A63-831F-D6D642823FF5}" destId="{B962FBBC-A8B2-47B4-9161-03FAB3B2D8BC}" srcOrd="2" destOrd="0" presId="urn:microsoft.com/office/officeart/2008/layout/LinedList"/>
    <dgm:cxn modelId="{E3859182-2FE5-4B8A-945A-3B61B6AFFDCA}" type="presParOf" srcId="{713152AA-3BC9-4A63-831F-D6D642823FF5}" destId="{43D6AC0B-BA88-4A52-97D3-8F743869802D}" srcOrd="3" destOrd="0" presId="urn:microsoft.com/office/officeart/2008/layout/LinedList"/>
    <dgm:cxn modelId="{A9EC8453-1DD3-49AF-BF03-5E4D93553CCD}" type="presParOf" srcId="{713152AA-3BC9-4A63-831F-D6D642823FF5}" destId="{E9D261C0-FEC5-41D8-A900-FA6EBA26001B}" srcOrd="4" destOrd="0" presId="urn:microsoft.com/office/officeart/2008/layout/LinedList"/>
    <dgm:cxn modelId="{D3F9D40C-3914-4C3D-B0D1-D94C692ED993}" type="presParOf" srcId="{E9D261C0-FEC5-41D8-A900-FA6EBA26001B}" destId="{4B47242E-87C1-4BE4-966E-013B8C63F2AD}" srcOrd="0" destOrd="0" presId="urn:microsoft.com/office/officeart/2008/layout/LinedList"/>
    <dgm:cxn modelId="{C26E6177-50A3-49EC-BDF0-DFBC91488DCF}" type="presParOf" srcId="{E9D261C0-FEC5-41D8-A900-FA6EBA26001B}" destId="{D36751C9-7357-4115-BA1B-AA668939FD73}" srcOrd="1" destOrd="0" presId="urn:microsoft.com/office/officeart/2008/layout/LinedList"/>
    <dgm:cxn modelId="{891E1ACE-B075-480C-92F1-41DDBF758A2C}" type="presParOf" srcId="{E9D261C0-FEC5-41D8-A900-FA6EBA26001B}" destId="{5024158E-4067-4FD1-B9AE-50FF99D5B96F}" srcOrd="2" destOrd="0" presId="urn:microsoft.com/office/officeart/2008/layout/LinedList"/>
    <dgm:cxn modelId="{18CAE8D1-7892-4B4A-A557-6945488A0B5D}" type="presParOf" srcId="{713152AA-3BC9-4A63-831F-D6D642823FF5}" destId="{6A357007-CF58-46F0-ACF9-97D37B9EEEFA}" srcOrd="5" destOrd="0" presId="urn:microsoft.com/office/officeart/2008/layout/LinedList"/>
    <dgm:cxn modelId="{FFBA7A0C-2770-43E2-BD75-000376F2CE83}" type="presParOf" srcId="{713152AA-3BC9-4A63-831F-D6D642823FF5}" destId="{88FC69B8-845D-42D7-A813-BB5AB4301432}" srcOrd="6" destOrd="0" presId="urn:microsoft.com/office/officeart/2008/layout/LinedList"/>
    <dgm:cxn modelId="{2BC83BC6-2D0A-4123-A8EB-D2FE57636F3B}" type="presParOf" srcId="{713152AA-3BC9-4A63-831F-D6D642823FF5}" destId="{23AE139C-6AD9-40CE-B504-28F9D744E6E3}" srcOrd="7" destOrd="0" presId="urn:microsoft.com/office/officeart/2008/layout/LinedList"/>
    <dgm:cxn modelId="{AD12E112-F825-46ED-868E-B1C25D0FF51B}" type="presParOf" srcId="{23AE139C-6AD9-40CE-B504-28F9D744E6E3}" destId="{E2AC6D6D-4463-4264-84F3-CB51D432D1EF}" srcOrd="0" destOrd="0" presId="urn:microsoft.com/office/officeart/2008/layout/LinedList"/>
    <dgm:cxn modelId="{5D806107-3BCA-4C6D-9DB1-CF546708A26D}" type="presParOf" srcId="{23AE139C-6AD9-40CE-B504-28F9D744E6E3}" destId="{A82E4A36-76F4-49FE-8760-04F9EEF975B8}" srcOrd="1" destOrd="0" presId="urn:microsoft.com/office/officeart/2008/layout/LinedList"/>
    <dgm:cxn modelId="{3EA3DF61-1A3D-407A-92DF-213F54B666F4}" type="presParOf" srcId="{23AE139C-6AD9-40CE-B504-28F9D744E6E3}" destId="{5B050F72-A9B6-433F-9B81-25EF53393ACE}" srcOrd="2" destOrd="0" presId="urn:microsoft.com/office/officeart/2008/layout/LinedList"/>
    <dgm:cxn modelId="{99700B07-E5D8-4860-8204-EB976565A3D3}" type="presParOf" srcId="{713152AA-3BC9-4A63-831F-D6D642823FF5}" destId="{63B14BD6-EC35-4155-9D98-D55353165F16}" srcOrd="8" destOrd="0" presId="urn:microsoft.com/office/officeart/2008/layout/LinedList"/>
    <dgm:cxn modelId="{E26CCAD8-C51F-4C4E-85A1-0B286C034421}" type="presParOf" srcId="{713152AA-3BC9-4A63-831F-D6D642823FF5}" destId="{44BDC2AB-37CF-45A2-A790-F046FABEF3DD}" srcOrd="9" destOrd="0" presId="urn:microsoft.com/office/officeart/2008/layout/LinedList"/>
    <dgm:cxn modelId="{B1FBB3C7-5BDA-4712-B682-FFD9665FDE67}" type="presParOf" srcId="{A6D273EA-261B-4214-869B-B14B36823711}" destId="{B96A2E57-B02D-4B10-A3FB-CFC7E5236667}" srcOrd="6" destOrd="0" presId="urn:microsoft.com/office/officeart/2008/layout/LinedList"/>
    <dgm:cxn modelId="{721CB91A-4274-4B21-B04A-D16B5C4502CB}" type="presParOf" srcId="{A6D273EA-261B-4214-869B-B14B36823711}" destId="{AC860A81-55E8-45BB-9F77-B374DDC8D99A}" srcOrd="7" destOrd="0" presId="urn:microsoft.com/office/officeart/2008/layout/LinedList"/>
    <dgm:cxn modelId="{4F6B0293-8099-4013-875E-9735199BB2CF}" type="presParOf" srcId="{AC860A81-55E8-45BB-9F77-B374DDC8D99A}" destId="{72D136F4-AA99-4936-A336-1E4B5E557AB2}" srcOrd="0" destOrd="0" presId="urn:microsoft.com/office/officeart/2008/layout/LinedList"/>
    <dgm:cxn modelId="{A39E6434-3014-4893-9307-2AFD5CFF83C2}" type="presParOf" srcId="{AC860A81-55E8-45BB-9F77-B374DDC8D99A}" destId="{D118DA57-BE79-40AD-90DC-B4919DFD4EBF}" srcOrd="1" destOrd="0" presId="urn:microsoft.com/office/officeart/2008/layout/LinedList"/>
    <dgm:cxn modelId="{4257A9F7-E2A7-4E0C-830D-AFFF76D3D0A7}" type="presParOf" srcId="{D118DA57-BE79-40AD-90DC-B4919DFD4EBF}" destId="{BB3E2718-B2B0-4435-B578-0148BA3D685D}" srcOrd="0" destOrd="0" presId="urn:microsoft.com/office/officeart/2008/layout/LinedList"/>
    <dgm:cxn modelId="{FF262959-5FDF-4281-93DD-22CD64BE1F0F}" type="presParOf" srcId="{D118DA57-BE79-40AD-90DC-B4919DFD4EBF}" destId="{8632E7AD-2A40-4375-8951-ADA84588E707}" srcOrd="1" destOrd="0" presId="urn:microsoft.com/office/officeart/2008/layout/LinedList"/>
    <dgm:cxn modelId="{55D68952-3982-4D72-B43E-F1CEB47CF7A3}" type="presParOf" srcId="{8632E7AD-2A40-4375-8951-ADA84588E707}" destId="{9CA9C928-471E-4689-8930-7D093CFBD19F}" srcOrd="0" destOrd="0" presId="urn:microsoft.com/office/officeart/2008/layout/LinedList"/>
    <dgm:cxn modelId="{960A24DD-6543-47F5-A37F-8D6E5E71438C}" type="presParOf" srcId="{8632E7AD-2A40-4375-8951-ADA84588E707}" destId="{F5B3D2EC-E932-40E0-9D0D-EBE24093E6DE}" srcOrd="1" destOrd="0" presId="urn:microsoft.com/office/officeart/2008/layout/LinedList"/>
    <dgm:cxn modelId="{C36E4DB9-716A-45B4-8EB8-749CFE507AF5}" type="presParOf" srcId="{8632E7AD-2A40-4375-8951-ADA84588E707}" destId="{89614FDC-192E-4D0A-A338-3D5BC15F195C}" srcOrd="2" destOrd="0" presId="urn:microsoft.com/office/officeart/2008/layout/LinedList"/>
    <dgm:cxn modelId="{F550D6B1-4F3B-4EF3-93CE-30FBDA724848}" type="presParOf" srcId="{D118DA57-BE79-40AD-90DC-B4919DFD4EBF}" destId="{9A523C68-DF86-43F0-AD61-1C028EEC42DE}" srcOrd="2" destOrd="0" presId="urn:microsoft.com/office/officeart/2008/layout/LinedList"/>
    <dgm:cxn modelId="{845A191C-54F1-46C5-B5D2-EB418DD9E19C}" type="presParOf" srcId="{D118DA57-BE79-40AD-90DC-B4919DFD4EBF}" destId="{0A69D41C-67DE-46E5-A784-699FFEE81E0B}" srcOrd="3" destOrd="0" presId="urn:microsoft.com/office/officeart/2008/layout/LinedList"/>
    <dgm:cxn modelId="{3CC60361-8B41-4B29-8277-4D3415CFE26C}" type="presParOf" srcId="{D118DA57-BE79-40AD-90DC-B4919DFD4EBF}" destId="{7486E068-D507-46FE-8D90-AD72CA81DE4C}" srcOrd="4" destOrd="0" presId="urn:microsoft.com/office/officeart/2008/layout/LinedList"/>
    <dgm:cxn modelId="{7BC6C1AD-14F7-4A9E-987C-1789E7EE5D3F}" type="presParOf" srcId="{7486E068-D507-46FE-8D90-AD72CA81DE4C}" destId="{7E5210D1-D244-4897-A4B4-A3278CC758F4}" srcOrd="0" destOrd="0" presId="urn:microsoft.com/office/officeart/2008/layout/LinedList"/>
    <dgm:cxn modelId="{4407671C-A8B6-4EF3-931D-348C6EC3870F}" type="presParOf" srcId="{7486E068-D507-46FE-8D90-AD72CA81DE4C}" destId="{1578D334-4B8C-47D3-97B9-85C00537168D}" srcOrd="1" destOrd="0" presId="urn:microsoft.com/office/officeart/2008/layout/LinedList"/>
    <dgm:cxn modelId="{FC272A55-05C5-4801-958C-903E9849FB78}" type="presParOf" srcId="{7486E068-D507-46FE-8D90-AD72CA81DE4C}" destId="{5E7F4B16-3336-4384-9C9C-9C14B2842D6F}" srcOrd="2" destOrd="0" presId="urn:microsoft.com/office/officeart/2008/layout/LinedList"/>
    <dgm:cxn modelId="{22D6E735-3EF2-43C8-94E2-6012637AC870}" type="presParOf" srcId="{D118DA57-BE79-40AD-90DC-B4919DFD4EBF}" destId="{D43B2967-8D00-4E9F-8491-57D0A0179124}" srcOrd="5" destOrd="0" presId="urn:microsoft.com/office/officeart/2008/layout/LinedList"/>
    <dgm:cxn modelId="{626074AB-FF3E-4487-81B0-F78FC24C7B85}" type="presParOf" srcId="{D118DA57-BE79-40AD-90DC-B4919DFD4EBF}" destId="{A9A1EBDB-FB50-4583-8ACF-F74FA59A7590}" srcOrd="6" destOrd="0" presId="urn:microsoft.com/office/officeart/2008/layout/LinedList"/>
    <dgm:cxn modelId="{D238B55D-8B60-472B-A1AE-732A9450B23A}" type="presParOf" srcId="{D118DA57-BE79-40AD-90DC-B4919DFD4EBF}" destId="{DB5F6674-C17D-4830-A229-0998EEA74147}" srcOrd="7" destOrd="0" presId="urn:microsoft.com/office/officeart/2008/layout/LinedList"/>
    <dgm:cxn modelId="{F003ED15-9F28-4F59-9750-F1E3CF83AB2B}" type="presParOf" srcId="{DB5F6674-C17D-4830-A229-0998EEA74147}" destId="{5AEC355A-113E-46C2-BA35-D76F9CA100E0}" srcOrd="0" destOrd="0" presId="urn:microsoft.com/office/officeart/2008/layout/LinedList"/>
    <dgm:cxn modelId="{37D1A578-B295-488B-BA8E-40A3FE859653}" type="presParOf" srcId="{DB5F6674-C17D-4830-A229-0998EEA74147}" destId="{238A73A8-7B40-424F-89CC-E0C1F081EB86}" srcOrd="1" destOrd="0" presId="urn:microsoft.com/office/officeart/2008/layout/LinedList"/>
    <dgm:cxn modelId="{002D651D-78B8-4C93-825E-1F29CD742C74}" type="presParOf" srcId="{DB5F6674-C17D-4830-A229-0998EEA74147}" destId="{B44EFCD0-D591-4353-BF6B-C4B51B7AC06B}" srcOrd="2" destOrd="0" presId="urn:microsoft.com/office/officeart/2008/layout/LinedList"/>
    <dgm:cxn modelId="{492791ED-A5B7-4C3C-8B3D-3EC45D1ADA30}" type="presParOf" srcId="{D118DA57-BE79-40AD-90DC-B4919DFD4EBF}" destId="{79A10036-444E-4136-8967-03E8353F8500}" srcOrd="8" destOrd="0" presId="urn:microsoft.com/office/officeart/2008/layout/LinedList"/>
    <dgm:cxn modelId="{227B0026-458F-4021-8335-94B469233318}" type="presParOf" srcId="{D118DA57-BE79-40AD-90DC-B4919DFD4EBF}" destId="{4487F052-BCFC-42F8-9641-D39117F42800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F69BBF-989F-41E3-9E5F-E93FB1B23C1C}">
      <dgm:prSet phldrT="[テキスト]" custT="1"/>
      <dgm:spPr/>
      <dgm:t>
        <a:bodyPr/>
        <a:lstStyle/>
        <a:p>
          <a:r>
            <a:rPr lang="ja-JP" altLang="en-US" sz="1600" dirty="0" smtClean="0"/>
            <a:t>アーカイブ</a:t>
          </a:r>
          <a:endParaRPr lang="en-US" sz="1600" dirty="0"/>
        </a:p>
      </dgm:t>
    </dgm:pt>
    <dgm:pt modelId="{8387E5A7-7B6D-4F75-84BB-4850C899F83A}" type="parTrans" cxnId="{3EF8FEA3-AF75-49C0-AFAF-28906F742231}">
      <dgm:prSet/>
      <dgm:spPr/>
      <dgm:t>
        <a:bodyPr/>
        <a:lstStyle/>
        <a:p>
          <a:endParaRPr lang="en-US"/>
        </a:p>
      </dgm:t>
    </dgm:pt>
    <dgm:pt modelId="{6A5C4268-E47F-495C-9EA2-2882C415E256}" type="sibTrans" cxnId="{3EF8FEA3-AF75-49C0-AFAF-28906F742231}">
      <dgm:prSet/>
      <dgm:spPr/>
      <dgm:t>
        <a:bodyPr/>
        <a:lstStyle/>
        <a:p>
          <a:endParaRPr lang="en-US"/>
        </a:p>
      </dgm:t>
    </dgm:pt>
    <dgm:pt modelId="{1DF16C81-03F5-49E6-8CB2-E45911A5301F}">
      <dgm:prSet/>
      <dgm:spPr/>
      <dgm:t>
        <a:bodyPr/>
        <a:lstStyle/>
        <a:p>
          <a:r>
            <a:rPr lang="en-US" altLang="en-US" dirty="0" smtClean="0"/>
            <a:t>Jar</a:t>
          </a:r>
        </a:p>
      </dgm:t>
    </dgm:pt>
    <dgm:pt modelId="{51273CCA-98F9-4FBE-8C13-ABC4E645DBCC}" type="parTrans" cxnId="{425AC283-5C5B-4E3F-9169-CF13839E1DA2}">
      <dgm:prSet/>
      <dgm:spPr/>
      <dgm:t>
        <a:bodyPr/>
        <a:lstStyle/>
        <a:p>
          <a:endParaRPr lang="en-US"/>
        </a:p>
      </dgm:t>
    </dgm:pt>
    <dgm:pt modelId="{A745B0F4-6D16-4AE9-B8F8-4964C9BDD6B6}" type="sibTrans" cxnId="{425AC283-5C5B-4E3F-9169-CF13839E1DA2}">
      <dgm:prSet/>
      <dgm:spPr/>
      <dgm:t>
        <a:bodyPr/>
        <a:lstStyle/>
        <a:p>
          <a:endParaRPr lang="en-US"/>
        </a:p>
      </dgm:t>
    </dgm:pt>
    <dgm:pt modelId="{E461DA3F-8F60-4DA1-992E-F6DEB85B5454}">
      <dgm:prSet/>
      <dgm:spPr/>
      <dgm:t>
        <a:bodyPr/>
        <a:lstStyle/>
        <a:p>
          <a:r>
            <a:rPr lang="en-US" altLang="en-US" dirty="0" smtClean="0"/>
            <a:t>War</a:t>
          </a:r>
        </a:p>
      </dgm:t>
    </dgm:pt>
    <dgm:pt modelId="{C70A6291-4F4C-411A-9DF4-0D84C1804CA4}" type="parTrans" cxnId="{2DAF6AA0-E1A9-4BDE-8BE2-208FA84A50A1}">
      <dgm:prSet/>
      <dgm:spPr/>
      <dgm:t>
        <a:bodyPr/>
        <a:lstStyle/>
        <a:p>
          <a:endParaRPr lang="en-US"/>
        </a:p>
      </dgm:t>
    </dgm:pt>
    <dgm:pt modelId="{7E423660-0E83-4626-A7F3-C7C5A7804FC6}" type="sibTrans" cxnId="{2DAF6AA0-E1A9-4BDE-8BE2-208FA84A50A1}">
      <dgm:prSet/>
      <dgm:spPr/>
      <dgm:t>
        <a:bodyPr/>
        <a:lstStyle/>
        <a:p>
          <a:endParaRPr lang="en-US"/>
        </a:p>
      </dgm:t>
    </dgm:pt>
    <dgm:pt modelId="{92433F3B-9592-42A0-8BCF-C54E962985C1}">
      <dgm:prSet custT="1"/>
      <dgm:spPr/>
      <dgm:t>
        <a:bodyPr/>
        <a:lstStyle/>
        <a:p>
          <a:r>
            <a:rPr lang="ja-JP" altLang="en-US" sz="1600" dirty="0" smtClean="0"/>
            <a:t>実行</a:t>
          </a:r>
          <a:endParaRPr lang="en-US" altLang="en-US" sz="1600" dirty="0" smtClean="0"/>
        </a:p>
      </dgm:t>
    </dgm:pt>
    <dgm:pt modelId="{BD30B0CD-A8FF-43DA-9861-170CD7E5EDAF}" type="parTrans" cxnId="{FC422A32-6CB7-4B8F-AD06-7478D55E4E19}">
      <dgm:prSet/>
      <dgm:spPr/>
      <dgm:t>
        <a:bodyPr/>
        <a:lstStyle/>
        <a:p>
          <a:endParaRPr lang="en-US"/>
        </a:p>
      </dgm:t>
    </dgm:pt>
    <dgm:pt modelId="{B1A3C40A-0DF1-41FB-9A87-8FD59D40065A}" type="sibTrans" cxnId="{FC422A32-6CB7-4B8F-AD06-7478D55E4E19}">
      <dgm:prSet/>
      <dgm:spPr/>
      <dgm:t>
        <a:bodyPr/>
        <a:lstStyle/>
        <a:p>
          <a:endParaRPr lang="en-US"/>
        </a:p>
      </dgm:t>
    </dgm:pt>
    <dgm:pt modelId="{2E72CADE-B90B-4B37-AC58-AFCD51CCF268}">
      <dgm:prSet/>
      <dgm:spPr/>
      <dgm:t>
        <a:bodyPr/>
        <a:lstStyle/>
        <a:p>
          <a:r>
            <a:rPr lang="en-US" altLang="en-US" smtClean="0"/>
            <a:t>Ant</a:t>
          </a:r>
        </a:p>
      </dgm:t>
    </dgm:pt>
    <dgm:pt modelId="{9AA2A46E-D47A-4BF4-BF46-0734ED05EEE1}" type="parTrans" cxnId="{E242E2F6-55FE-435D-B6BF-DFB38A344AE8}">
      <dgm:prSet/>
      <dgm:spPr/>
      <dgm:t>
        <a:bodyPr/>
        <a:lstStyle/>
        <a:p>
          <a:endParaRPr lang="en-US"/>
        </a:p>
      </dgm:t>
    </dgm:pt>
    <dgm:pt modelId="{29DCDE42-27B6-4357-B17C-C32E76A2E01F}" type="sibTrans" cxnId="{E242E2F6-55FE-435D-B6BF-DFB38A344AE8}">
      <dgm:prSet/>
      <dgm:spPr/>
      <dgm:t>
        <a:bodyPr/>
        <a:lstStyle/>
        <a:p>
          <a:endParaRPr lang="en-US"/>
        </a:p>
      </dgm:t>
    </dgm:pt>
    <dgm:pt modelId="{817BF026-5760-437B-A4A7-4E2C0F894DF4}">
      <dgm:prSet/>
      <dgm:spPr/>
      <dgm:t>
        <a:bodyPr/>
        <a:lstStyle/>
        <a:p>
          <a:r>
            <a:rPr lang="en-US" altLang="en-US" dirty="0" smtClean="0"/>
            <a:t>Exec</a:t>
          </a:r>
        </a:p>
      </dgm:t>
    </dgm:pt>
    <dgm:pt modelId="{EE07C485-4098-49A8-916E-9324BB47F63C}" type="parTrans" cxnId="{27B28426-65AD-44DC-B7A7-96E2E1E028CF}">
      <dgm:prSet/>
      <dgm:spPr/>
      <dgm:t>
        <a:bodyPr/>
        <a:lstStyle/>
        <a:p>
          <a:endParaRPr lang="en-US"/>
        </a:p>
      </dgm:t>
    </dgm:pt>
    <dgm:pt modelId="{75D57ECB-92F5-459D-90E9-C202096149BB}" type="sibTrans" cxnId="{27B28426-65AD-44DC-B7A7-96E2E1E028CF}">
      <dgm:prSet/>
      <dgm:spPr/>
      <dgm:t>
        <a:bodyPr/>
        <a:lstStyle/>
        <a:p>
          <a:endParaRPr lang="en-US"/>
        </a:p>
      </dgm:t>
    </dgm:pt>
    <dgm:pt modelId="{DF594CC3-2561-4098-AAC7-DF9C4F6B07CA}">
      <dgm:prSet/>
      <dgm:spPr/>
      <dgm:t>
        <a:bodyPr/>
        <a:lstStyle/>
        <a:p>
          <a:r>
            <a:rPr lang="en-US" altLang="en-US" smtClean="0"/>
            <a:t>Java</a:t>
          </a:r>
        </a:p>
      </dgm:t>
    </dgm:pt>
    <dgm:pt modelId="{120EF8AA-3948-4891-9F19-52349B2C704C}" type="parTrans" cxnId="{A2F60502-4EA0-459A-B279-D918C6D81FF7}">
      <dgm:prSet/>
      <dgm:spPr/>
      <dgm:t>
        <a:bodyPr/>
        <a:lstStyle/>
        <a:p>
          <a:endParaRPr lang="en-US"/>
        </a:p>
      </dgm:t>
    </dgm:pt>
    <dgm:pt modelId="{17D4B430-ACE0-439B-9023-6E5374597AC9}" type="sibTrans" cxnId="{A2F60502-4EA0-459A-B279-D918C6D81FF7}">
      <dgm:prSet/>
      <dgm:spPr/>
      <dgm:t>
        <a:bodyPr/>
        <a:lstStyle/>
        <a:p>
          <a:endParaRPr lang="en-US"/>
        </a:p>
      </dgm:t>
    </dgm:pt>
    <dgm:pt modelId="{CC6FB04F-BB0A-4A51-8DEA-BC90DEFB4E21}">
      <dgm:prSet custT="1"/>
      <dgm:spPr/>
      <dgm:t>
        <a:bodyPr/>
        <a:lstStyle/>
        <a:p>
          <a:r>
            <a:rPr lang="ja-JP" altLang="en-US" sz="1600" dirty="0" smtClean="0"/>
            <a:t>プロパティ</a:t>
          </a:r>
          <a:endParaRPr lang="en-US" altLang="en-US" sz="1600" dirty="0" smtClean="0"/>
        </a:p>
      </dgm:t>
    </dgm:pt>
    <dgm:pt modelId="{70D0DF74-FC9F-47DF-8923-951736E8E90A}" type="parTrans" cxnId="{9DD9DD67-E76C-43D9-A156-E594F72D83BA}">
      <dgm:prSet/>
      <dgm:spPr/>
      <dgm:t>
        <a:bodyPr/>
        <a:lstStyle/>
        <a:p>
          <a:endParaRPr lang="en-US"/>
        </a:p>
      </dgm:t>
    </dgm:pt>
    <dgm:pt modelId="{060CFD83-6371-4EEC-BB05-AAE52C6C0C48}" type="sibTrans" cxnId="{9DD9DD67-E76C-43D9-A156-E594F72D83BA}">
      <dgm:prSet/>
      <dgm:spPr/>
      <dgm:t>
        <a:bodyPr/>
        <a:lstStyle/>
        <a:p>
          <a:endParaRPr lang="en-US"/>
        </a:p>
      </dgm:t>
    </dgm:pt>
    <dgm:pt modelId="{28B4C746-AB8A-46FF-8A59-DF7BAE662722}">
      <dgm:prSet/>
      <dgm:spPr/>
      <dgm:t>
        <a:bodyPr/>
        <a:lstStyle/>
        <a:p>
          <a:r>
            <a:rPr lang="en-US" altLang="en-US" dirty="0" err="1" smtClean="0"/>
            <a:t>BuildNumber</a:t>
          </a:r>
          <a:endParaRPr lang="en-US" altLang="en-US" dirty="0" smtClean="0"/>
        </a:p>
      </dgm:t>
    </dgm:pt>
    <dgm:pt modelId="{028666BA-9038-4183-A3AC-B4C0ABF1D57A}" type="parTrans" cxnId="{B04BF137-86AD-4EDC-9481-3E3C9ED531F4}">
      <dgm:prSet/>
      <dgm:spPr/>
      <dgm:t>
        <a:bodyPr/>
        <a:lstStyle/>
        <a:p>
          <a:endParaRPr lang="en-US"/>
        </a:p>
      </dgm:t>
    </dgm:pt>
    <dgm:pt modelId="{FBCF3923-A83D-4FA4-8FD1-9B8648C7DFD7}" type="sibTrans" cxnId="{B04BF137-86AD-4EDC-9481-3E3C9ED531F4}">
      <dgm:prSet/>
      <dgm:spPr/>
      <dgm:t>
        <a:bodyPr/>
        <a:lstStyle/>
        <a:p>
          <a:endParaRPr lang="en-US"/>
        </a:p>
      </dgm:t>
    </dgm:pt>
    <dgm:pt modelId="{167C908C-E011-4A2E-B72B-4F8DE831DCDD}">
      <dgm:prSet/>
      <dgm:spPr/>
      <dgm:t>
        <a:bodyPr/>
        <a:lstStyle/>
        <a:p>
          <a:r>
            <a:rPr lang="en-US" altLang="en-US" dirty="0" smtClean="0"/>
            <a:t>Property</a:t>
          </a:r>
        </a:p>
      </dgm:t>
    </dgm:pt>
    <dgm:pt modelId="{95463FDC-51C4-4401-A031-DD7C5891F38A}" type="parTrans" cxnId="{E02CCAAA-4FEB-424F-B38E-646BBC69E871}">
      <dgm:prSet/>
      <dgm:spPr/>
      <dgm:t>
        <a:bodyPr/>
        <a:lstStyle/>
        <a:p>
          <a:endParaRPr lang="en-US"/>
        </a:p>
      </dgm:t>
    </dgm:pt>
    <dgm:pt modelId="{9FD86F1F-8184-40B2-8707-243D97156B2B}" type="sibTrans" cxnId="{E02CCAAA-4FEB-424F-B38E-646BBC69E871}">
      <dgm:prSet/>
      <dgm:spPr/>
      <dgm:t>
        <a:bodyPr/>
        <a:lstStyle/>
        <a:p>
          <a:endParaRPr lang="en-US"/>
        </a:p>
      </dgm:t>
    </dgm:pt>
    <dgm:pt modelId="{BE7D8858-25D9-4221-A4A2-DD0BBD7D8413}">
      <dgm:prSet/>
      <dgm:spPr/>
      <dgm:t>
        <a:bodyPr/>
        <a:lstStyle/>
        <a:p>
          <a:r>
            <a:rPr lang="en-US" altLang="en-US" dirty="0" err="1" smtClean="0"/>
            <a:t>PropertyFile</a:t>
          </a:r>
          <a:endParaRPr lang="en-US" altLang="en-US" dirty="0" smtClean="0"/>
        </a:p>
      </dgm:t>
    </dgm:pt>
    <dgm:pt modelId="{989A65BF-BD70-4559-9DB0-88E867ABD728}" type="parTrans" cxnId="{499CE85A-7554-4E64-BE37-4676D0BCB35E}">
      <dgm:prSet/>
      <dgm:spPr/>
      <dgm:t>
        <a:bodyPr/>
        <a:lstStyle/>
        <a:p>
          <a:endParaRPr lang="en-US"/>
        </a:p>
      </dgm:t>
    </dgm:pt>
    <dgm:pt modelId="{1725106B-E439-4A70-97DC-A0C4D822AB8A}" type="sibTrans" cxnId="{499CE85A-7554-4E64-BE37-4676D0BCB35E}">
      <dgm:prSet/>
      <dgm:spPr/>
      <dgm:t>
        <a:bodyPr/>
        <a:lstStyle/>
        <a:p>
          <a:endParaRPr lang="en-US"/>
        </a:p>
      </dgm:t>
    </dgm:pt>
    <dgm:pt modelId="{815953EC-4C4F-444C-B30A-2858207489C7}">
      <dgm:prSet/>
      <dgm:spPr/>
      <dgm:t>
        <a:bodyPr/>
        <a:lstStyle/>
        <a:p>
          <a:r>
            <a:rPr lang="ja-JP" altLang="en-US" dirty="0" smtClean="0"/>
            <a:t>リモート</a:t>
          </a:r>
          <a:endParaRPr lang="en-US" altLang="en-US" dirty="0" smtClean="0"/>
        </a:p>
      </dgm:t>
    </dgm:pt>
    <dgm:pt modelId="{AAC79BC6-01E2-471F-9BFC-CDD4D59E00F9}" type="parTrans" cxnId="{B0EBE987-9700-4D35-9C23-5EDE86BEFF08}">
      <dgm:prSet/>
      <dgm:spPr/>
      <dgm:t>
        <a:bodyPr/>
        <a:lstStyle/>
        <a:p>
          <a:endParaRPr lang="en-US"/>
        </a:p>
      </dgm:t>
    </dgm:pt>
    <dgm:pt modelId="{847BDA74-6238-48A4-8D85-F8603A889730}" type="sibTrans" cxnId="{B0EBE987-9700-4D35-9C23-5EDE86BEFF08}">
      <dgm:prSet/>
      <dgm:spPr/>
      <dgm:t>
        <a:bodyPr/>
        <a:lstStyle/>
        <a:p>
          <a:endParaRPr lang="en-US"/>
        </a:p>
      </dgm:t>
    </dgm:pt>
    <dgm:pt modelId="{AE986989-94E0-4A31-A175-77E1E7B80E71}">
      <dgm:prSet/>
      <dgm:spPr/>
      <dgm:t>
        <a:bodyPr/>
        <a:lstStyle/>
        <a:p>
          <a:r>
            <a:rPr lang="en-US" altLang="en-US" dirty="0" smtClean="0"/>
            <a:t>FTP</a:t>
          </a:r>
        </a:p>
      </dgm:t>
    </dgm:pt>
    <dgm:pt modelId="{8E3D42F8-2CED-4452-9F50-E421B4CBDA51}" type="parTrans" cxnId="{F42A9440-6BB9-40E7-99FB-2DEFD6E1F656}">
      <dgm:prSet/>
      <dgm:spPr/>
      <dgm:t>
        <a:bodyPr/>
        <a:lstStyle/>
        <a:p>
          <a:endParaRPr lang="en-US"/>
        </a:p>
      </dgm:t>
    </dgm:pt>
    <dgm:pt modelId="{5820F9BC-AE77-4A08-9681-A27C53DD9E7B}" type="sibTrans" cxnId="{F42A9440-6BB9-40E7-99FB-2DEFD6E1F656}">
      <dgm:prSet/>
      <dgm:spPr/>
      <dgm:t>
        <a:bodyPr/>
        <a:lstStyle/>
        <a:p>
          <a:endParaRPr lang="en-US"/>
        </a:p>
      </dgm:t>
    </dgm:pt>
    <dgm:pt modelId="{AC0342CB-E16D-488F-B54D-96A066C73D15}">
      <dgm:prSet/>
      <dgm:spPr/>
      <dgm:t>
        <a:bodyPr/>
        <a:lstStyle/>
        <a:p>
          <a:r>
            <a:rPr lang="en-US" altLang="en-US" dirty="0" smtClean="0"/>
            <a:t>Sshexec</a:t>
          </a:r>
        </a:p>
      </dgm:t>
    </dgm:pt>
    <dgm:pt modelId="{49110252-096E-45A0-A3D5-0A7ABB96AFA8}" type="parTrans" cxnId="{9236489B-7FD3-4106-90CC-1B14BCFFD3DF}">
      <dgm:prSet/>
      <dgm:spPr/>
      <dgm:t>
        <a:bodyPr/>
        <a:lstStyle/>
        <a:p>
          <a:endParaRPr lang="en-US"/>
        </a:p>
      </dgm:t>
    </dgm:pt>
    <dgm:pt modelId="{3EEFB7A4-EC9A-4301-9CA3-EAA004D5C832}" type="sibTrans" cxnId="{9236489B-7FD3-4106-90CC-1B14BCFFD3DF}">
      <dgm:prSet/>
      <dgm:spPr/>
      <dgm:t>
        <a:bodyPr/>
        <a:lstStyle/>
        <a:p>
          <a:endParaRPr lang="en-US"/>
        </a:p>
      </dgm:t>
    </dgm:pt>
    <dgm:pt modelId="{65767F48-0743-40BB-A5A5-F9C9DCB909EF}">
      <dgm:prSet/>
      <dgm:spPr/>
      <dgm:t>
        <a:bodyPr/>
        <a:lstStyle/>
        <a:p>
          <a:r>
            <a:rPr lang="en-US" altLang="en-US" dirty="0" smtClean="0"/>
            <a:t>Telnet</a:t>
          </a:r>
        </a:p>
      </dgm:t>
    </dgm:pt>
    <dgm:pt modelId="{2BCE2D09-3FD8-42C4-8A3B-4961DFE13BEA}" type="parTrans" cxnId="{DAC0409C-EE9D-417E-A8C9-12A64AD21887}">
      <dgm:prSet/>
      <dgm:spPr/>
      <dgm:t>
        <a:bodyPr/>
        <a:lstStyle/>
        <a:p>
          <a:endParaRPr lang="en-US"/>
        </a:p>
      </dgm:t>
    </dgm:pt>
    <dgm:pt modelId="{92A69EE5-5637-4A08-A210-67DBF790B1E4}" type="sibTrans" cxnId="{DAC0409C-EE9D-417E-A8C9-12A64AD21887}">
      <dgm:prSet/>
      <dgm:spPr/>
      <dgm:t>
        <a:bodyPr/>
        <a:lstStyle/>
        <a:p>
          <a:endParaRPr lang="en-US"/>
        </a:p>
      </dgm:t>
    </dgm:pt>
    <dgm:pt modelId="{2562FA27-5C25-4BC3-A0F4-FB214E719454}">
      <dgm:prSet/>
      <dgm:spPr/>
      <dgm:t>
        <a:bodyPr/>
        <a:lstStyle/>
        <a:p>
          <a:r>
            <a:rPr lang="en-US" altLang="en-US" dirty="0" smtClean="0"/>
            <a:t>Manifest</a:t>
          </a:r>
        </a:p>
      </dgm:t>
    </dgm:pt>
    <dgm:pt modelId="{C0907DC7-CD9B-4C72-A50C-416D6DE11F4E}" type="parTrans" cxnId="{AA3BE9D7-3BA1-4F76-BB99-404E7E4A0D83}">
      <dgm:prSet/>
      <dgm:spPr/>
      <dgm:t>
        <a:bodyPr/>
        <a:lstStyle/>
        <a:p>
          <a:endParaRPr lang="en-US"/>
        </a:p>
      </dgm:t>
    </dgm:pt>
    <dgm:pt modelId="{0F4EC1E0-7140-4134-9438-EAC5AF9B1143}" type="sibTrans" cxnId="{AA3BE9D7-3BA1-4F76-BB99-404E7E4A0D83}">
      <dgm:prSet/>
      <dgm:spPr/>
      <dgm:t>
        <a:bodyPr/>
        <a:lstStyle/>
        <a:p>
          <a:endParaRPr 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BC03F261-DC22-4A41-89E1-931211BAD73E}" type="pres">
      <dgm:prSet presAssocID="{D2F69BBF-989F-41E3-9E5F-E93FB1B23C1C}" presName="composite" presStyleCnt="0"/>
      <dgm:spPr/>
    </dgm:pt>
    <dgm:pt modelId="{00864509-9DB9-44DE-9F1E-9C19A23EB973}" type="pres">
      <dgm:prSet presAssocID="{D2F69BBF-989F-41E3-9E5F-E93FB1B23C1C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0076D-EC23-43C4-A581-F6E1AC1B467D}" type="pres">
      <dgm:prSet presAssocID="{D2F69BBF-989F-41E3-9E5F-E93FB1B23C1C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DA5EA-1322-4275-B0E3-1ECE6EA9964D}" type="pres">
      <dgm:prSet presAssocID="{6A5C4268-E47F-495C-9EA2-2882C415E256}" presName="space" presStyleCnt="0"/>
      <dgm:spPr/>
    </dgm:pt>
    <dgm:pt modelId="{8F59772C-C611-4956-9049-108121A9CBC4}" type="pres">
      <dgm:prSet presAssocID="{92433F3B-9592-42A0-8BCF-C54E962985C1}" presName="composite" presStyleCnt="0"/>
      <dgm:spPr/>
    </dgm:pt>
    <dgm:pt modelId="{799D6487-0279-4AE2-9496-903D35C0E947}" type="pres">
      <dgm:prSet presAssocID="{92433F3B-9592-42A0-8BCF-C54E962985C1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28048C5-F741-4251-A54B-212E644CEFDC}" type="pres">
      <dgm:prSet presAssocID="{92433F3B-9592-42A0-8BCF-C54E962985C1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54EEB12-4DB1-4E8D-A753-EF07FD49A4C8}" type="pres">
      <dgm:prSet presAssocID="{B1A3C40A-0DF1-41FB-9A87-8FD59D40065A}" presName="space" presStyleCnt="0"/>
      <dgm:spPr/>
    </dgm:pt>
    <dgm:pt modelId="{10F9C170-5BCF-4A3F-ACCA-317612A885A6}" type="pres">
      <dgm:prSet presAssocID="{CC6FB04F-BB0A-4A51-8DEA-BC90DEFB4E21}" presName="composite" presStyleCnt="0"/>
      <dgm:spPr/>
    </dgm:pt>
    <dgm:pt modelId="{7051A606-AD9F-4C32-9B69-4E86D97D15FD}" type="pres">
      <dgm:prSet presAssocID="{CC6FB04F-BB0A-4A51-8DEA-BC90DEFB4E21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9418449-BA61-4023-B24D-22DC673BC605}" type="pres">
      <dgm:prSet presAssocID="{CC6FB04F-BB0A-4A51-8DEA-BC90DEFB4E21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B54102-9217-4E8E-B21C-1D17D3CE06AA}" type="pres">
      <dgm:prSet presAssocID="{060CFD83-6371-4EEC-BB05-AAE52C6C0C48}" presName="space" presStyleCnt="0"/>
      <dgm:spPr/>
    </dgm:pt>
    <dgm:pt modelId="{75AC49C6-A987-485B-8CE1-FF682D29E3AB}" type="pres">
      <dgm:prSet presAssocID="{815953EC-4C4F-444C-B30A-2858207489C7}" presName="composite" presStyleCnt="0"/>
      <dgm:spPr/>
    </dgm:pt>
    <dgm:pt modelId="{47E9C6A9-AE1A-48F2-92FA-A1BD671AD845}" type="pres">
      <dgm:prSet presAssocID="{815953EC-4C4F-444C-B30A-2858207489C7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ACF4346-1681-4B96-A823-10C7B249241D}" type="pres">
      <dgm:prSet presAssocID="{815953EC-4C4F-444C-B30A-2858207489C7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499CE85A-7554-4E64-BE37-4676D0BCB35E}" srcId="{CC6FB04F-BB0A-4A51-8DEA-BC90DEFB4E21}" destId="{BE7D8858-25D9-4221-A4A2-DD0BBD7D8413}" srcOrd="2" destOrd="0" parTransId="{989A65BF-BD70-4559-9DB0-88E867ABD728}" sibTransId="{1725106B-E439-4A70-97DC-A0C4D822AB8A}"/>
    <dgm:cxn modelId="{19F56858-94B1-414B-96CD-E10001E5FCA9}" type="presOf" srcId="{65767F48-0743-40BB-A5A5-F9C9DCB909EF}" destId="{BACF4346-1681-4B96-A823-10C7B249241D}" srcOrd="0" destOrd="2" presId="urn:microsoft.com/office/officeart/2005/8/layout/hList1"/>
    <dgm:cxn modelId="{633BAEA1-B4D8-43BB-AF32-34D8228AC718}" type="presOf" srcId="{D2F69BBF-989F-41E3-9E5F-E93FB1B23C1C}" destId="{00864509-9DB9-44DE-9F1E-9C19A23EB973}" srcOrd="0" destOrd="0" presId="urn:microsoft.com/office/officeart/2005/8/layout/hList1"/>
    <dgm:cxn modelId="{425AC283-5C5B-4E3F-9169-CF13839E1DA2}" srcId="{D2F69BBF-989F-41E3-9E5F-E93FB1B23C1C}" destId="{1DF16C81-03F5-49E6-8CB2-E45911A5301F}" srcOrd="0" destOrd="0" parTransId="{51273CCA-98F9-4FBE-8C13-ABC4E645DBCC}" sibTransId="{A745B0F4-6D16-4AE9-B8F8-4964C9BDD6B6}"/>
    <dgm:cxn modelId="{72603B9A-8BA4-4DB9-8B34-B7FEC10A53BE}" type="presOf" srcId="{817BF026-5760-437B-A4A7-4E2C0F894DF4}" destId="{928048C5-F741-4251-A54B-212E644CEFDC}" srcOrd="0" destOrd="1" presId="urn:microsoft.com/office/officeart/2005/8/layout/hList1"/>
    <dgm:cxn modelId="{6929EA41-1A18-48D8-B56A-41921190ED13}" type="presOf" srcId="{2E72CADE-B90B-4B37-AC58-AFCD51CCF268}" destId="{928048C5-F741-4251-A54B-212E644CEFDC}" srcOrd="0" destOrd="0" presId="urn:microsoft.com/office/officeart/2005/8/layout/hList1"/>
    <dgm:cxn modelId="{DAC0409C-EE9D-417E-A8C9-12A64AD21887}" srcId="{815953EC-4C4F-444C-B30A-2858207489C7}" destId="{65767F48-0743-40BB-A5A5-F9C9DCB909EF}" srcOrd="2" destOrd="0" parTransId="{2BCE2D09-3FD8-42C4-8A3B-4961DFE13BEA}" sibTransId="{92A69EE5-5637-4A08-A210-67DBF790B1E4}"/>
    <dgm:cxn modelId="{1F9520E1-68AB-47BA-87D8-3DC39C1FCF8A}" type="presOf" srcId="{2562FA27-5C25-4BC3-A0F4-FB214E719454}" destId="{1F80076D-EC23-43C4-A581-F6E1AC1B467D}" srcOrd="0" destOrd="1" presId="urn:microsoft.com/office/officeart/2005/8/layout/hList1"/>
    <dgm:cxn modelId="{3EF8FEA3-AF75-49C0-AFAF-28906F742231}" srcId="{FFF57D6A-2BD2-4C18-833A-5F798CF278E3}" destId="{D2F69BBF-989F-41E3-9E5F-E93FB1B23C1C}" srcOrd="0" destOrd="0" parTransId="{8387E5A7-7B6D-4F75-84BB-4850C899F83A}" sibTransId="{6A5C4268-E47F-495C-9EA2-2882C415E256}"/>
    <dgm:cxn modelId="{C09D0460-39B1-429C-9206-0E83DA09AB35}" type="presOf" srcId="{CC6FB04F-BB0A-4A51-8DEA-BC90DEFB4E21}" destId="{7051A606-AD9F-4C32-9B69-4E86D97D15FD}" srcOrd="0" destOrd="0" presId="urn:microsoft.com/office/officeart/2005/8/layout/hList1"/>
    <dgm:cxn modelId="{EFF5F8AF-7A5C-4EC6-B4D6-0311C1CBAF34}" type="presOf" srcId="{DF594CC3-2561-4098-AAC7-DF9C4F6B07CA}" destId="{928048C5-F741-4251-A54B-212E644CEFDC}" srcOrd="0" destOrd="2" presId="urn:microsoft.com/office/officeart/2005/8/layout/hList1"/>
    <dgm:cxn modelId="{652BF3C6-F11C-4181-90C8-9042A1B98DDF}" type="presOf" srcId="{167C908C-E011-4A2E-B72B-4F8DE831DCDD}" destId="{C9418449-BA61-4023-B24D-22DC673BC605}" srcOrd="0" destOrd="1" presId="urn:microsoft.com/office/officeart/2005/8/layout/hList1"/>
    <dgm:cxn modelId="{6F69CC2D-8FCD-4F7C-AB55-1C6254DFFCC0}" type="presOf" srcId="{1DF16C81-03F5-49E6-8CB2-E45911A5301F}" destId="{1F80076D-EC23-43C4-A581-F6E1AC1B467D}" srcOrd="0" destOrd="0" presId="urn:microsoft.com/office/officeart/2005/8/layout/hList1"/>
    <dgm:cxn modelId="{9236489B-7FD3-4106-90CC-1B14BCFFD3DF}" srcId="{815953EC-4C4F-444C-B30A-2858207489C7}" destId="{AC0342CB-E16D-488F-B54D-96A066C73D15}" srcOrd="1" destOrd="0" parTransId="{49110252-096E-45A0-A3D5-0A7ABB96AFA8}" sibTransId="{3EEFB7A4-EC9A-4301-9CA3-EAA004D5C832}"/>
    <dgm:cxn modelId="{9BE6FEEA-27D9-4035-AEC2-3741419DF0B8}" type="presOf" srcId="{FFF57D6A-2BD2-4C18-833A-5F798CF278E3}" destId="{1E7E92B3-A8C4-4F06-88BB-735BC2D4E847}" srcOrd="0" destOrd="0" presId="urn:microsoft.com/office/officeart/2005/8/layout/hList1"/>
    <dgm:cxn modelId="{AA3BE9D7-3BA1-4F76-BB99-404E7E4A0D83}" srcId="{D2F69BBF-989F-41E3-9E5F-E93FB1B23C1C}" destId="{2562FA27-5C25-4BC3-A0F4-FB214E719454}" srcOrd="1" destOrd="0" parTransId="{C0907DC7-CD9B-4C72-A50C-416D6DE11F4E}" sibTransId="{0F4EC1E0-7140-4134-9438-EAC5AF9B1143}"/>
    <dgm:cxn modelId="{DCD826BC-44E0-4473-899C-0428FB1EE889}" type="presOf" srcId="{28B4C746-AB8A-46FF-8A59-DF7BAE662722}" destId="{C9418449-BA61-4023-B24D-22DC673BC605}" srcOrd="0" destOrd="0" presId="urn:microsoft.com/office/officeart/2005/8/layout/hList1"/>
    <dgm:cxn modelId="{3CEBACF3-4B08-4AC9-85B1-E358586F2B37}" type="presOf" srcId="{92433F3B-9592-42A0-8BCF-C54E962985C1}" destId="{799D6487-0279-4AE2-9496-903D35C0E947}" srcOrd="0" destOrd="0" presId="urn:microsoft.com/office/officeart/2005/8/layout/hList1"/>
    <dgm:cxn modelId="{CC9DA138-B65A-410C-A222-9A3EBC672046}" type="presOf" srcId="{AC0342CB-E16D-488F-B54D-96A066C73D15}" destId="{BACF4346-1681-4B96-A823-10C7B249241D}" srcOrd="0" destOrd="1" presId="urn:microsoft.com/office/officeart/2005/8/layout/hList1"/>
    <dgm:cxn modelId="{E02CCAAA-4FEB-424F-B38E-646BBC69E871}" srcId="{CC6FB04F-BB0A-4A51-8DEA-BC90DEFB4E21}" destId="{167C908C-E011-4A2E-B72B-4F8DE831DCDD}" srcOrd="1" destOrd="0" parTransId="{95463FDC-51C4-4401-A031-DD7C5891F38A}" sibTransId="{9FD86F1F-8184-40B2-8707-243D97156B2B}"/>
    <dgm:cxn modelId="{2DAF6AA0-E1A9-4BDE-8BE2-208FA84A50A1}" srcId="{D2F69BBF-989F-41E3-9E5F-E93FB1B23C1C}" destId="{E461DA3F-8F60-4DA1-992E-F6DEB85B5454}" srcOrd="2" destOrd="0" parTransId="{C70A6291-4F4C-411A-9DF4-0D84C1804CA4}" sibTransId="{7E423660-0E83-4626-A7F3-C7C5A7804FC6}"/>
    <dgm:cxn modelId="{F42A9440-6BB9-40E7-99FB-2DEFD6E1F656}" srcId="{815953EC-4C4F-444C-B30A-2858207489C7}" destId="{AE986989-94E0-4A31-A175-77E1E7B80E71}" srcOrd="0" destOrd="0" parTransId="{8E3D42F8-2CED-4452-9F50-E421B4CBDA51}" sibTransId="{5820F9BC-AE77-4A08-9681-A27C53DD9E7B}"/>
    <dgm:cxn modelId="{F9729D5F-5E22-4C1F-B6BF-48CE589118ED}" type="presOf" srcId="{AE986989-94E0-4A31-A175-77E1E7B80E71}" destId="{BACF4346-1681-4B96-A823-10C7B249241D}" srcOrd="0" destOrd="0" presId="urn:microsoft.com/office/officeart/2005/8/layout/hList1"/>
    <dgm:cxn modelId="{B04BF137-86AD-4EDC-9481-3E3C9ED531F4}" srcId="{CC6FB04F-BB0A-4A51-8DEA-BC90DEFB4E21}" destId="{28B4C746-AB8A-46FF-8A59-DF7BAE662722}" srcOrd="0" destOrd="0" parTransId="{028666BA-9038-4183-A3AC-B4C0ABF1D57A}" sibTransId="{FBCF3923-A83D-4FA4-8FD1-9B8648C7DFD7}"/>
    <dgm:cxn modelId="{9DD9DD67-E76C-43D9-A156-E594F72D83BA}" srcId="{FFF57D6A-2BD2-4C18-833A-5F798CF278E3}" destId="{CC6FB04F-BB0A-4A51-8DEA-BC90DEFB4E21}" srcOrd="2" destOrd="0" parTransId="{70D0DF74-FC9F-47DF-8923-951736E8E90A}" sibTransId="{060CFD83-6371-4EEC-BB05-AAE52C6C0C48}"/>
    <dgm:cxn modelId="{B0EBE987-9700-4D35-9C23-5EDE86BEFF08}" srcId="{FFF57D6A-2BD2-4C18-833A-5F798CF278E3}" destId="{815953EC-4C4F-444C-B30A-2858207489C7}" srcOrd="3" destOrd="0" parTransId="{AAC79BC6-01E2-471F-9BFC-CDD4D59E00F9}" sibTransId="{847BDA74-6238-48A4-8D85-F8603A889730}"/>
    <dgm:cxn modelId="{E242E2F6-55FE-435D-B6BF-DFB38A344AE8}" srcId="{92433F3B-9592-42A0-8BCF-C54E962985C1}" destId="{2E72CADE-B90B-4B37-AC58-AFCD51CCF268}" srcOrd="0" destOrd="0" parTransId="{9AA2A46E-D47A-4BF4-BF46-0734ED05EEE1}" sibTransId="{29DCDE42-27B6-4357-B17C-C32E76A2E01F}"/>
    <dgm:cxn modelId="{FC422A32-6CB7-4B8F-AD06-7478D55E4E19}" srcId="{FFF57D6A-2BD2-4C18-833A-5F798CF278E3}" destId="{92433F3B-9592-42A0-8BCF-C54E962985C1}" srcOrd="1" destOrd="0" parTransId="{BD30B0CD-A8FF-43DA-9861-170CD7E5EDAF}" sibTransId="{B1A3C40A-0DF1-41FB-9A87-8FD59D40065A}"/>
    <dgm:cxn modelId="{A2F60502-4EA0-459A-B279-D918C6D81FF7}" srcId="{92433F3B-9592-42A0-8BCF-C54E962985C1}" destId="{DF594CC3-2561-4098-AAC7-DF9C4F6B07CA}" srcOrd="2" destOrd="0" parTransId="{120EF8AA-3948-4891-9F19-52349B2C704C}" sibTransId="{17D4B430-ACE0-439B-9023-6E5374597AC9}"/>
    <dgm:cxn modelId="{347015CC-2AFC-496F-BEB7-D2AE9DA7D660}" type="presOf" srcId="{E461DA3F-8F60-4DA1-992E-F6DEB85B5454}" destId="{1F80076D-EC23-43C4-A581-F6E1AC1B467D}" srcOrd="0" destOrd="2" presId="urn:microsoft.com/office/officeart/2005/8/layout/hList1"/>
    <dgm:cxn modelId="{27B28426-65AD-44DC-B7A7-96E2E1E028CF}" srcId="{92433F3B-9592-42A0-8BCF-C54E962985C1}" destId="{817BF026-5760-437B-A4A7-4E2C0F894DF4}" srcOrd="1" destOrd="0" parTransId="{EE07C485-4098-49A8-916E-9324BB47F63C}" sibTransId="{75D57ECB-92F5-459D-90E9-C202096149BB}"/>
    <dgm:cxn modelId="{2A2F764E-AFA0-44C8-83E7-76E489809CDE}" type="presOf" srcId="{815953EC-4C4F-444C-B30A-2858207489C7}" destId="{47E9C6A9-AE1A-48F2-92FA-A1BD671AD845}" srcOrd="0" destOrd="0" presId="urn:microsoft.com/office/officeart/2005/8/layout/hList1"/>
    <dgm:cxn modelId="{3110AECD-5AAE-46DC-BE61-6A161E82D43D}" type="presOf" srcId="{BE7D8858-25D9-4221-A4A2-DD0BBD7D8413}" destId="{C9418449-BA61-4023-B24D-22DC673BC605}" srcOrd="0" destOrd="2" presId="urn:microsoft.com/office/officeart/2005/8/layout/hList1"/>
    <dgm:cxn modelId="{7B781680-A11F-4554-9D88-A044F6598438}" type="presParOf" srcId="{1E7E92B3-A8C4-4F06-88BB-735BC2D4E847}" destId="{BC03F261-DC22-4A41-89E1-931211BAD73E}" srcOrd="0" destOrd="0" presId="urn:microsoft.com/office/officeart/2005/8/layout/hList1"/>
    <dgm:cxn modelId="{ACB4C4DA-1858-4A00-8DB9-7D782F9F6F37}" type="presParOf" srcId="{BC03F261-DC22-4A41-89E1-931211BAD73E}" destId="{00864509-9DB9-44DE-9F1E-9C19A23EB973}" srcOrd="0" destOrd="0" presId="urn:microsoft.com/office/officeart/2005/8/layout/hList1"/>
    <dgm:cxn modelId="{05F8EB16-9CD3-47C3-8229-49170F61A4D5}" type="presParOf" srcId="{BC03F261-DC22-4A41-89E1-931211BAD73E}" destId="{1F80076D-EC23-43C4-A581-F6E1AC1B467D}" srcOrd="1" destOrd="0" presId="urn:microsoft.com/office/officeart/2005/8/layout/hList1"/>
    <dgm:cxn modelId="{3AE0D796-C27C-4E29-BE2B-6834ECF2F8AB}" type="presParOf" srcId="{1E7E92B3-A8C4-4F06-88BB-735BC2D4E847}" destId="{282DA5EA-1322-4275-B0E3-1ECE6EA9964D}" srcOrd="1" destOrd="0" presId="urn:microsoft.com/office/officeart/2005/8/layout/hList1"/>
    <dgm:cxn modelId="{0E96313D-7998-467E-9F3D-9ED5BAE31C27}" type="presParOf" srcId="{1E7E92B3-A8C4-4F06-88BB-735BC2D4E847}" destId="{8F59772C-C611-4956-9049-108121A9CBC4}" srcOrd="2" destOrd="0" presId="urn:microsoft.com/office/officeart/2005/8/layout/hList1"/>
    <dgm:cxn modelId="{AE1FD08E-FE68-4F53-BB57-AA9F11FDEB6B}" type="presParOf" srcId="{8F59772C-C611-4956-9049-108121A9CBC4}" destId="{799D6487-0279-4AE2-9496-903D35C0E947}" srcOrd="0" destOrd="0" presId="urn:microsoft.com/office/officeart/2005/8/layout/hList1"/>
    <dgm:cxn modelId="{E3C508F6-2E4F-4E38-917D-4D79015C6762}" type="presParOf" srcId="{8F59772C-C611-4956-9049-108121A9CBC4}" destId="{928048C5-F741-4251-A54B-212E644CEFDC}" srcOrd="1" destOrd="0" presId="urn:microsoft.com/office/officeart/2005/8/layout/hList1"/>
    <dgm:cxn modelId="{9C189F5F-7774-44D2-B8D3-BB14B3D06870}" type="presParOf" srcId="{1E7E92B3-A8C4-4F06-88BB-735BC2D4E847}" destId="{D54EEB12-4DB1-4E8D-A753-EF07FD49A4C8}" srcOrd="3" destOrd="0" presId="urn:microsoft.com/office/officeart/2005/8/layout/hList1"/>
    <dgm:cxn modelId="{A1D557C0-2FF5-4E2F-9A26-86F0733618B2}" type="presParOf" srcId="{1E7E92B3-A8C4-4F06-88BB-735BC2D4E847}" destId="{10F9C170-5BCF-4A3F-ACCA-317612A885A6}" srcOrd="4" destOrd="0" presId="urn:microsoft.com/office/officeart/2005/8/layout/hList1"/>
    <dgm:cxn modelId="{4CF979F2-B8AC-4758-BBC0-668952E8657A}" type="presParOf" srcId="{10F9C170-5BCF-4A3F-ACCA-317612A885A6}" destId="{7051A606-AD9F-4C32-9B69-4E86D97D15FD}" srcOrd="0" destOrd="0" presId="urn:microsoft.com/office/officeart/2005/8/layout/hList1"/>
    <dgm:cxn modelId="{334DF265-39CC-445A-95FD-17280C900F93}" type="presParOf" srcId="{10F9C170-5BCF-4A3F-ACCA-317612A885A6}" destId="{C9418449-BA61-4023-B24D-22DC673BC605}" srcOrd="1" destOrd="0" presId="urn:microsoft.com/office/officeart/2005/8/layout/hList1"/>
    <dgm:cxn modelId="{44E78A6A-E282-4150-A99E-10DD408F4558}" type="presParOf" srcId="{1E7E92B3-A8C4-4F06-88BB-735BC2D4E847}" destId="{A2B54102-9217-4E8E-B21C-1D17D3CE06AA}" srcOrd="5" destOrd="0" presId="urn:microsoft.com/office/officeart/2005/8/layout/hList1"/>
    <dgm:cxn modelId="{0799B5FD-9EF7-44E3-B1F1-6C5FD015A73E}" type="presParOf" srcId="{1E7E92B3-A8C4-4F06-88BB-735BC2D4E847}" destId="{75AC49C6-A987-485B-8CE1-FF682D29E3AB}" srcOrd="6" destOrd="0" presId="urn:microsoft.com/office/officeart/2005/8/layout/hList1"/>
    <dgm:cxn modelId="{9F646E83-6677-4198-8D77-7F7F2E5E25D0}" type="presParOf" srcId="{75AC49C6-A987-485B-8CE1-FF682D29E3AB}" destId="{47E9C6A9-AE1A-48F2-92FA-A1BD671AD845}" srcOrd="0" destOrd="0" presId="urn:microsoft.com/office/officeart/2005/8/layout/hList1"/>
    <dgm:cxn modelId="{9E7599EF-0605-4CBD-AAD1-85C6FD219C3E}" type="presParOf" srcId="{75AC49C6-A987-485B-8CE1-FF682D29E3AB}" destId="{BACF4346-1681-4B96-A823-10C7B249241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6C58F3DC-BF0B-4312-952A-EE6102F44E3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E0AFAFE-41CC-4CB8-A117-3A6F4A6A08E0}">
      <dgm:prSet phldrT="[テキスト]"/>
      <dgm:spPr/>
      <dgm:t>
        <a:bodyPr/>
        <a:lstStyle/>
        <a:p>
          <a:r>
            <a:rPr kumimoji="1" lang="ja-JP" altLang="en-US" dirty="0" smtClean="0"/>
            <a:t>生産</a:t>
          </a:r>
          <a:endParaRPr kumimoji="1" lang="ja-JP" altLang="en-US" dirty="0"/>
        </a:p>
      </dgm:t>
    </dgm:pt>
    <dgm:pt modelId="{7572E9D1-4203-4EBA-A5D1-F14D4C6E8892}" type="par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D9E3B0E-6735-4DDE-AD21-E6E721CCFDE4}" type="sib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209E754-EA1C-41FE-88FD-FCF4977CAD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部品</a:t>
          </a:r>
          <a:endParaRPr kumimoji="1" lang="ja-JP" altLang="en-US" dirty="0"/>
        </a:p>
      </dgm:t>
    </dgm:pt>
    <dgm:pt modelId="{91D62ED8-B976-4B1E-875E-DAA935AFDDC9}" type="par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D5DFD49C-CD07-4712-BB59-C60CCD34FB40}" type="sib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A970F8AC-630C-4B1B-8FFC-854789A5A87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部品</a:t>
          </a:r>
          <a:endParaRPr kumimoji="1" lang="ja-JP" altLang="en-US" dirty="0"/>
        </a:p>
      </dgm:t>
    </dgm:pt>
    <dgm:pt modelId="{876D3E18-6262-4541-89E5-2062A975EAE5}" type="par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1069726A-7458-4C0D-B79D-A772820A0AEE}" type="sib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2BEC7FC0-4566-498B-91D5-8A2DA7CC9E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部品</a:t>
          </a:r>
          <a:endParaRPr kumimoji="1" lang="ja-JP" altLang="en-US" dirty="0"/>
        </a:p>
      </dgm:t>
    </dgm:pt>
    <dgm:pt modelId="{72D953AB-9111-4AB0-8AC5-493C5B74D25E}" type="parTrans" cxnId="{7F7663D2-B49D-4BA3-9080-89C3F9C4D050}">
      <dgm:prSet/>
      <dgm:spPr/>
      <dgm:t>
        <a:bodyPr/>
        <a:lstStyle/>
        <a:p>
          <a:endParaRPr kumimoji="1" lang="ja-JP" altLang="en-US"/>
        </a:p>
      </dgm:t>
    </dgm:pt>
    <dgm:pt modelId="{32C4A1BE-18C4-4A34-B583-BDAC0D7C5445}" type="sibTrans" cxnId="{7F7663D2-B49D-4BA3-9080-89C3F9C4D050}">
      <dgm:prSet/>
      <dgm:spPr/>
      <dgm:t>
        <a:bodyPr/>
        <a:lstStyle/>
        <a:p>
          <a:endParaRPr kumimoji="1" lang="ja-JP" altLang="en-US"/>
        </a:p>
      </dgm:t>
    </dgm:pt>
    <dgm:pt modelId="{975A685D-3AEB-477F-A39B-4045DF27ABE6}">
      <dgm:prSet phldrT="[テキスト]"/>
      <dgm:spPr/>
      <dgm:t>
        <a:bodyPr/>
        <a:lstStyle/>
        <a:p>
          <a:r>
            <a:rPr kumimoji="1" lang="ja-JP" altLang="en-US" dirty="0" smtClean="0"/>
            <a:t>消費</a:t>
          </a:r>
          <a:endParaRPr kumimoji="1" lang="ja-JP" altLang="en-US" dirty="0"/>
        </a:p>
      </dgm:t>
    </dgm:pt>
    <dgm:pt modelId="{50C6BF51-3AB1-4A57-A528-6C5A1B5562BA}" type="par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E4B3B4D0-A8FB-4145-BEF6-13B5B26D187D}" type="sib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C3EE9B3F-0AAF-4304-9C0A-56F4F3A1D373}" type="pres">
      <dgm:prSet presAssocID="{6C58F3DC-BF0B-4312-952A-EE6102F44E30}" presName="Name0" presStyleCnt="0">
        <dgm:presLayoutVars>
          <dgm:dir/>
          <dgm:resizeHandles val="exact"/>
        </dgm:presLayoutVars>
      </dgm:prSet>
      <dgm:spPr/>
    </dgm:pt>
    <dgm:pt modelId="{7F53DB7D-0E79-494C-B1A2-2EFCCC239125}" type="pres">
      <dgm:prSet presAssocID="{FE0AFAFE-41CC-4CB8-A117-3A6F4A6A08E0}" presName="node" presStyleLbl="node1" presStyleIdx="0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kumimoji="1" lang="ja-JP" altLang="en-US"/>
        </a:p>
      </dgm:t>
    </dgm:pt>
    <dgm:pt modelId="{7077F8F0-6031-4053-8205-4A37116B93D6}" type="pres">
      <dgm:prSet presAssocID="{8D9E3B0E-6735-4DDE-AD21-E6E721CCFDE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E2B8BC1-D572-420A-9740-D220D74C7B7C}" type="pres">
      <dgm:prSet presAssocID="{8D9E3B0E-6735-4DDE-AD21-E6E721CCFDE4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A9D02BB-578B-4F1A-BAEF-559B72B33085}" type="pres">
      <dgm:prSet presAssocID="{A970F8AC-630C-4B1B-8FFC-854789A5A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CBB97-6FE0-4F61-8605-67FD86C97341}" type="pres">
      <dgm:prSet presAssocID="{1069726A-7458-4C0D-B79D-A772820A0AE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6676F733-B945-418E-84EF-E23C31676BAC}" type="pres">
      <dgm:prSet presAssocID="{1069726A-7458-4C0D-B79D-A772820A0AE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E44EB5EC-E762-469D-B13E-718003CB71A6}" type="pres">
      <dgm:prSet presAssocID="{2BEC7FC0-4566-498B-91D5-8A2DA7CC9E1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F63448C-1ECC-4859-8ABF-886A91E32E7F}" type="pres">
      <dgm:prSet presAssocID="{32C4A1BE-18C4-4A34-B583-BDAC0D7C544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9A32265E-744F-468B-8713-31E7408A8A8F}" type="pres">
      <dgm:prSet presAssocID="{32C4A1BE-18C4-4A34-B583-BDAC0D7C544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FC07F43-D196-4A16-B5F4-DF36E30FC5B3}" type="pres">
      <dgm:prSet presAssocID="{8209E754-EA1C-41FE-88FD-FCF4977CAD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1B9EA-AD27-4482-A45F-D417A5EADBEC}" type="pres">
      <dgm:prSet presAssocID="{D5DFD49C-CD07-4712-BB59-C60CCD34FB4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EB7E2E1-766E-44AB-9520-5E28DB88AB8A}" type="pres">
      <dgm:prSet presAssocID="{D5DFD49C-CD07-4712-BB59-C60CCD34FB4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D5660B1-9200-4F63-A9FC-3825A1A5311C}" type="pres">
      <dgm:prSet presAssocID="{975A685D-3AEB-477F-A39B-4045DF27ABE6}" presName="node" presStyleLbl="node1" presStyleIdx="4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A4CF9000-2A88-49B4-B765-45C49970BAE2}" type="presOf" srcId="{6C58F3DC-BF0B-4312-952A-EE6102F44E30}" destId="{C3EE9B3F-0AAF-4304-9C0A-56F4F3A1D373}" srcOrd="0" destOrd="0" presId="urn:microsoft.com/office/officeart/2005/8/layout/process1"/>
    <dgm:cxn modelId="{918B0191-6568-4697-BA04-9C6FC683F173}" type="presOf" srcId="{D5DFD49C-CD07-4712-BB59-C60CCD34FB40}" destId="{BEB7E2E1-766E-44AB-9520-5E28DB88AB8A}" srcOrd="1" destOrd="0" presId="urn:microsoft.com/office/officeart/2005/8/layout/process1"/>
    <dgm:cxn modelId="{B7353883-10B6-4313-A356-46CA985431B3}" type="presOf" srcId="{D5DFD49C-CD07-4712-BB59-C60CCD34FB40}" destId="{D771B9EA-AD27-4482-A45F-D417A5EADBEC}" srcOrd="0" destOrd="0" presId="urn:microsoft.com/office/officeart/2005/8/layout/process1"/>
    <dgm:cxn modelId="{C441014F-510B-4E5E-BB8A-87D092AA2043}" type="presOf" srcId="{32C4A1BE-18C4-4A34-B583-BDAC0D7C5445}" destId="{9A32265E-744F-468B-8713-31E7408A8A8F}" srcOrd="1" destOrd="0" presId="urn:microsoft.com/office/officeart/2005/8/layout/process1"/>
    <dgm:cxn modelId="{3C18E657-0D84-4771-8CBA-BDD9199E7EC5}" type="presOf" srcId="{8D9E3B0E-6735-4DDE-AD21-E6E721CCFDE4}" destId="{7077F8F0-6031-4053-8205-4A37116B93D6}" srcOrd="0" destOrd="0" presId="urn:microsoft.com/office/officeart/2005/8/layout/process1"/>
    <dgm:cxn modelId="{2C8E81E7-0563-40B6-9CEA-8D23EAA4DC7C}" type="presOf" srcId="{1069726A-7458-4C0D-B79D-A772820A0AEE}" destId="{6676F733-B945-418E-84EF-E23C31676BAC}" srcOrd="1" destOrd="0" presId="urn:microsoft.com/office/officeart/2005/8/layout/process1"/>
    <dgm:cxn modelId="{29E67559-C6BA-46B7-9524-C9DF4FB41D04}" type="presOf" srcId="{32C4A1BE-18C4-4A34-B583-BDAC0D7C5445}" destId="{CF63448C-1ECC-4859-8ABF-886A91E32E7F}" srcOrd="0" destOrd="0" presId="urn:microsoft.com/office/officeart/2005/8/layout/process1"/>
    <dgm:cxn modelId="{C85FD03F-6D29-4425-9C8E-84BDAEB5DCE3}" type="presOf" srcId="{A970F8AC-630C-4B1B-8FFC-854789A5A87B}" destId="{DA9D02BB-578B-4F1A-BAEF-559B72B33085}" srcOrd="0" destOrd="0" presId="urn:microsoft.com/office/officeart/2005/8/layout/process1"/>
    <dgm:cxn modelId="{D6AC3BAC-08C3-4CF6-8767-DA3C0F1986FA}" srcId="{6C58F3DC-BF0B-4312-952A-EE6102F44E30}" destId="{FE0AFAFE-41CC-4CB8-A117-3A6F4A6A08E0}" srcOrd="0" destOrd="0" parTransId="{7572E9D1-4203-4EBA-A5D1-F14D4C6E8892}" sibTransId="{8D9E3B0E-6735-4DDE-AD21-E6E721CCFDE4}"/>
    <dgm:cxn modelId="{4E093D2B-D3EF-4637-B2F6-0266C4DFC4C4}" type="presOf" srcId="{8D9E3B0E-6735-4DDE-AD21-E6E721CCFDE4}" destId="{AE2B8BC1-D572-420A-9740-D220D74C7B7C}" srcOrd="1" destOrd="0" presId="urn:microsoft.com/office/officeart/2005/8/layout/process1"/>
    <dgm:cxn modelId="{8DB60730-7BA8-4A7B-A43A-862EA436A4D7}" type="presOf" srcId="{FE0AFAFE-41CC-4CB8-A117-3A6F4A6A08E0}" destId="{7F53DB7D-0E79-494C-B1A2-2EFCCC239125}" srcOrd="0" destOrd="0" presId="urn:microsoft.com/office/officeart/2005/8/layout/process1"/>
    <dgm:cxn modelId="{AE5A5493-A2DC-4ED4-A6A3-4BF59C70DBCE}" type="presOf" srcId="{1069726A-7458-4C0D-B79D-A772820A0AEE}" destId="{B4DCBB97-6FE0-4F61-8605-67FD86C97341}" srcOrd="0" destOrd="0" presId="urn:microsoft.com/office/officeart/2005/8/layout/process1"/>
    <dgm:cxn modelId="{7F7663D2-B49D-4BA3-9080-89C3F9C4D050}" srcId="{6C58F3DC-BF0B-4312-952A-EE6102F44E30}" destId="{2BEC7FC0-4566-498B-91D5-8A2DA7CC9E15}" srcOrd="2" destOrd="0" parTransId="{72D953AB-9111-4AB0-8AC5-493C5B74D25E}" sibTransId="{32C4A1BE-18C4-4A34-B583-BDAC0D7C5445}"/>
    <dgm:cxn modelId="{B986AB9B-B841-486A-8D82-395F73ABB135}" srcId="{6C58F3DC-BF0B-4312-952A-EE6102F44E30}" destId="{8209E754-EA1C-41FE-88FD-FCF4977CAD15}" srcOrd="3" destOrd="0" parTransId="{91D62ED8-B976-4B1E-875E-DAA935AFDDC9}" sibTransId="{D5DFD49C-CD07-4712-BB59-C60CCD34FB40}"/>
    <dgm:cxn modelId="{F1103674-58DC-4A48-A61D-7EE510F4533B}" type="presOf" srcId="{975A685D-3AEB-477F-A39B-4045DF27ABE6}" destId="{AD5660B1-9200-4F63-A9FC-3825A1A5311C}" srcOrd="0" destOrd="0" presId="urn:microsoft.com/office/officeart/2005/8/layout/process1"/>
    <dgm:cxn modelId="{797A7972-EB66-4ACE-90C3-BD850979C4AE}" type="presOf" srcId="{2BEC7FC0-4566-498B-91D5-8A2DA7CC9E15}" destId="{E44EB5EC-E762-469D-B13E-718003CB71A6}" srcOrd="0" destOrd="0" presId="urn:microsoft.com/office/officeart/2005/8/layout/process1"/>
    <dgm:cxn modelId="{F6F00DD4-42AD-4ADD-99AA-CEDBA6AA2893}" type="presOf" srcId="{8209E754-EA1C-41FE-88FD-FCF4977CAD15}" destId="{2FC07F43-D196-4A16-B5F4-DF36E30FC5B3}" srcOrd="0" destOrd="0" presId="urn:microsoft.com/office/officeart/2005/8/layout/process1"/>
    <dgm:cxn modelId="{1195889A-7EB8-4482-83E2-BC4331580212}" srcId="{6C58F3DC-BF0B-4312-952A-EE6102F44E30}" destId="{975A685D-3AEB-477F-A39B-4045DF27ABE6}" srcOrd="4" destOrd="0" parTransId="{50C6BF51-3AB1-4A57-A528-6C5A1B5562BA}" sibTransId="{E4B3B4D0-A8FB-4145-BEF6-13B5B26D187D}"/>
    <dgm:cxn modelId="{2D99CD72-1977-48E2-994C-75F2BC9A4F6A}" srcId="{6C58F3DC-BF0B-4312-952A-EE6102F44E30}" destId="{A970F8AC-630C-4B1B-8FFC-854789A5A87B}" srcOrd="1" destOrd="0" parTransId="{876D3E18-6262-4541-89E5-2062A975EAE5}" sibTransId="{1069726A-7458-4C0D-B79D-A772820A0AEE}"/>
    <dgm:cxn modelId="{EB8662FC-50AA-437C-BFFC-C712C4A348DE}" type="presParOf" srcId="{C3EE9B3F-0AAF-4304-9C0A-56F4F3A1D373}" destId="{7F53DB7D-0E79-494C-B1A2-2EFCCC239125}" srcOrd="0" destOrd="0" presId="urn:microsoft.com/office/officeart/2005/8/layout/process1"/>
    <dgm:cxn modelId="{A86B9532-5257-4407-B4C7-B40A5F349E25}" type="presParOf" srcId="{C3EE9B3F-0AAF-4304-9C0A-56F4F3A1D373}" destId="{7077F8F0-6031-4053-8205-4A37116B93D6}" srcOrd="1" destOrd="0" presId="urn:microsoft.com/office/officeart/2005/8/layout/process1"/>
    <dgm:cxn modelId="{89A3BF41-6BB8-4105-B78A-779B1742EF9D}" type="presParOf" srcId="{7077F8F0-6031-4053-8205-4A37116B93D6}" destId="{AE2B8BC1-D572-420A-9740-D220D74C7B7C}" srcOrd="0" destOrd="0" presId="urn:microsoft.com/office/officeart/2005/8/layout/process1"/>
    <dgm:cxn modelId="{4D356459-4766-4869-B88D-4A65634468B1}" type="presParOf" srcId="{C3EE9B3F-0AAF-4304-9C0A-56F4F3A1D373}" destId="{DA9D02BB-578B-4F1A-BAEF-559B72B33085}" srcOrd="2" destOrd="0" presId="urn:microsoft.com/office/officeart/2005/8/layout/process1"/>
    <dgm:cxn modelId="{4FD6B215-D714-4213-B67A-C2538D96369A}" type="presParOf" srcId="{C3EE9B3F-0AAF-4304-9C0A-56F4F3A1D373}" destId="{B4DCBB97-6FE0-4F61-8605-67FD86C97341}" srcOrd="3" destOrd="0" presId="urn:microsoft.com/office/officeart/2005/8/layout/process1"/>
    <dgm:cxn modelId="{1FAB11C2-699F-4230-82B1-41B4A32D23E1}" type="presParOf" srcId="{B4DCBB97-6FE0-4F61-8605-67FD86C97341}" destId="{6676F733-B945-418E-84EF-E23C31676BAC}" srcOrd="0" destOrd="0" presId="urn:microsoft.com/office/officeart/2005/8/layout/process1"/>
    <dgm:cxn modelId="{8CF562B9-982B-40AC-BFF1-2F0723A2AD51}" type="presParOf" srcId="{C3EE9B3F-0AAF-4304-9C0A-56F4F3A1D373}" destId="{E44EB5EC-E762-469D-B13E-718003CB71A6}" srcOrd="4" destOrd="0" presId="urn:microsoft.com/office/officeart/2005/8/layout/process1"/>
    <dgm:cxn modelId="{B5BE6DA1-FE7D-464D-9C21-77AF10F09808}" type="presParOf" srcId="{C3EE9B3F-0AAF-4304-9C0A-56F4F3A1D373}" destId="{CF63448C-1ECC-4859-8ABF-886A91E32E7F}" srcOrd="5" destOrd="0" presId="urn:microsoft.com/office/officeart/2005/8/layout/process1"/>
    <dgm:cxn modelId="{34AFF661-BA3A-45C7-893F-9EB6559340CC}" type="presParOf" srcId="{CF63448C-1ECC-4859-8ABF-886A91E32E7F}" destId="{9A32265E-744F-468B-8713-31E7408A8A8F}" srcOrd="0" destOrd="0" presId="urn:microsoft.com/office/officeart/2005/8/layout/process1"/>
    <dgm:cxn modelId="{3F60CCE6-9EAC-4686-91F9-5D6800C9D7A1}" type="presParOf" srcId="{C3EE9B3F-0AAF-4304-9C0A-56F4F3A1D373}" destId="{2FC07F43-D196-4A16-B5F4-DF36E30FC5B3}" srcOrd="6" destOrd="0" presId="urn:microsoft.com/office/officeart/2005/8/layout/process1"/>
    <dgm:cxn modelId="{61175FD3-AB94-4748-BDB8-A07BD1BC3A04}" type="presParOf" srcId="{C3EE9B3F-0AAF-4304-9C0A-56F4F3A1D373}" destId="{D771B9EA-AD27-4482-A45F-D417A5EADBEC}" srcOrd="7" destOrd="0" presId="urn:microsoft.com/office/officeart/2005/8/layout/process1"/>
    <dgm:cxn modelId="{90C0298F-B47D-4B17-BA39-E2EC118E77C7}" type="presParOf" srcId="{D771B9EA-AD27-4482-A45F-D417A5EADBEC}" destId="{BEB7E2E1-766E-44AB-9520-5E28DB88AB8A}" srcOrd="0" destOrd="0" presId="urn:microsoft.com/office/officeart/2005/8/layout/process1"/>
    <dgm:cxn modelId="{21D2A0CB-8979-420F-9F47-D7D0A7DB65D6}" type="presParOf" srcId="{C3EE9B3F-0AAF-4304-9C0A-56F4F3A1D373}" destId="{AD5660B1-9200-4F63-A9FC-3825A1A5311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6C58F3DC-BF0B-4312-952A-EE6102F44E3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E0AFAFE-41CC-4CB8-A117-3A6F4A6A08E0}">
      <dgm:prSet phldrT="[テキスト]"/>
      <dgm:spPr/>
      <dgm:t>
        <a:bodyPr/>
        <a:lstStyle/>
        <a:p>
          <a:r>
            <a:rPr kumimoji="1" lang="ja-JP" altLang="en-US" dirty="0" smtClean="0"/>
            <a:t>生産</a:t>
          </a:r>
          <a:endParaRPr kumimoji="1" lang="ja-JP" altLang="en-US" dirty="0"/>
        </a:p>
      </dgm:t>
    </dgm:pt>
    <dgm:pt modelId="{7572E9D1-4203-4EBA-A5D1-F14D4C6E8892}" type="par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D9E3B0E-6735-4DDE-AD21-E6E721CCFDE4}" type="sib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209E754-EA1C-41FE-88FD-FCF4977CAD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部品</a:t>
          </a:r>
          <a:endParaRPr kumimoji="1" lang="ja-JP" altLang="en-US" dirty="0"/>
        </a:p>
      </dgm:t>
    </dgm:pt>
    <dgm:pt modelId="{91D62ED8-B976-4B1E-875E-DAA935AFDDC9}" type="par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D5DFD49C-CD07-4712-BB59-C60CCD34FB40}" type="sib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A970F8AC-630C-4B1B-8FFC-854789A5A87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部品</a:t>
          </a:r>
          <a:endParaRPr kumimoji="1" lang="ja-JP" altLang="en-US" dirty="0"/>
        </a:p>
      </dgm:t>
    </dgm:pt>
    <dgm:pt modelId="{876D3E18-6262-4541-89E5-2062A975EAE5}" type="par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1069726A-7458-4C0D-B79D-A772820A0AEE}" type="sib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2BEC7FC0-4566-498B-91D5-8A2DA7CC9E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部品</a:t>
          </a:r>
          <a:endParaRPr kumimoji="1" lang="ja-JP" altLang="en-US" dirty="0"/>
        </a:p>
      </dgm:t>
    </dgm:pt>
    <dgm:pt modelId="{72D953AB-9111-4AB0-8AC5-493C5B74D25E}" type="parTrans" cxnId="{7F7663D2-B49D-4BA3-9080-89C3F9C4D050}">
      <dgm:prSet/>
      <dgm:spPr/>
      <dgm:t>
        <a:bodyPr/>
        <a:lstStyle/>
        <a:p>
          <a:endParaRPr kumimoji="1" lang="ja-JP" altLang="en-US"/>
        </a:p>
      </dgm:t>
    </dgm:pt>
    <dgm:pt modelId="{32C4A1BE-18C4-4A34-B583-BDAC0D7C5445}" type="sibTrans" cxnId="{7F7663D2-B49D-4BA3-9080-89C3F9C4D050}">
      <dgm:prSet/>
      <dgm:spPr/>
      <dgm:t>
        <a:bodyPr/>
        <a:lstStyle/>
        <a:p>
          <a:endParaRPr kumimoji="1" lang="ja-JP" altLang="en-US"/>
        </a:p>
      </dgm:t>
    </dgm:pt>
    <dgm:pt modelId="{975A685D-3AEB-477F-A39B-4045DF27ABE6}">
      <dgm:prSet phldrT="[テキスト]"/>
      <dgm:spPr/>
      <dgm:t>
        <a:bodyPr/>
        <a:lstStyle/>
        <a:p>
          <a:r>
            <a:rPr kumimoji="1" lang="ja-JP" altLang="en-US" dirty="0" smtClean="0"/>
            <a:t>消費</a:t>
          </a:r>
          <a:endParaRPr kumimoji="1" lang="ja-JP" altLang="en-US" dirty="0"/>
        </a:p>
      </dgm:t>
    </dgm:pt>
    <dgm:pt modelId="{50C6BF51-3AB1-4A57-A528-6C5A1B5562BA}" type="par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E4B3B4D0-A8FB-4145-BEF6-13B5B26D187D}" type="sib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C3EE9B3F-0AAF-4304-9C0A-56F4F3A1D373}" type="pres">
      <dgm:prSet presAssocID="{6C58F3DC-BF0B-4312-952A-EE6102F44E30}" presName="Name0" presStyleCnt="0">
        <dgm:presLayoutVars>
          <dgm:dir/>
          <dgm:resizeHandles val="exact"/>
        </dgm:presLayoutVars>
      </dgm:prSet>
      <dgm:spPr/>
    </dgm:pt>
    <dgm:pt modelId="{7F53DB7D-0E79-494C-B1A2-2EFCCC239125}" type="pres">
      <dgm:prSet presAssocID="{FE0AFAFE-41CC-4CB8-A117-3A6F4A6A08E0}" presName="node" presStyleLbl="node1" presStyleIdx="0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kumimoji="1" lang="ja-JP" altLang="en-US"/>
        </a:p>
      </dgm:t>
    </dgm:pt>
    <dgm:pt modelId="{7077F8F0-6031-4053-8205-4A37116B93D6}" type="pres">
      <dgm:prSet presAssocID="{8D9E3B0E-6735-4DDE-AD21-E6E721CCFDE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E2B8BC1-D572-420A-9740-D220D74C7B7C}" type="pres">
      <dgm:prSet presAssocID="{8D9E3B0E-6735-4DDE-AD21-E6E721CCFDE4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A9D02BB-578B-4F1A-BAEF-559B72B33085}" type="pres">
      <dgm:prSet presAssocID="{A970F8AC-630C-4B1B-8FFC-854789A5A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CBB97-6FE0-4F61-8605-67FD86C97341}" type="pres">
      <dgm:prSet presAssocID="{1069726A-7458-4C0D-B79D-A772820A0AE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6676F733-B945-418E-84EF-E23C31676BAC}" type="pres">
      <dgm:prSet presAssocID="{1069726A-7458-4C0D-B79D-A772820A0AE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E44EB5EC-E762-469D-B13E-718003CB71A6}" type="pres">
      <dgm:prSet presAssocID="{2BEC7FC0-4566-498B-91D5-8A2DA7CC9E1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F63448C-1ECC-4859-8ABF-886A91E32E7F}" type="pres">
      <dgm:prSet presAssocID="{32C4A1BE-18C4-4A34-B583-BDAC0D7C544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9A32265E-744F-468B-8713-31E7408A8A8F}" type="pres">
      <dgm:prSet presAssocID="{32C4A1BE-18C4-4A34-B583-BDAC0D7C544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FC07F43-D196-4A16-B5F4-DF36E30FC5B3}" type="pres">
      <dgm:prSet presAssocID="{8209E754-EA1C-41FE-88FD-FCF4977CAD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1B9EA-AD27-4482-A45F-D417A5EADBEC}" type="pres">
      <dgm:prSet presAssocID="{D5DFD49C-CD07-4712-BB59-C60CCD34FB4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EB7E2E1-766E-44AB-9520-5E28DB88AB8A}" type="pres">
      <dgm:prSet presAssocID="{D5DFD49C-CD07-4712-BB59-C60CCD34FB4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D5660B1-9200-4F63-A9FC-3825A1A5311C}" type="pres">
      <dgm:prSet presAssocID="{975A685D-3AEB-477F-A39B-4045DF27ABE6}" presName="node" presStyleLbl="node1" presStyleIdx="4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B986AB9B-B841-486A-8D82-395F73ABB135}" srcId="{6C58F3DC-BF0B-4312-952A-EE6102F44E30}" destId="{8209E754-EA1C-41FE-88FD-FCF4977CAD15}" srcOrd="3" destOrd="0" parTransId="{91D62ED8-B976-4B1E-875E-DAA935AFDDC9}" sibTransId="{D5DFD49C-CD07-4712-BB59-C60CCD34FB40}"/>
    <dgm:cxn modelId="{64C3A3B1-3553-4294-97DB-A28905F40A8B}" type="presOf" srcId="{D5DFD49C-CD07-4712-BB59-C60CCD34FB40}" destId="{D771B9EA-AD27-4482-A45F-D417A5EADBEC}" srcOrd="0" destOrd="0" presId="urn:microsoft.com/office/officeart/2005/8/layout/process1"/>
    <dgm:cxn modelId="{2D99CD72-1977-48E2-994C-75F2BC9A4F6A}" srcId="{6C58F3DC-BF0B-4312-952A-EE6102F44E30}" destId="{A970F8AC-630C-4B1B-8FFC-854789A5A87B}" srcOrd="1" destOrd="0" parTransId="{876D3E18-6262-4541-89E5-2062A975EAE5}" sibTransId="{1069726A-7458-4C0D-B79D-A772820A0AEE}"/>
    <dgm:cxn modelId="{39D1E2EC-F47F-44B4-A339-DE7060330F2C}" type="presOf" srcId="{32C4A1BE-18C4-4A34-B583-BDAC0D7C5445}" destId="{9A32265E-744F-468B-8713-31E7408A8A8F}" srcOrd="1" destOrd="0" presId="urn:microsoft.com/office/officeart/2005/8/layout/process1"/>
    <dgm:cxn modelId="{08EF1384-5B0C-4865-8DDB-B0E6C22E2ECD}" type="presOf" srcId="{8D9E3B0E-6735-4DDE-AD21-E6E721CCFDE4}" destId="{7077F8F0-6031-4053-8205-4A37116B93D6}" srcOrd="0" destOrd="0" presId="urn:microsoft.com/office/officeart/2005/8/layout/process1"/>
    <dgm:cxn modelId="{E563F8DC-BD11-495B-B3D2-5384BD2E0F56}" type="presOf" srcId="{1069726A-7458-4C0D-B79D-A772820A0AEE}" destId="{B4DCBB97-6FE0-4F61-8605-67FD86C97341}" srcOrd="0" destOrd="0" presId="urn:microsoft.com/office/officeart/2005/8/layout/process1"/>
    <dgm:cxn modelId="{17FAFD92-68D7-4ADB-993D-8D5F39228F06}" type="presOf" srcId="{A970F8AC-630C-4B1B-8FFC-854789A5A87B}" destId="{DA9D02BB-578B-4F1A-BAEF-559B72B33085}" srcOrd="0" destOrd="0" presId="urn:microsoft.com/office/officeart/2005/8/layout/process1"/>
    <dgm:cxn modelId="{3352864C-DCC5-4C8E-9339-489808F02442}" type="presOf" srcId="{8209E754-EA1C-41FE-88FD-FCF4977CAD15}" destId="{2FC07F43-D196-4A16-B5F4-DF36E30FC5B3}" srcOrd="0" destOrd="0" presId="urn:microsoft.com/office/officeart/2005/8/layout/process1"/>
    <dgm:cxn modelId="{B5FEAD45-7E0D-427D-9B67-1D8935AA071A}" type="presOf" srcId="{1069726A-7458-4C0D-B79D-A772820A0AEE}" destId="{6676F733-B945-418E-84EF-E23C31676BAC}" srcOrd="1" destOrd="0" presId="urn:microsoft.com/office/officeart/2005/8/layout/process1"/>
    <dgm:cxn modelId="{646631B6-DB1C-455B-A1B0-BA9CD7A97B09}" type="presOf" srcId="{2BEC7FC0-4566-498B-91D5-8A2DA7CC9E15}" destId="{E44EB5EC-E762-469D-B13E-718003CB71A6}" srcOrd="0" destOrd="0" presId="urn:microsoft.com/office/officeart/2005/8/layout/process1"/>
    <dgm:cxn modelId="{2365D9B7-EF1C-4C6F-9546-50B8D4D226BB}" type="presOf" srcId="{32C4A1BE-18C4-4A34-B583-BDAC0D7C5445}" destId="{CF63448C-1ECC-4859-8ABF-886A91E32E7F}" srcOrd="0" destOrd="0" presId="urn:microsoft.com/office/officeart/2005/8/layout/process1"/>
    <dgm:cxn modelId="{D6AC3BAC-08C3-4CF6-8767-DA3C0F1986FA}" srcId="{6C58F3DC-BF0B-4312-952A-EE6102F44E30}" destId="{FE0AFAFE-41CC-4CB8-A117-3A6F4A6A08E0}" srcOrd="0" destOrd="0" parTransId="{7572E9D1-4203-4EBA-A5D1-F14D4C6E8892}" sibTransId="{8D9E3B0E-6735-4DDE-AD21-E6E721CCFDE4}"/>
    <dgm:cxn modelId="{CC1AF128-EFBE-41A9-B8BD-12ECB21372C3}" type="presOf" srcId="{D5DFD49C-CD07-4712-BB59-C60CCD34FB40}" destId="{BEB7E2E1-766E-44AB-9520-5E28DB88AB8A}" srcOrd="1" destOrd="0" presId="urn:microsoft.com/office/officeart/2005/8/layout/process1"/>
    <dgm:cxn modelId="{7F7663D2-B49D-4BA3-9080-89C3F9C4D050}" srcId="{6C58F3DC-BF0B-4312-952A-EE6102F44E30}" destId="{2BEC7FC0-4566-498B-91D5-8A2DA7CC9E15}" srcOrd="2" destOrd="0" parTransId="{72D953AB-9111-4AB0-8AC5-493C5B74D25E}" sibTransId="{32C4A1BE-18C4-4A34-B583-BDAC0D7C5445}"/>
    <dgm:cxn modelId="{283DA808-A65A-4BBA-96FD-9FBCDE1785AB}" type="presOf" srcId="{975A685D-3AEB-477F-A39B-4045DF27ABE6}" destId="{AD5660B1-9200-4F63-A9FC-3825A1A5311C}" srcOrd="0" destOrd="0" presId="urn:microsoft.com/office/officeart/2005/8/layout/process1"/>
    <dgm:cxn modelId="{1195889A-7EB8-4482-83E2-BC4331580212}" srcId="{6C58F3DC-BF0B-4312-952A-EE6102F44E30}" destId="{975A685D-3AEB-477F-A39B-4045DF27ABE6}" srcOrd="4" destOrd="0" parTransId="{50C6BF51-3AB1-4A57-A528-6C5A1B5562BA}" sibTransId="{E4B3B4D0-A8FB-4145-BEF6-13B5B26D187D}"/>
    <dgm:cxn modelId="{18EEEA67-58E0-4496-8909-4D47E910B6A4}" type="presOf" srcId="{6C58F3DC-BF0B-4312-952A-EE6102F44E30}" destId="{C3EE9B3F-0AAF-4304-9C0A-56F4F3A1D373}" srcOrd="0" destOrd="0" presId="urn:microsoft.com/office/officeart/2005/8/layout/process1"/>
    <dgm:cxn modelId="{8952F942-47CD-46CC-B14B-6CE4350127D8}" type="presOf" srcId="{8D9E3B0E-6735-4DDE-AD21-E6E721CCFDE4}" destId="{AE2B8BC1-D572-420A-9740-D220D74C7B7C}" srcOrd="1" destOrd="0" presId="urn:microsoft.com/office/officeart/2005/8/layout/process1"/>
    <dgm:cxn modelId="{0956071A-D3CA-4C9A-B90C-EB47B7835180}" type="presOf" srcId="{FE0AFAFE-41CC-4CB8-A117-3A6F4A6A08E0}" destId="{7F53DB7D-0E79-494C-B1A2-2EFCCC239125}" srcOrd="0" destOrd="0" presId="urn:microsoft.com/office/officeart/2005/8/layout/process1"/>
    <dgm:cxn modelId="{1BDDA7CB-68F5-4001-9277-B5FB3A17EDA2}" type="presParOf" srcId="{C3EE9B3F-0AAF-4304-9C0A-56F4F3A1D373}" destId="{7F53DB7D-0E79-494C-B1A2-2EFCCC239125}" srcOrd="0" destOrd="0" presId="urn:microsoft.com/office/officeart/2005/8/layout/process1"/>
    <dgm:cxn modelId="{48CB7E6F-1899-4E83-B487-5BD8B8B8BA81}" type="presParOf" srcId="{C3EE9B3F-0AAF-4304-9C0A-56F4F3A1D373}" destId="{7077F8F0-6031-4053-8205-4A37116B93D6}" srcOrd="1" destOrd="0" presId="urn:microsoft.com/office/officeart/2005/8/layout/process1"/>
    <dgm:cxn modelId="{4E85D903-9B66-4385-B209-9DA5F8509AD2}" type="presParOf" srcId="{7077F8F0-6031-4053-8205-4A37116B93D6}" destId="{AE2B8BC1-D572-420A-9740-D220D74C7B7C}" srcOrd="0" destOrd="0" presId="urn:microsoft.com/office/officeart/2005/8/layout/process1"/>
    <dgm:cxn modelId="{77536B5A-E574-45D4-BDA6-953BC41EB8B7}" type="presParOf" srcId="{C3EE9B3F-0AAF-4304-9C0A-56F4F3A1D373}" destId="{DA9D02BB-578B-4F1A-BAEF-559B72B33085}" srcOrd="2" destOrd="0" presId="urn:microsoft.com/office/officeart/2005/8/layout/process1"/>
    <dgm:cxn modelId="{685F2654-70CB-4C4E-B6FD-A378EC458615}" type="presParOf" srcId="{C3EE9B3F-0AAF-4304-9C0A-56F4F3A1D373}" destId="{B4DCBB97-6FE0-4F61-8605-67FD86C97341}" srcOrd="3" destOrd="0" presId="urn:microsoft.com/office/officeart/2005/8/layout/process1"/>
    <dgm:cxn modelId="{94BACFDF-C5F0-4266-BB7F-F13431899D17}" type="presParOf" srcId="{B4DCBB97-6FE0-4F61-8605-67FD86C97341}" destId="{6676F733-B945-418E-84EF-E23C31676BAC}" srcOrd="0" destOrd="0" presId="urn:microsoft.com/office/officeart/2005/8/layout/process1"/>
    <dgm:cxn modelId="{82D8D636-A28A-462B-B6A2-D8CB6277B33E}" type="presParOf" srcId="{C3EE9B3F-0AAF-4304-9C0A-56F4F3A1D373}" destId="{E44EB5EC-E762-469D-B13E-718003CB71A6}" srcOrd="4" destOrd="0" presId="urn:microsoft.com/office/officeart/2005/8/layout/process1"/>
    <dgm:cxn modelId="{5E19EA73-4F84-4381-B012-54D4DAD9D8D5}" type="presParOf" srcId="{C3EE9B3F-0AAF-4304-9C0A-56F4F3A1D373}" destId="{CF63448C-1ECC-4859-8ABF-886A91E32E7F}" srcOrd="5" destOrd="0" presId="urn:microsoft.com/office/officeart/2005/8/layout/process1"/>
    <dgm:cxn modelId="{A840D255-2C53-492B-8613-EAFD32313295}" type="presParOf" srcId="{CF63448C-1ECC-4859-8ABF-886A91E32E7F}" destId="{9A32265E-744F-468B-8713-31E7408A8A8F}" srcOrd="0" destOrd="0" presId="urn:microsoft.com/office/officeart/2005/8/layout/process1"/>
    <dgm:cxn modelId="{A5CC4846-8626-404D-971B-D347C4B5EEDE}" type="presParOf" srcId="{C3EE9B3F-0AAF-4304-9C0A-56F4F3A1D373}" destId="{2FC07F43-D196-4A16-B5F4-DF36E30FC5B3}" srcOrd="6" destOrd="0" presId="urn:microsoft.com/office/officeart/2005/8/layout/process1"/>
    <dgm:cxn modelId="{B6361AB0-AD5A-4E97-8031-9C32246D0EDA}" type="presParOf" srcId="{C3EE9B3F-0AAF-4304-9C0A-56F4F3A1D373}" destId="{D771B9EA-AD27-4482-A45F-D417A5EADBEC}" srcOrd="7" destOrd="0" presId="urn:microsoft.com/office/officeart/2005/8/layout/process1"/>
    <dgm:cxn modelId="{4378E017-98C4-4509-A003-F2793C120613}" type="presParOf" srcId="{D771B9EA-AD27-4482-A45F-D417A5EADBEC}" destId="{BEB7E2E1-766E-44AB-9520-5E28DB88AB8A}" srcOrd="0" destOrd="0" presId="urn:microsoft.com/office/officeart/2005/8/layout/process1"/>
    <dgm:cxn modelId="{565A141E-9A7B-42DA-AB35-72425552CDA8}" type="presParOf" srcId="{C3EE9B3F-0AAF-4304-9C0A-56F4F3A1D373}" destId="{AD5660B1-9200-4F63-A9FC-3825A1A5311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6C58F3DC-BF0B-4312-952A-EE6102F44E3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E0AFAFE-41CC-4CB8-A117-3A6F4A6A08E0}">
      <dgm:prSet phldrT="[テキスト]"/>
      <dgm:spPr/>
      <dgm:t>
        <a:bodyPr/>
        <a:lstStyle/>
        <a:p>
          <a:r>
            <a:rPr kumimoji="1" lang="ja-JP" altLang="en-US" dirty="0" smtClean="0"/>
            <a:t>発見</a:t>
          </a:r>
          <a:endParaRPr kumimoji="1" lang="en-US" altLang="ja-JP" dirty="0" smtClean="0"/>
        </a:p>
      </dgm:t>
    </dgm:pt>
    <dgm:pt modelId="{7572E9D1-4203-4EBA-A5D1-F14D4C6E8892}" type="par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D9E3B0E-6735-4DDE-AD21-E6E721CCFDE4}" type="sib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209E754-EA1C-41FE-88FD-FCF4977CAD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確認中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91D62ED8-B976-4B1E-875E-DAA935AFDDC9}" type="par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D5DFD49C-CD07-4712-BB59-C60CCD34FB40}" type="sib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A970F8AC-630C-4B1B-8FFC-854789A5A87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トリアージ中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876D3E18-6262-4541-89E5-2062A975EAE5}" type="par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1069726A-7458-4C0D-B79D-A772820A0AEE}" type="sib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975A685D-3AEB-477F-A39B-4045DF27ABE6}">
      <dgm:prSet phldrT="[テキスト]"/>
      <dgm:spPr/>
      <dgm:t>
        <a:bodyPr/>
        <a:lstStyle/>
        <a:p>
          <a:r>
            <a:rPr kumimoji="1" lang="ja-JP" altLang="en-US" dirty="0" smtClean="0"/>
            <a:t>完了</a:t>
          </a:r>
          <a:endParaRPr kumimoji="1" lang="ja-JP" altLang="en-US" dirty="0"/>
        </a:p>
      </dgm:t>
    </dgm:pt>
    <dgm:pt modelId="{50C6BF51-3AB1-4A57-A528-6C5A1B5562BA}" type="par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E4B3B4D0-A8FB-4145-BEF6-13B5B26D187D}" type="sib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9693BD32-BB99-4293-B097-2E7178F8D5C8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解決中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265397CB-E65E-459A-95F8-AEC8E771CCD8}" type="par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0B3AB5F2-FB1B-426B-BF18-2FF74809F69A}" type="sib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C3EE9B3F-0AAF-4304-9C0A-56F4F3A1D373}" type="pres">
      <dgm:prSet presAssocID="{6C58F3DC-BF0B-4312-952A-EE6102F44E30}" presName="Name0" presStyleCnt="0">
        <dgm:presLayoutVars>
          <dgm:dir/>
          <dgm:resizeHandles val="exact"/>
        </dgm:presLayoutVars>
      </dgm:prSet>
      <dgm:spPr/>
    </dgm:pt>
    <dgm:pt modelId="{7F53DB7D-0E79-494C-B1A2-2EFCCC239125}" type="pres">
      <dgm:prSet presAssocID="{FE0AFAFE-41CC-4CB8-A117-3A6F4A6A08E0}" presName="node" presStyleLbl="node1" presStyleIdx="0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kumimoji="1" lang="ja-JP" altLang="en-US"/>
        </a:p>
      </dgm:t>
    </dgm:pt>
    <dgm:pt modelId="{7077F8F0-6031-4053-8205-4A37116B93D6}" type="pres">
      <dgm:prSet presAssocID="{8D9E3B0E-6735-4DDE-AD21-E6E721CCFDE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E2B8BC1-D572-420A-9740-D220D74C7B7C}" type="pres">
      <dgm:prSet presAssocID="{8D9E3B0E-6735-4DDE-AD21-E6E721CCFDE4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A9D02BB-578B-4F1A-BAEF-559B72B33085}" type="pres">
      <dgm:prSet presAssocID="{A970F8AC-630C-4B1B-8FFC-854789A5A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CBB97-6FE0-4F61-8605-67FD86C97341}" type="pres">
      <dgm:prSet presAssocID="{1069726A-7458-4C0D-B79D-A772820A0AE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6676F733-B945-418E-84EF-E23C31676BAC}" type="pres">
      <dgm:prSet presAssocID="{1069726A-7458-4C0D-B79D-A772820A0AE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26E9344E-A137-4A52-8A0A-69905AB13B7B}" type="pres">
      <dgm:prSet presAssocID="{9693BD32-BB99-4293-B097-2E7178F8D5C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9CE64-E896-4693-9A42-43BAFB9AABBC}" type="pres">
      <dgm:prSet presAssocID="{0B3AB5F2-FB1B-426B-BF18-2FF74809F69A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590EA36-DA77-456E-8508-F34124124002}" type="pres">
      <dgm:prSet presAssocID="{0B3AB5F2-FB1B-426B-BF18-2FF74809F69A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FC07F43-D196-4A16-B5F4-DF36E30FC5B3}" type="pres">
      <dgm:prSet presAssocID="{8209E754-EA1C-41FE-88FD-FCF4977CAD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1B9EA-AD27-4482-A45F-D417A5EADBEC}" type="pres">
      <dgm:prSet presAssocID="{D5DFD49C-CD07-4712-BB59-C60CCD34FB4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EB7E2E1-766E-44AB-9520-5E28DB88AB8A}" type="pres">
      <dgm:prSet presAssocID="{D5DFD49C-CD07-4712-BB59-C60CCD34FB4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D5660B1-9200-4F63-A9FC-3825A1A5311C}" type="pres">
      <dgm:prSet presAssocID="{975A685D-3AEB-477F-A39B-4045DF27ABE6}" presName="node" presStyleLbl="node1" presStyleIdx="4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45B2436F-2930-46BB-A54E-FE0F58FF47E0}" type="presOf" srcId="{9693BD32-BB99-4293-B097-2E7178F8D5C8}" destId="{26E9344E-A137-4A52-8A0A-69905AB13B7B}" srcOrd="0" destOrd="0" presId="urn:microsoft.com/office/officeart/2005/8/layout/process1"/>
    <dgm:cxn modelId="{405BEEF7-B3D4-4086-BCDE-7D8C34F1266C}" type="presOf" srcId="{8209E754-EA1C-41FE-88FD-FCF4977CAD15}" destId="{2FC07F43-D196-4A16-B5F4-DF36E30FC5B3}" srcOrd="0" destOrd="0" presId="urn:microsoft.com/office/officeart/2005/8/layout/process1"/>
    <dgm:cxn modelId="{288D36B1-6F26-4538-924C-852502D66BCC}" type="presOf" srcId="{8D9E3B0E-6735-4DDE-AD21-E6E721CCFDE4}" destId="{AE2B8BC1-D572-420A-9740-D220D74C7B7C}" srcOrd="1" destOrd="0" presId="urn:microsoft.com/office/officeart/2005/8/layout/process1"/>
    <dgm:cxn modelId="{203C9443-5805-4BF0-9835-6C4C44F7767E}" type="presOf" srcId="{D5DFD49C-CD07-4712-BB59-C60CCD34FB40}" destId="{D771B9EA-AD27-4482-A45F-D417A5EADBEC}" srcOrd="0" destOrd="0" presId="urn:microsoft.com/office/officeart/2005/8/layout/process1"/>
    <dgm:cxn modelId="{44249B24-B1CF-4C3B-96DE-D9EB958A90E0}" type="presOf" srcId="{6C58F3DC-BF0B-4312-952A-EE6102F44E30}" destId="{C3EE9B3F-0AAF-4304-9C0A-56F4F3A1D373}" srcOrd="0" destOrd="0" presId="urn:microsoft.com/office/officeart/2005/8/layout/process1"/>
    <dgm:cxn modelId="{5C920D42-3FD3-456C-A113-E4B9435CC73C}" type="presOf" srcId="{D5DFD49C-CD07-4712-BB59-C60CCD34FB40}" destId="{BEB7E2E1-766E-44AB-9520-5E28DB88AB8A}" srcOrd="1" destOrd="0" presId="urn:microsoft.com/office/officeart/2005/8/layout/process1"/>
    <dgm:cxn modelId="{E0AA652A-8726-4D51-9998-2EDC202078A1}" type="presOf" srcId="{1069726A-7458-4C0D-B79D-A772820A0AEE}" destId="{B4DCBB97-6FE0-4F61-8605-67FD86C97341}" srcOrd="0" destOrd="0" presId="urn:microsoft.com/office/officeart/2005/8/layout/process1"/>
    <dgm:cxn modelId="{D6AC3BAC-08C3-4CF6-8767-DA3C0F1986FA}" srcId="{6C58F3DC-BF0B-4312-952A-EE6102F44E30}" destId="{FE0AFAFE-41CC-4CB8-A117-3A6F4A6A08E0}" srcOrd="0" destOrd="0" parTransId="{7572E9D1-4203-4EBA-A5D1-F14D4C6E8892}" sibTransId="{8D9E3B0E-6735-4DDE-AD21-E6E721CCFDE4}"/>
    <dgm:cxn modelId="{1B15AEC7-36A2-410A-8652-A7C0FD14ADB6}" type="presOf" srcId="{1069726A-7458-4C0D-B79D-A772820A0AEE}" destId="{6676F733-B945-418E-84EF-E23C31676BAC}" srcOrd="1" destOrd="0" presId="urn:microsoft.com/office/officeart/2005/8/layout/process1"/>
    <dgm:cxn modelId="{3F08A8B8-7DC2-4D5E-9875-70AF8DF4902D}" type="presOf" srcId="{FE0AFAFE-41CC-4CB8-A117-3A6F4A6A08E0}" destId="{7F53DB7D-0E79-494C-B1A2-2EFCCC239125}" srcOrd="0" destOrd="0" presId="urn:microsoft.com/office/officeart/2005/8/layout/process1"/>
    <dgm:cxn modelId="{F52B3DD4-836B-4295-BC37-6EB1860D1CE5}" type="presOf" srcId="{0B3AB5F2-FB1B-426B-BF18-2FF74809F69A}" destId="{2590EA36-DA77-456E-8508-F34124124002}" srcOrd="1" destOrd="0" presId="urn:microsoft.com/office/officeart/2005/8/layout/process1"/>
    <dgm:cxn modelId="{401B4182-F729-45E8-8F40-3B07361922CC}" type="presOf" srcId="{A970F8AC-630C-4B1B-8FFC-854789A5A87B}" destId="{DA9D02BB-578B-4F1A-BAEF-559B72B33085}" srcOrd="0" destOrd="0" presId="urn:microsoft.com/office/officeart/2005/8/layout/process1"/>
    <dgm:cxn modelId="{33F015FA-D9D8-4FC7-A5FA-7BE7F3C7EECC}" type="presOf" srcId="{8D9E3B0E-6735-4DDE-AD21-E6E721CCFDE4}" destId="{7077F8F0-6031-4053-8205-4A37116B93D6}" srcOrd="0" destOrd="0" presId="urn:microsoft.com/office/officeart/2005/8/layout/process1"/>
    <dgm:cxn modelId="{B986AB9B-B841-486A-8D82-395F73ABB135}" srcId="{6C58F3DC-BF0B-4312-952A-EE6102F44E30}" destId="{8209E754-EA1C-41FE-88FD-FCF4977CAD15}" srcOrd="3" destOrd="0" parTransId="{91D62ED8-B976-4B1E-875E-DAA935AFDDC9}" sibTransId="{D5DFD49C-CD07-4712-BB59-C60CCD34FB40}"/>
    <dgm:cxn modelId="{41265C9A-8032-4199-ADF8-2734899AD234}" type="presOf" srcId="{0B3AB5F2-FB1B-426B-BF18-2FF74809F69A}" destId="{C549CE64-E896-4693-9A42-43BAFB9AABBC}" srcOrd="0" destOrd="0" presId="urn:microsoft.com/office/officeart/2005/8/layout/process1"/>
    <dgm:cxn modelId="{FC1393F5-9EC3-4C3A-8C01-FFEFBB846A7B}" srcId="{6C58F3DC-BF0B-4312-952A-EE6102F44E30}" destId="{9693BD32-BB99-4293-B097-2E7178F8D5C8}" srcOrd="2" destOrd="0" parTransId="{265397CB-E65E-459A-95F8-AEC8E771CCD8}" sibTransId="{0B3AB5F2-FB1B-426B-BF18-2FF74809F69A}"/>
    <dgm:cxn modelId="{F9BC4BB7-6A8C-450A-BC37-FC81C7CF7304}" type="presOf" srcId="{975A685D-3AEB-477F-A39B-4045DF27ABE6}" destId="{AD5660B1-9200-4F63-A9FC-3825A1A5311C}" srcOrd="0" destOrd="0" presId="urn:microsoft.com/office/officeart/2005/8/layout/process1"/>
    <dgm:cxn modelId="{1195889A-7EB8-4482-83E2-BC4331580212}" srcId="{6C58F3DC-BF0B-4312-952A-EE6102F44E30}" destId="{975A685D-3AEB-477F-A39B-4045DF27ABE6}" srcOrd="4" destOrd="0" parTransId="{50C6BF51-3AB1-4A57-A528-6C5A1B5562BA}" sibTransId="{E4B3B4D0-A8FB-4145-BEF6-13B5B26D187D}"/>
    <dgm:cxn modelId="{2D99CD72-1977-48E2-994C-75F2BC9A4F6A}" srcId="{6C58F3DC-BF0B-4312-952A-EE6102F44E30}" destId="{A970F8AC-630C-4B1B-8FFC-854789A5A87B}" srcOrd="1" destOrd="0" parTransId="{876D3E18-6262-4541-89E5-2062A975EAE5}" sibTransId="{1069726A-7458-4C0D-B79D-A772820A0AEE}"/>
    <dgm:cxn modelId="{4CBF909A-DC47-4DC0-942E-81A3B86127D8}" type="presParOf" srcId="{C3EE9B3F-0AAF-4304-9C0A-56F4F3A1D373}" destId="{7F53DB7D-0E79-494C-B1A2-2EFCCC239125}" srcOrd="0" destOrd="0" presId="urn:microsoft.com/office/officeart/2005/8/layout/process1"/>
    <dgm:cxn modelId="{8AD9F784-58AE-42C0-935B-6B426DF5F0E7}" type="presParOf" srcId="{C3EE9B3F-0AAF-4304-9C0A-56F4F3A1D373}" destId="{7077F8F0-6031-4053-8205-4A37116B93D6}" srcOrd="1" destOrd="0" presId="urn:microsoft.com/office/officeart/2005/8/layout/process1"/>
    <dgm:cxn modelId="{37564997-39F5-422F-B613-15CDB1A3DF6B}" type="presParOf" srcId="{7077F8F0-6031-4053-8205-4A37116B93D6}" destId="{AE2B8BC1-D572-420A-9740-D220D74C7B7C}" srcOrd="0" destOrd="0" presId="urn:microsoft.com/office/officeart/2005/8/layout/process1"/>
    <dgm:cxn modelId="{9E54EFCA-0BF6-4CF5-AEDD-8D578F149DC9}" type="presParOf" srcId="{C3EE9B3F-0AAF-4304-9C0A-56F4F3A1D373}" destId="{DA9D02BB-578B-4F1A-BAEF-559B72B33085}" srcOrd="2" destOrd="0" presId="urn:microsoft.com/office/officeart/2005/8/layout/process1"/>
    <dgm:cxn modelId="{5FFBBD88-31C5-4596-8A7E-C4513CBA7864}" type="presParOf" srcId="{C3EE9B3F-0AAF-4304-9C0A-56F4F3A1D373}" destId="{B4DCBB97-6FE0-4F61-8605-67FD86C97341}" srcOrd="3" destOrd="0" presId="urn:microsoft.com/office/officeart/2005/8/layout/process1"/>
    <dgm:cxn modelId="{839D1DF8-3C73-4C53-BBA6-4BE2C947A3CF}" type="presParOf" srcId="{B4DCBB97-6FE0-4F61-8605-67FD86C97341}" destId="{6676F733-B945-418E-84EF-E23C31676BAC}" srcOrd="0" destOrd="0" presId="urn:microsoft.com/office/officeart/2005/8/layout/process1"/>
    <dgm:cxn modelId="{1A2FBB2E-9ECA-42D0-A848-E48A17731443}" type="presParOf" srcId="{C3EE9B3F-0AAF-4304-9C0A-56F4F3A1D373}" destId="{26E9344E-A137-4A52-8A0A-69905AB13B7B}" srcOrd="4" destOrd="0" presId="urn:microsoft.com/office/officeart/2005/8/layout/process1"/>
    <dgm:cxn modelId="{09757C45-394E-49F7-A2D4-38FB4C2DE9E1}" type="presParOf" srcId="{C3EE9B3F-0AAF-4304-9C0A-56F4F3A1D373}" destId="{C549CE64-E896-4693-9A42-43BAFB9AABBC}" srcOrd="5" destOrd="0" presId="urn:microsoft.com/office/officeart/2005/8/layout/process1"/>
    <dgm:cxn modelId="{DA5B5B59-0616-4CDD-92FA-3C3E7C2EAB80}" type="presParOf" srcId="{C549CE64-E896-4693-9A42-43BAFB9AABBC}" destId="{2590EA36-DA77-456E-8508-F34124124002}" srcOrd="0" destOrd="0" presId="urn:microsoft.com/office/officeart/2005/8/layout/process1"/>
    <dgm:cxn modelId="{96FFF42D-D9BC-4A34-AF2A-E31C7EC5686A}" type="presParOf" srcId="{C3EE9B3F-0AAF-4304-9C0A-56F4F3A1D373}" destId="{2FC07F43-D196-4A16-B5F4-DF36E30FC5B3}" srcOrd="6" destOrd="0" presId="urn:microsoft.com/office/officeart/2005/8/layout/process1"/>
    <dgm:cxn modelId="{E890B11F-D69F-45AE-ABC9-D845E30FB4FC}" type="presParOf" srcId="{C3EE9B3F-0AAF-4304-9C0A-56F4F3A1D373}" destId="{D771B9EA-AD27-4482-A45F-D417A5EADBEC}" srcOrd="7" destOrd="0" presId="urn:microsoft.com/office/officeart/2005/8/layout/process1"/>
    <dgm:cxn modelId="{DC58700C-3B8B-426D-8AD1-808C78A1F9A8}" type="presParOf" srcId="{D771B9EA-AD27-4482-A45F-D417A5EADBEC}" destId="{BEB7E2E1-766E-44AB-9520-5E28DB88AB8A}" srcOrd="0" destOrd="0" presId="urn:microsoft.com/office/officeart/2005/8/layout/process1"/>
    <dgm:cxn modelId="{AA76AE53-D57D-4A5E-9965-B30AD05D1A19}" type="presParOf" srcId="{C3EE9B3F-0AAF-4304-9C0A-56F4F3A1D373}" destId="{AD5660B1-9200-4F63-A9FC-3825A1A5311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6C58F3DC-BF0B-4312-952A-EE6102F44E3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E0AFAFE-41CC-4CB8-A117-3A6F4A6A08E0}">
      <dgm:prSet phldrT="[テキスト]"/>
      <dgm:spPr/>
      <dgm:t>
        <a:bodyPr/>
        <a:lstStyle/>
        <a:p>
          <a:r>
            <a:rPr kumimoji="1" lang="ja-JP" altLang="en-US" dirty="0" smtClean="0"/>
            <a:t>発見</a:t>
          </a:r>
          <a:endParaRPr kumimoji="1" lang="en-US" altLang="ja-JP" dirty="0" smtClean="0"/>
        </a:p>
      </dgm:t>
    </dgm:pt>
    <dgm:pt modelId="{7572E9D1-4203-4EBA-A5D1-F14D4C6E8892}" type="par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D9E3B0E-6735-4DDE-AD21-E6E721CCFDE4}" type="sib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209E754-EA1C-41FE-88FD-FCF4977CAD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確認中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91D62ED8-B976-4B1E-875E-DAA935AFDDC9}" type="par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D5DFD49C-CD07-4712-BB59-C60CCD34FB40}" type="sib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A970F8AC-630C-4B1B-8FFC-854789A5A87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トリアージ中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876D3E18-6262-4541-89E5-2062A975EAE5}" type="par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1069726A-7458-4C0D-B79D-A772820A0AEE}" type="sib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975A685D-3AEB-477F-A39B-4045DF27ABE6}">
      <dgm:prSet phldrT="[テキスト]"/>
      <dgm:spPr/>
      <dgm:t>
        <a:bodyPr/>
        <a:lstStyle/>
        <a:p>
          <a:r>
            <a:rPr kumimoji="1" lang="ja-JP" altLang="en-US" dirty="0" smtClean="0"/>
            <a:t>完了</a:t>
          </a:r>
          <a:endParaRPr kumimoji="1" lang="ja-JP" altLang="en-US" dirty="0"/>
        </a:p>
      </dgm:t>
    </dgm:pt>
    <dgm:pt modelId="{50C6BF51-3AB1-4A57-A528-6C5A1B5562BA}" type="par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E4B3B4D0-A8FB-4145-BEF6-13B5B26D187D}" type="sib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9693BD32-BB99-4293-B097-2E7178F8D5C8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解決中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265397CB-E65E-459A-95F8-AEC8E771CCD8}" type="par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0B3AB5F2-FB1B-426B-BF18-2FF74809F69A}" type="sib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C3EE9B3F-0AAF-4304-9C0A-56F4F3A1D373}" type="pres">
      <dgm:prSet presAssocID="{6C58F3DC-BF0B-4312-952A-EE6102F44E30}" presName="Name0" presStyleCnt="0">
        <dgm:presLayoutVars>
          <dgm:dir/>
          <dgm:resizeHandles val="exact"/>
        </dgm:presLayoutVars>
      </dgm:prSet>
      <dgm:spPr/>
    </dgm:pt>
    <dgm:pt modelId="{7F53DB7D-0E79-494C-B1A2-2EFCCC239125}" type="pres">
      <dgm:prSet presAssocID="{FE0AFAFE-41CC-4CB8-A117-3A6F4A6A08E0}" presName="node" presStyleLbl="node1" presStyleIdx="0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kumimoji="1" lang="ja-JP" altLang="en-US"/>
        </a:p>
      </dgm:t>
    </dgm:pt>
    <dgm:pt modelId="{7077F8F0-6031-4053-8205-4A37116B93D6}" type="pres">
      <dgm:prSet presAssocID="{8D9E3B0E-6735-4DDE-AD21-E6E721CCFDE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E2B8BC1-D572-420A-9740-D220D74C7B7C}" type="pres">
      <dgm:prSet presAssocID="{8D9E3B0E-6735-4DDE-AD21-E6E721CCFDE4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A9D02BB-578B-4F1A-BAEF-559B72B33085}" type="pres">
      <dgm:prSet presAssocID="{A970F8AC-630C-4B1B-8FFC-854789A5A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CBB97-6FE0-4F61-8605-67FD86C97341}" type="pres">
      <dgm:prSet presAssocID="{1069726A-7458-4C0D-B79D-A772820A0AE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6676F733-B945-418E-84EF-E23C31676BAC}" type="pres">
      <dgm:prSet presAssocID="{1069726A-7458-4C0D-B79D-A772820A0AE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26E9344E-A137-4A52-8A0A-69905AB13B7B}" type="pres">
      <dgm:prSet presAssocID="{9693BD32-BB99-4293-B097-2E7178F8D5C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9CE64-E896-4693-9A42-43BAFB9AABBC}" type="pres">
      <dgm:prSet presAssocID="{0B3AB5F2-FB1B-426B-BF18-2FF74809F69A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590EA36-DA77-456E-8508-F34124124002}" type="pres">
      <dgm:prSet presAssocID="{0B3AB5F2-FB1B-426B-BF18-2FF74809F69A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FC07F43-D196-4A16-B5F4-DF36E30FC5B3}" type="pres">
      <dgm:prSet presAssocID="{8209E754-EA1C-41FE-88FD-FCF4977CAD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1B9EA-AD27-4482-A45F-D417A5EADBEC}" type="pres">
      <dgm:prSet presAssocID="{D5DFD49C-CD07-4712-BB59-C60CCD34FB4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EB7E2E1-766E-44AB-9520-5E28DB88AB8A}" type="pres">
      <dgm:prSet presAssocID="{D5DFD49C-CD07-4712-BB59-C60CCD34FB4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D5660B1-9200-4F63-A9FC-3825A1A5311C}" type="pres">
      <dgm:prSet presAssocID="{975A685D-3AEB-477F-A39B-4045DF27ABE6}" presName="node" presStyleLbl="node1" presStyleIdx="4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B986AB9B-B841-486A-8D82-395F73ABB135}" srcId="{6C58F3DC-BF0B-4312-952A-EE6102F44E30}" destId="{8209E754-EA1C-41FE-88FD-FCF4977CAD15}" srcOrd="3" destOrd="0" parTransId="{91D62ED8-B976-4B1E-875E-DAA935AFDDC9}" sibTransId="{D5DFD49C-CD07-4712-BB59-C60CCD34FB40}"/>
    <dgm:cxn modelId="{91860D31-5379-4259-9232-971909B4509A}" type="presOf" srcId="{8D9E3B0E-6735-4DDE-AD21-E6E721CCFDE4}" destId="{AE2B8BC1-D572-420A-9740-D220D74C7B7C}" srcOrd="1" destOrd="0" presId="urn:microsoft.com/office/officeart/2005/8/layout/process1"/>
    <dgm:cxn modelId="{2D99CD72-1977-48E2-994C-75F2BC9A4F6A}" srcId="{6C58F3DC-BF0B-4312-952A-EE6102F44E30}" destId="{A970F8AC-630C-4B1B-8FFC-854789A5A87B}" srcOrd="1" destOrd="0" parTransId="{876D3E18-6262-4541-89E5-2062A975EAE5}" sibTransId="{1069726A-7458-4C0D-B79D-A772820A0AEE}"/>
    <dgm:cxn modelId="{A8982EF0-4B9D-4F19-B0A2-AC4128EC139A}" type="presOf" srcId="{975A685D-3AEB-477F-A39B-4045DF27ABE6}" destId="{AD5660B1-9200-4F63-A9FC-3825A1A5311C}" srcOrd="0" destOrd="0" presId="urn:microsoft.com/office/officeart/2005/8/layout/process1"/>
    <dgm:cxn modelId="{E3FE2B93-770C-408C-BD67-0CD92F7BC1E4}" type="presOf" srcId="{6C58F3DC-BF0B-4312-952A-EE6102F44E30}" destId="{C3EE9B3F-0AAF-4304-9C0A-56F4F3A1D373}" srcOrd="0" destOrd="0" presId="urn:microsoft.com/office/officeart/2005/8/layout/process1"/>
    <dgm:cxn modelId="{0D03C9C7-B09E-4820-A43D-9D3441094080}" type="presOf" srcId="{9693BD32-BB99-4293-B097-2E7178F8D5C8}" destId="{26E9344E-A137-4A52-8A0A-69905AB13B7B}" srcOrd="0" destOrd="0" presId="urn:microsoft.com/office/officeart/2005/8/layout/process1"/>
    <dgm:cxn modelId="{6E1436A5-69F4-4E28-8C30-44CB71D8760B}" type="presOf" srcId="{0B3AB5F2-FB1B-426B-BF18-2FF74809F69A}" destId="{2590EA36-DA77-456E-8508-F34124124002}" srcOrd="1" destOrd="0" presId="urn:microsoft.com/office/officeart/2005/8/layout/process1"/>
    <dgm:cxn modelId="{0133F7E1-9A84-487D-8264-BAFAC9BCBEB7}" type="presOf" srcId="{8D9E3B0E-6735-4DDE-AD21-E6E721CCFDE4}" destId="{7077F8F0-6031-4053-8205-4A37116B93D6}" srcOrd="0" destOrd="0" presId="urn:microsoft.com/office/officeart/2005/8/layout/process1"/>
    <dgm:cxn modelId="{FC1393F5-9EC3-4C3A-8C01-FFEFBB846A7B}" srcId="{6C58F3DC-BF0B-4312-952A-EE6102F44E30}" destId="{9693BD32-BB99-4293-B097-2E7178F8D5C8}" srcOrd="2" destOrd="0" parTransId="{265397CB-E65E-459A-95F8-AEC8E771CCD8}" sibTransId="{0B3AB5F2-FB1B-426B-BF18-2FF74809F69A}"/>
    <dgm:cxn modelId="{A13F04ED-CD6D-4BB4-BC05-5522B5C09F24}" type="presOf" srcId="{0B3AB5F2-FB1B-426B-BF18-2FF74809F69A}" destId="{C549CE64-E896-4693-9A42-43BAFB9AABBC}" srcOrd="0" destOrd="0" presId="urn:microsoft.com/office/officeart/2005/8/layout/process1"/>
    <dgm:cxn modelId="{581366AE-C0FF-4A77-B644-1A15B5E7AF2A}" type="presOf" srcId="{8209E754-EA1C-41FE-88FD-FCF4977CAD15}" destId="{2FC07F43-D196-4A16-B5F4-DF36E30FC5B3}" srcOrd="0" destOrd="0" presId="urn:microsoft.com/office/officeart/2005/8/layout/process1"/>
    <dgm:cxn modelId="{D6AC3BAC-08C3-4CF6-8767-DA3C0F1986FA}" srcId="{6C58F3DC-BF0B-4312-952A-EE6102F44E30}" destId="{FE0AFAFE-41CC-4CB8-A117-3A6F4A6A08E0}" srcOrd="0" destOrd="0" parTransId="{7572E9D1-4203-4EBA-A5D1-F14D4C6E8892}" sibTransId="{8D9E3B0E-6735-4DDE-AD21-E6E721CCFDE4}"/>
    <dgm:cxn modelId="{81CEC766-0468-497A-BF84-DCE0B83FF2F8}" type="presOf" srcId="{1069726A-7458-4C0D-B79D-A772820A0AEE}" destId="{B4DCBB97-6FE0-4F61-8605-67FD86C97341}" srcOrd="0" destOrd="0" presId="urn:microsoft.com/office/officeart/2005/8/layout/process1"/>
    <dgm:cxn modelId="{1195889A-7EB8-4482-83E2-BC4331580212}" srcId="{6C58F3DC-BF0B-4312-952A-EE6102F44E30}" destId="{975A685D-3AEB-477F-A39B-4045DF27ABE6}" srcOrd="4" destOrd="0" parTransId="{50C6BF51-3AB1-4A57-A528-6C5A1B5562BA}" sibTransId="{E4B3B4D0-A8FB-4145-BEF6-13B5B26D187D}"/>
    <dgm:cxn modelId="{4779799A-AB76-4744-8B90-5F4219ED5FFF}" type="presOf" srcId="{A970F8AC-630C-4B1B-8FFC-854789A5A87B}" destId="{DA9D02BB-578B-4F1A-BAEF-559B72B33085}" srcOrd="0" destOrd="0" presId="urn:microsoft.com/office/officeart/2005/8/layout/process1"/>
    <dgm:cxn modelId="{5CE07525-DA1B-4B34-BE64-1DEFC63141D4}" type="presOf" srcId="{D5DFD49C-CD07-4712-BB59-C60CCD34FB40}" destId="{BEB7E2E1-766E-44AB-9520-5E28DB88AB8A}" srcOrd="1" destOrd="0" presId="urn:microsoft.com/office/officeart/2005/8/layout/process1"/>
    <dgm:cxn modelId="{1A4FFC1E-6F7B-4870-A72E-48090CDE0E43}" type="presOf" srcId="{D5DFD49C-CD07-4712-BB59-C60CCD34FB40}" destId="{D771B9EA-AD27-4482-A45F-D417A5EADBEC}" srcOrd="0" destOrd="0" presId="urn:microsoft.com/office/officeart/2005/8/layout/process1"/>
    <dgm:cxn modelId="{8BA7EE01-B53D-4EC4-8507-BCD471D6C63B}" type="presOf" srcId="{FE0AFAFE-41CC-4CB8-A117-3A6F4A6A08E0}" destId="{7F53DB7D-0E79-494C-B1A2-2EFCCC239125}" srcOrd="0" destOrd="0" presId="urn:microsoft.com/office/officeart/2005/8/layout/process1"/>
    <dgm:cxn modelId="{262C3AAD-08F2-44F1-AC3C-3FC6581C756E}" type="presOf" srcId="{1069726A-7458-4C0D-B79D-A772820A0AEE}" destId="{6676F733-B945-418E-84EF-E23C31676BAC}" srcOrd="1" destOrd="0" presId="urn:microsoft.com/office/officeart/2005/8/layout/process1"/>
    <dgm:cxn modelId="{D1C54292-5FD1-4DA8-A8CA-DEC11B82012F}" type="presParOf" srcId="{C3EE9B3F-0AAF-4304-9C0A-56F4F3A1D373}" destId="{7F53DB7D-0E79-494C-B1A2-2EFCCC239125}" srcOrd="0" destOrd="0" presId="urn:microsoft.com/office/officeart/2005/8/layout/process1"/>
    <dgm:cxn modelId="{12BDBB8E-4AA2-4274-9FCE-325F316235CD}" type="presParOf" srcId="{C3EE9B3F-0AAF-4304-9C0A-56F4F3A1D373}" destId="{7077F8F0-6031-4053-8205-4A37116B93D6}" srcOrd="1" destOrd="0" presId="urn:microsoft.com/office/officeart/2005/8/layout/process1"/>
    <dgm:cxn modelId="{EC024D22-00A0-48E4-B542-F1CFD98025D1}" type="presParOf" srcId="{7077F8F0-6031-4053-8205-4A37116B93D6}" destId="{AE2B8BC1-D572-420A-9740-D220D74C7B7C}" srcOrd="0" destOrd="0" presId="urn:microsoft.com/office/officeart/2005/8/layout/process1"/>
    <dgm:cxn modelId="{0EC8B14A-3C7A-4642-B28D-15610516713F}" type="presParOf" srcId="{C3EE9B3F-0AAF-4304-9C0A-56F4F3A1D373}" destId="{DA9D02BB-578B-4F1A-BAEF-559B72B33085}" srcOrd="2" destOrd="0" presId="urn:microsoft.com/office/officeart/2005/8/layout/process1"/>
    <dgm:cxn modelId="{4493E392-1EE3-470A-A0E7-D57B32A764EC}" type="presParOf" srcId="{C3EE9B3F-0AAF-4304-9C0A-56F4F3A1D373}" destId="{B4DCBB97-6FE0-4F61-8605-67FD86C97341}" srcOrd="3" destOrd="0" presId="urn:microsoft.com/office/officeart/2005/8/layout/process1"/>
    <dgm:cxn modelId="{1AD945FA-1BC0-4017-A211-32D2ECECEBA3}" type="presParOf" srcId="{B4DCBB97-6FE0-4F61-8605-67FD86C97341}" destId="{6676F733-B945-418E-84EF-E23C31676BAC}" srcOrd="0" destOrd="0" presId="urn:microsoft.com/office/officeart/2005/8/layout/process1"/>
    <dgm:cxn modelId="{A7D50F46-F611-4C37-AEA0-731180E408BF}" type="presParOf" srcId="{C3EE9B3F-0AAF-4304-9C0A-56F4F3A1D373}" destId="{26E9344E-A137-4A52-8A0A-69905AB13B7B}" srcOrd="4" destOrd="0" presId="urn:microsoft.com/office/officeart/2005/8/layout/process1"/>
    <dgm:cxn modelId="{94B9D616-E640-44AB-AF8E-01B1BAD78758}" type="presParOf" srcId="{C3EE9B3F-0AAF-4304-9C0A-56F4F3A1D373}" destId="{C549CE64-E896-4693-9A42-43BAFB9AABBC}" srcOrd="5" destOrd="0" presId="urn:microsoft.com/office/officeart/2005/8/layout/process1"/>
    <dgm:cxn modelId="{A6146461-49F4-43A8-ACFB-A4FDB13388C9}" type="presParOf" srcId="{C549CE64-E896-4693-9A42-43BAFB9AABBC}" destId="{2590EA36-DA77-456E-8508-F34124124002}" srcOrd="0" destOrd="0" presId="urn:microsoft.com/office/officeart/2005/8/layout/process1"/>
    <dgm:cxn modelId="{6D4E1A58-3620-4994-A74D-23CBEF589A32}" type="presParOf" srcId="{C3EE9B3F-0AAF-4304-9C0A-56F4F3A1D373}" destId="{2FC07F43-D196-4A16-B5F4-DF36E30FC5B3}" srcOrd="6" destOrd="0" presId="urn:microsoft.com/office/officeart/2005/8/layout/process1"/>
    <dgm:cxn modelId="{65D02A56-3A8B-4538-8A86-5875D59D3947}" type="presParOf" srcId="{C3EE9B3F-0AAF-4304-9C0A-56F4F3A1D373}" destId="{D771B9EA-AD27-4482-A45F-D417A5EADBEC}" srcOrd="7" destOrd="0" presId="urn:microsoft.com/office/officeart/2005/8/layout/process1"/>
    <dgm:cxn modelId="{0EC8F84C-8436-4CCC-9882-B9E78098F990}" type="presParOf" srcId="{D771B9EA-AD27-4482-A45F-D417A5EADBEC}" destId="{BEB7E2E1-766E-44AB-9520-5E28DB88AB8A}" srcOrd="0" destOrd="0" presId="urn:microsoft.com/office/officeart/2005/8/layout/process1"/>
    <dgm:cxn modelId="{91157244-6C52-493F-9FBA-D1497F2140F7}" type="presParOf" srcId="{C3EE9B3F-0AAF-4304-9C0A-56F4F3A1D373}" destId="{AD5660B1-9200-4F63-A9FC-3825A1A5311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6C58F3DC-BF0B-4312-952A-EE6102F44E3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E0AFAFE-41CC-4CB8-A117-3A6F4A6A08E0}">
      <dgm:prSet phldrT="[テキスト]"/>
      <dgm:spPr/>
      <dgm:t>
        <a:bodyPr/>
        <a:lstStyle/>
        <a:p>
          <a:r>
            <a:rPr kumimoji="1" lang="ja-JP" altLang="en-US" dirty="0" smtClean="0"/>
            <a:t>発見</a:t>
          </a:r>
          <a:endParaRPr kumimoji="1" lang="en-US" altLang="ja-JP" dirty="0" smtClean="0"/>
        </a:p>
      </dgm:t>
    </dgm:pt>
    <dgm:pt modelId="{7572E9D1-4203-4EBA-A5D1-F14D4C6E8892}" type="par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D9E3B0E-6735-4DDE-AD21-E6E721CCFDE4}" type="sib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209E754-EA1C-41FE-88FD-FCF4977CAD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endParaRPr kumimoji="1" lang="en-US" altLang="ja-JP" dirty="0" smtClean="0"/>
        </a:p>
        <a:p>
          <a:r>
            <a:rPr kumimoji="1" lang="en-US" altLang="ja-JP" dirty="0" smtClean="0"/>
            <a:t>(</a:t>
          </a:r>
          <a:r>
            <a:rPr kumimoji="1" lang="ja-JP" altLang="en-US" dirty="0" smtClean="0"/>
            <a:t>確認中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91D62ED8-B976-4B1E-875E-DAA935AFDDC9}" type="par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D5DFD49C-CD07-4712-BB59-C60CCD34FB40}" type="sib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A970F8AC-630C-4B1B-8FFC-854789A5A87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トリアージ中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876D3E18-6262-4541-89E5-2062A975EAE5}" type="par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1069726A-7458-4C0D-B79D-A772820A0AEE}" type="sib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975A685D-3AEB-477F-A39B-4045DF27ABE6}">
      <dgm:prSet phldrT="[テキスト]"/>
      <dgm:spPr/>
      <dgm:t>
        <a:bodyPr/>
        <a:lstStyle/>
        <a:p>
          <a:r>
            <a:rPr kumimoji="1" lang="ja-JP" altLang="en-US" dirty="0" smtClean="0"/>
            <a:t>完了</a:t>
          </a:r>
          <a:endParaRPr kumimoji="1" lang="ja-JP" altLang="en-US" dirty="0"/>
        </a:p>
      </dgm:t>
    </dgm:pt>
    <dgm:pt modelId="{50C6BF51-3AB1-4A57-A528-6C5A1B5562BA}" type="par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E4B3B4D0-A8FB-4145-BEF6-13B5B26D187D}" type="sib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9693BD32-BB99-4293-B097-2E7178F8D5C8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解決中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265397CB-E65E-459A-95F8-AEC8E771CCD8}" type="par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0B3AB5F2-FB1B-426B-BF18-2FF74809F69A}" type="sib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C3EE9B3F-0AAF-4304-9C0A-56F4F3A1D373}" type="pres">
      <dgm:prSet presAssocID="{6C58F3DC-BF0B-4312-952A-EE6102F44E30}" presName="Name0" presStyleCnt="0">
        <dgm:presLayoutVars>
          <dgm:dir/>
          <dgm:resizeHandles val="exact"/>
        </dgm:presLayoutVars>
      </dgm:prSet>
      <dgm:spPr/>
    </dgm:pt>
    <dgm:pt modelId="{7F53DB7D-0E79-494C-B1A2-2EFCCC239125}" type="pres">
      <dgm:prSet presAssocID="{FE0AFAFE-41CC-4CB8-A117-3A6F4A6A08E0}" presName="node" presStyleLbl="node1" presStyleIdx="0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kumimoji="1" lang="ja-JP" altLang="en-US"/>
        </a:p>
      </dgm:t>
    </dgm:pt>
    <dgm:pt modelId="{7077F8F0-6031-4053-8205-4A37116B93D6}" type="pres">
      <dgm:prSet presAssocID="{8D9E3B0E-6735-4DDE-AD21-E6E721CCFDE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E2B8BC1-D572-420A-9740-D220D74C7B7C}" type="pres">
      <dgm:prSet presAssocID="{8D9E3B0E-6735-4DDE-AD21-E6E721CCFDE4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A9D02BB-578B-4F1A-BAEF-559B72B33085}" type="pres">
      <dgm:prSet presAssocID="{A970F8AC-630C-4B1B-8FFC-854789A5A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CBB97-6FE0-4F61-8605-67FD86C97341}" type="pres">
      <dgm:prSet presAssocID="{1069726A-7458-4C0D-B79D-A772820A0AE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6676F733-B945-418E-84EF-E23C31676BAC}" type="pres">
      <dgm:prSet presAssocID="{1069726A-7458-4C0D-B79D-A772820A0AE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26E9344E-A137-4A52-8A0A-69905AB13B7B}" type="pres">
      <dgm:prSet presAssocID="{9693BD32-BB99-4293-B097-2E7178F8D5C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9CE64-E896-4693-9A42-43BAFB9AABBC}" type="pres">
      <dgm:prSet presAssocID="{0B3AB5F2-FB1B-426B-BF18-2FF74809F69A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590EA36-DA77-456E-8508-F34124124002}" type="pres">
      <dgm:prSet presAssocID="{0B3AB5F2-FB1B-426B-BF18-2FF74809F69A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FC07F43-D196-4A16-B5F4-DF36E30FC5B3}" type="pres">
      <dgm:prSet presAssocID="{8209E754-EA1C-41FE-88FD-FCF4977CAD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1B9EA-AD27-4482-A45F-D417A5EADBEC}" type="pres">
      <dgm:prSet presAssocID="{D5DFD49C-CD07-4712-BB59-C60CCD34FB4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EB7E2E1-766E-44AB-9520-5E28DB88AB8A}" type="pres">
      <dgm:prSet presAssocID="{D5DFD49C-CD07-4712-BB59-C60CCD34FB4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D5660B1-9200-4F63-A9FC-3825A1A5311C}" type="pres">
      <dgm:prSet presAssocID="{975A685D-3AEB-477F-A39B-4045DF27ABE6}" presName="node" presStyleLbl="node1" presStyleIdx="4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954328EB-8765-4CEB-BD82-6F6D4D6121D6}" type="presOf" srcId="{8D9E3B0E-6735-4DDE-AD21-E6E721CCFDE4}" destId="{7077F8F0-6031-4053-8205-4A37116B93D6}" srcOrd="0" destOrd="0" presId="urn:microsoft.com/office/officeart/2005/8/layout/process1"/>
    <dgm:cxn modelId="{786A620A-DB05-429B-8312-B1A90A3B1A2A}" type="presOf" srcId="{D5DFD49C-CD07-4712-BB59-C60CCD34FB40}" destId="{BEB7E2E1-766E-44AB-9520-5E28DB88AB8A}" srcOrd="1" destOrd="0" presId="urn:microsoft.com/office/officeart/2005/8/layout/process1"/>
    <dgm:cxn modelId="{59C5AE19-69A8-4F00-A2D5-17D60D1EBDDD}" type="presOf" srcId="{A970F8AC-630C-4B1B-8FFC-854789A5A87B}" destId="{DA9D02BB-578B-4F1A-BAEF-559B72B33085}" srcOrd="0" destOrd="0" presId="urn:microsoft.com/office/officeart/2005/8/layout/process1"/>
    <dgm:cxn modelId="{99C51897-5AD3-458F-BB47-B53F8556F925}" type="presOf" srcId="{FE0AFAFE-41CC-4CB8-A117-3A6F4A6A08E0}" destId="{7F53DB7D-0E79-494C-B1A2-2EFCCC239125}" srcOrd="0" destOrd="0" presId="urn:microsoft.com/office/officeart/2005/8/layout/process1"/>
    <dgm:cxn modelId="{D9349751-CA42-41B3-88C0-A3B48A01BE95}" type="presOf" srcId="{0B3AB5F2-FB1B-426B-BF18-2FF74809F69A}" destId="{2590EA36-DA77-456E-8508-F34124124002}" srcOrd="1" destOrd="0" presId="urn:microsoft.com/office/officeart/2005/8/layout/process1"/>
    <dgm:cxn modelId="{FE858694-1336-4348-AC34-3CCF7F7A74A3}" type="presOf" srcId="{0B3AB5F2-FB1B-426B-BF18-2FF74809F69A}" destId="{C549CE64-E896-4693-9A42-43BAFB9AABBC}" srcOrd="0" destOrd="0" presId="urn:microsoft.com/office/officeart/2005/8/layout/process1"/>
    <dgm:cxn modelId="{CB3953A0-6205-4CB2-8FA3-FDDFEEED3D86}" type="presOf" srcId="{8209E754-EA1C-41FE-88FD-FCF4977CAD15}" destId="{2FC07F43-D196-4A16-B5F4-DF36E30FC5B3}" srcOrd="0" destOrd="0" presId="urn:microsoft.com/office/officeart/2005/8/layout/process1"/>
    <dgm:cxn modelId="{B62E241E-174C-402E-865C-C28E50D81FD3}" type="presOf" srcId="{8D9E3B0E-6735-4DDE-AD21-E6E721CCFDE4}" destId="{AE2B8BC1-D572-420A-9740-D220D74C7B7C}" srcOrd="1" destOrd="0" presId="urn:microsoft.com/office/officeart/2005/8/layout/process1"/>
    <dgm:cxn modelId="{D6AC3BAC-08C3-4CF6-8767-DA3C0F1986FA}" srcId="{6C58F3DC-BF0B-4312-952A-EE6102F44E30}" destId="{FE0AFAFE-41CC-4CB8-A117-3A6F4A6A08E0}" srcOrd="0" destOrd="0" parTransId="{7572E9D1-4203-4EBA-A5D1-F14D4C6E8892}" sibTransId="{8D9E3B0E-6735-4DDE-AD21-E6E721CCFDE4}"/>
    <dgm:cxn modelId="{1CB86058-1E67-4159-9CEE-7C0A2715E9D0}" type="presOf" srcId="{9693BD32-BB99-4293-B097-2E7178F8D5C8}" destId="{26E9344E-A137-4A52-8A0A-69905AB13B7B}" srcOrd="0" destOrd="0" presId="urn:microsoft.com/office/officeart/2005/8/layout/process1"/>
    <dgm:cxn modelId="{5E668118-6DED-47C9-B3E6-041226F9C652}" type="presOf" srcId="{6C58F3DC-BF0B-4312-952A-EE6102F44E30}" destId="{C3EE9B3F-0AAF-4304-9C0A-56F4F3A1D373}" srcOrd="0" destOrd="0" presId="urn:microsoft.com/office/officeart/2005/8/layout/process1"/>
    <dgm:cxn modelId="{E4EAB36E-1980-454D-9147-0FCCA9C65362}" type="presOf" srcId="{1069726A-7458-4C0D-B79D-A772820A0AEE}" destId="{B4DCBB97-6FE0-4F61-8605-67FD86C97341}" srcOrd="0" destOrd="0" presId="urn:microsoft.com/office/officeart/2005/8/layout/process1"/>
    <dgm:cxn modelId="{A98BCC1D-E494-40BB-8FB7-438067688DB5}" type="presOf" srcId="{1069726A-7458-4C0D-B79D-A772820A0AEE}" destId="{6676F733-B945-418E-84EF-E23C31676BAC}" srcOrd="1" destOrd="0" presId="urn:microsoft.com/office/officeart/2005/8/layout/process1"/>
    <dgm:cxn modelId="{B986AB9B-B841-486A-8D82-395F73ABB135}" srcId="{6C58F3DC-BF0B-4312-952A-EE6102F44E30}" destId="{8209E754-EA1C-41FE-88FD-FCF4977CAD15}" srcOrd="3" destOrd="0" parTransId="{91D62ED8-B976-4B1E-875E-DAA935AFDDC9}" sibTransId="{D5DFD49C-CD07-4712-BB59-C60CCD34FB40}"/>
    <dgm:cxn modelId="{FC1393F5-9EC3-4C3A-8C01-FFEFBB846A7B}" srcId="{6C58F3DC-BF0B-4312-952A-EE6102F44E30}" destId="{9693BD32-BB99-4293-B097-2E7178F8D5C8}" srcOrd="2" destOrd="0" parTransId="{265397CB-E65E-459A-95F8-AEC8E771CCD8}" sibTransId="{0B3AB5F2-FB1B-426B-BF18-2FF74809F69A}"/>
    <dgm:cxn modelId="{6E6C5AEB-6A45-4434-8B62-35B2933CB8EE}" type="presOf" srcId="{975A685D-3AEB-477F-A39B-4045DF27ABE6}" destId="{AD5660B1-9200-4F63-A9FC-3825A1A5311C}" srcOrd="0" destOrd="0" presId="urn:microsoft.com/office/officeart/2005/8/layout/process1"/>
    <dgm:cxn modelId="{A5FE23F0-1340-4F69-9780-2887A5FFC4C3}" type="presOf" srcId="{D5DFD49C-CD07-4712-BB59-C60CCD34FB40}" destId="{D771B9EA-AD27-4482-A45F-D417A5EADBEC}" srcOrd="0" destOrd="0" presId="urn:microsoft.com/office/officeart/2005/8/layout/process1"/>
    <dgm:cxn modelId="{1195889A-7EB8-4482-83E2-BC4331580212}" srcId="{6C58F3DC-BF0B-4312-952A-EE6102F44E30}" destId="{975A685D-3AEB-477F-A39B-4045DF27ABE6}" srcOrd="4" destOrd="0" parTransId="{50C6BF51-3AB1-4A57-A528-6C5A1B5562BA}" sibTransId="{E4B3B4D0-A8FB-4145-BEF6-13B5B26D187D}"/>
    <dgm:cxn modelId="{2D99CD72-1977-48E2-994C-75F2BC9A4F6A}" srcId="{6C58F3DC-BF0B-4312-952A-EE6102F44E30}" destId="{A970F8AC-630C-4B1B-8FFC-854789A5A87B}" srcOrd="1" destOrd="0" parTransId="{876D3E18-6262-4541-89E5-2062A975EAE5}" sibTransId="{1069726A-7458-4C0D-B79D-A772820A0AEE}"/>
    <dgm:cxn modelId="{59F825E3-D6F4-4BFF-A9A3-C8041B96B83F}" type="presParOf" srcId="{C3EE9B3F-0AAF-4304-9C0A-56F4F3A1D373}" destId="{7F53DB7D-0E79-494C-B1A2-2EFCCC239125}" srcOrd="0" destOrd="0" presId="urn:microsoft.com/office/officeart/2005/8/layout/process1"/>
    <dgm:cxn modelId="{B6CA6ADD-68B4-4713-9EF8-624548ED631B}" type="presParOf" srcId="{C3EE9B3F-0AAF-4304-9C0A-56F4F3A1D373}" destId="{7077F8F0-6031-4053-8205-4A37116B93D6}" srcOrd="1" destOrd="0" presId="urn:microsoft.com/office/officeart/2005/8/layout/process1"/>
    <dgm:cxn modelId="{CA105947-39FE-42B1-9AA1-B928DEE17F8E}" type="presParOf" srcId="{7077F8F0-6031-4053-8205-4A37116B93D6}" destId="{AE2B8BC1-D572-420A-9740-D220D74C7B7C}" srcOrd="0" destOrd="0" presId="urn:microsoft.com/office/officeart/2005/8/layout/process1"/>
    <dgm:cxn modelId="{EF801C40-C26F-44F7-88FA-50A49A36CE94}" type="presParOf" srcId="{C3EE9B3F-0AAF-4304-9C0A-56F4F3A1D373}" destId="{DA9D02BB-578B-4F1A-BAEF-559B72B33085}" srcOrd="2" destOrd="0" presId="urn:microsoft.com/office/officeart/2005/8/layout/process1"/>
    <dgm:cxn modelId="{92E22DAF-D927-42B4-9FF7-39E73D5174D6}" type="presParOf" srcId="{C3EE9B3F-0AAF-4304-9C0A-56F4F3A1D373}" destId="{B4DCBB97-6FE0-4F61-8605-67FD86C97341}" srcOrd="3" destOrd="0" presId="urn:microsoft.com/office/officeart/2005/8/layout/process1"/>
    <dgm:cxn modelId="{4AABCA98-1A9D-4F41-8A6B-5EAEF429DE60}" type="presParOf" srcId="{B4DCBB97-6FE0-4F61-8605-67FD86C97341}" destId="{6676F733-B945-418E-84EF-E23C31676BAC}" srcOrd="0" destOrd="0" presId="urn:microsoft.com/office/officeart/2005/8/layout/process1"/>
    <dgm:cxn modelId="{56062FD1-C726-4E32-BAB7-ED08F0977442}" type="presParOf" srcId="{C3EE9B3F-0AAF-4304-9C0A-56F4F3A1D373}" destId="{26E9344E-A137-4A52-8A0A-69905AB13B7B}" srcOrd="4" destOrd="0" presId="urn:microsoft.com/office/officeart/2005/8/layout/process1"/>
    <dgm:cxn modelId="{88AC6C4E-6267-4D9D-B45F-744F3DE1D124}" type="presParOf" srcId="{C3EE9B3F-0AAF-4304-9C0A-56F4F3A1D373}" destId="{C549CE64-E896-4693-9A42-43BAFB9AABBC}" srcOrd="5" destOrd="0" presId="urn:microsoft.com/office/officeart/2005/8/layout/process1"/>
    <dgm:cxn modelId="{3501CF43-05C9-4D4F-BAD8-E42A19E3868B}" type="presParOf" srcId="{C549CE64-E896-4693-9A42-43BAFB9AABBC}" destId="{2590EA36-DA77-456E-8508-F34124124002}" srcOrd="0" destOrd="0" presId="urn:microsoft.com/office/officeart/2005/8/layout/process1"/>
    <dgm:cxn modelId="{735971ED-B7EB-4221-8382-B0A17123FE8E}" type="presParOf" srcId="{C3EE9B3F-0AAF-4304-9C0A-56F4F3A1D373}" destId="{2FC07F43-D196-4A16-B5F4-DF36E30FC5B3}" srcOrd="6" destOrd="0" presId="urn:microsoft.com/office/officeart/2005/8/layout/process1"/>
    <dgm:cxn modelId="{BCA7D9AF-60AA-4026-A3F9-25483666E437}" type="presParOf" srcId="{C3EE9B3F-0AAF-4304-9C0A-56F4F3A1D373}" destId="{D771B9EA-AD27-4482-A45F-D417A5EADBEC}" srcOrd="7" destOrd="0" presId="urn:microsoft.com/office/officeart/2005/8/layout/process1"/>
    <dgm:cxn modelId="{134C043F-2B30-4A40-A64E-FEAF273C3E1A}" type="presParOf" srcId="{D771B9EA-AD27-4482-A45F-D417A5EADBEC}" destId="{BEB7E2E1-766E-44AB-9520-5E28DB88AB8A}" srcOrd="0" destOrd="0" presId="urn:microsoft.com/office/officeart/2005/8/layout/process1"/>
    <dgm:cxn modelId="{EBD82353-BC36-446F-9D13-3CFDDCAF44B5}" type="presParOf" srcId="{C3EE9B3F-0AAF-4304-9C0A-56F4F3A1D373}" destId="{AD5660B1-9200-4F63-A9FC-3825A1A5311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6C58F3DC-BF0B-4312-952A-EE6102F44E3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E0AFAFE-41CC-4CB8-A117-3A6F4A6A08E0}">
      <dgm:prSet phldrT="[テキスト]"/>
      <dgm:spPr/>
      <dgm:t>
        <a:bodyPr/>
        <a:lstStyle/>
        <a:p>
          <a:r>
            <a:rPr kumimoji="1" lang="ja-JP" altLang="en-US" dirty="0" smtClean="0"/>
            <a:t>発見</a:t>
          </a:r>
          <a:endParaRPr kumimoji="1" lang="en-US" altLang="ja-JP" dirty="0" smtClean="0"/>
        </a:p>
      </dgm:t>
    </dgm:pt>
    <dgm:pt modelId="{7572E9D1-4203-4EBA-A5D1-F14D4C6E8892}" type="par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D9E3B0E-6735-4DDE-AD21-E6E721CCFDE4}" type="sib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209E754-EA1C-41FE-88FD-FCF4977CAD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endParaRPr kumimoji="1" lang="en-US" altLang="ja-JP" dirty="0" smtClean="0"/>
        </a:p>
        <a:p>
          <a:r>
            <a:rPr kumimoji="1" lang="en-US" altLang="ja-JP" dirty="0" smtClean="0"/>
            <a:t>(</a:t>
          </a:r>
          <a:r>
            <a:rPr kumimoji="1" lang="ja-JP" altLang="en-US" dirty="0" smtClean="0"/>
            <a:t>確認中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91D62ED8-B976-4B1E-875E-DAA935AFDDC9}" type="par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D5DFD49C-CD07-4712-BB59-C60CCD34FB40}" type="sib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A970F8AC-630C-4B1B-8FFC-854789A5A87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トリアージ中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876D3E18-6262-4541-89E5-2062A975EAE5}" type="par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1069726A-7458-4C0D-B79D-A772820A0AEE}" type="sib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975A685D-3AEB-477F-A39B-4045DF27ABE6}">
      <dgm:prSet phldrT="[テキスト]"/>
      <dgm:spPr/>
      <dgm:t>
        <a:bodyPr/>
        <a:lstStyle/>
        <a:p>
          <a:r>
            <a:rPr kumimoji="1" lang="ja-JP" altLang="en-US" dirty="0" smtClean="0"/>
            <a:t>完了</a:t>
          </a:r>
          <a:endParaRPr kumimoji="1" lang="ja-JP" altLang="en-US" dirty="0"/>
        </a:p>
      </dgm:t>
    </dgm:pt>
    <dgm:pt modelId="{50C6BF51-3AB1-4A57-A528-6C5A1B5562BA}" type="par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E4B3B4D0-A8FB-4145-BEF6-13B5B26D187D}" type="sib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9693BD32-BB99-4293-B097-2E7178F8D5C8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解決中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265397CB-E65E-459A-95F8-AEC8E771CCD8}" type="par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0B3AB5F2-FB1B-426B-BF18-2FF74809F69A}" type="sib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C3EE9B3F-0AAF-4304-9C0A-56F4F3A1D373}" type="pres">
      <dgm:prSet presAssocID="{6C58F3DC-BF0B-4312-952A-EE6102F44E30}" presName="Name0" presStyleCnt="0">
        <dgm:presLayoutVars>
          <dgm:dir/>
          <dgm:resizeHandles val="exact"/>
        </dgm:presLayoutVars>
      </dgm:prSet>
      <dgm:spPr/>
    </dgm:pt>
    <dgm:pt modelId="{7F53DB7D-0E79-494C-B1A2-2EFCCC239125}" type="pres">
      <dgm:prSet presAssocID="{FE0AFAFE-41CC-4CB8-A117-3A6F4A6A08E0}" presName="node" presStyleLbl="node1" presStyleIdx="0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kumimoji="1" lang="ja-JP" altLang="en-US"/>
        </a:p>
      </dgm:t>
    </dgm:pt>
    <dgm:pt modelId="{7077F8F0-6031-4053-8205-4A37116B93D6}" type="pres">
      <dgm:prSet presAssocID="{8D9E3B0E-6735-4DDE-AD21-E6E721CCFDE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E2B8BC1-D572-420A-9740-D220D74C7B7C}" type="pres">
      <dgm:prSet presAssocID="{8D9E3B0E-6735-4DDE-AD21-E6E721CCFDE4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A9D02BB-578B-4F1A-BAEF-559B72B33085}" type="pres">
      <dgm:prSet presAssocID="{A970F8AC-630C-4B1B-8FFC-854789A5A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CBB97-6FE0-4F61-8605-67FD86C97341}" type="pres">
      <dgm:prSet presAssocID="{1069726A-7458-4C0D-B79D-A772820A0AE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6676F733-B945-418E-84EF-E23C31676BAC}" type="pres">
      <dgm:prSet presAssocID="{1069726A-7458-4C0D-B79D-A772820A0AE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26E9344E-A137-4A52-8A0A-69905AB13B7B}" type="pres">
      <dgm:prSet presAssocID="{9693BD32-BB99-4293-B097-2E7178F8D5C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9CE64-E896-4693-9A42-43BAFB9AABBC}" type="pres">
      <dgm:prSet presAssocID="{0B3AB5F2-FB1B-426B-BF18-2FF74809F69A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590EA36-DA77-456E-8508-F34124124002}" type="pres">
      <dgm:prSet presAssocID="{0B3AB5F2-FB1B-426B-BF18-2FF74809F69A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FC07F43-D196-4A16-B5F4-DF36E30FC5B3}" type="pres">
      <dgm:prSet presAssocID="{8209E754-EA1C-41FE-88FD-FCF4977CAD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1B9EA-AD27-4482-A45F-D417A5EADBEC}" type="pres">
      <dgm:prSet presAssocID="{D5DFD49C-CD07-4712-BB59-C60CCD34FB4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EB7E2E1-766E-44AB-9520-5E28DB88AB8A}" type="pres">
      <dgm:prSet presAssocID="{D5DFD49C-CD07-4712-BB59-C60CCD34FB4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D5660B1-9200-4F63-A9FC-3825A1A5311C}" type="pres">
      <dgm:prSet presAssocID="{975A685D-3AEB-477F-A39B-4045DF27ABE6}" presName="node" presStyleLbl="node1" presStyleIdx="4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B4762002-E5B2-46AA-9525-33699C81CF3B}" type="presOf" srcId="{0B3AB5F2-FB1B-426B-BF18-2FF74809F69A}" destId="{C549CE64-E896-4693-9A42-43BAFB9AABBC}" srcOrd="0" destOrd="0" presId="urn:microsoft.com/office/officeart/2005/8/layout/process1"/>
    <dgm:cxn modelId="{7FE829AF-330D-45DF-8059-B30899DB488B}" type="presOf" srcId="{FE0AFAFE-41CC-4CB8-A117-3A6F4A6A08E0}" destId="{7F53DB7D-0E79-494C-B1A2-2EFCCC239125}" srcOrd="0" destOrd="0" presId="urn:microsoft.com/office/officeart/2005/8/layout/process1"/>
    <dgm:cxn modelId="{1BD6E047-6FB5-4B08-BD12-4E18A59C0717}" type="presOf" srcId="{D5DFD49C-CD07-4712-BB59-C60CCD34FB40}" destId="{BEB7E2E1-766E-44AB-9520-5E28DB88AB8A}" srcOrd="1" destOrd="0" presId="urn:microsoft.com/office/officeart/2005/8/layout/process1"/>
    <dgm:cxn modelId="{25A08869-F627-4AA6-963E-CE7F61668993}" type="presOf" srcId="{A970F8AC-630C-4B1B-8FFC-854789A5A87B}" destId="{DA9D02BB-578B-4F1A-BAEF-559B72B33085}" srcOrd="0" destOrd="0" presId="urn:microsoft.com/office/officeart/2005/8/layout/process1"/>
    <dgm:cxn modelId="{3342E608-EC79-46A7-A20C-8952E488A8FC}" type="presOf" srcId="{8D9E3B0E-6735-4DDE-AD21-E6E721CCFDE4}" destId="{7077F8F0-6031-4053-8205-4A37116B93D6}" srcOrd="0" destOrd="0" presId="urn:microsoft.com/office/officeart/2005/8/layout/process1"/>
    <dgm:cxn modelId="{0F3EF923-966E-4207-A5A2-446CBA06A0FC}" type="presOf" srcId="{0B3AB5F2-FB1B-426B-BF18-2FF74809F69A}" destId="{2590EA36-DA77-456E-8508-F34124124002}" srcOrd="1" destOrd="0" presId="urn:microsoft.com/office/officeart/2005/8/layout/process1"/>
    <dgm:cxn modelId="{8596CECD-AD08-4A0B-B8AA-28F84E1B605E}" type="presOf" srcId="{D5DFD49C-CD07-4712-BB59-C60CCD34FB40}" destId="{D771B9EA-AD27-4482-A45F-D417A5EADBEC}" srcOrd="0" destOrd="0" presId="urn:microsoft.com/office/officeart/2005/8/layout/process1"/>
    <dgm:cxn modelId="{D6AC3BAC-08C3-4CF6-8767-DA3C0F1986FA}" srcId="{6C58F3DC-BF0B-4312-952A-EE6102F44E30}" destId="{FE0AFAFE-41CC-4CB8-A117-3A6F4A6A08E0}" srcOrd="0" destOrd="0" parTransId="{7572E9D1-4203-4EBA-A5D1-F14D4C6E8892}" sibTransId="{8D9E3B0E-6735-4DDE-AD21-E6E721CCFDE4}"/>
    <dgm:cxn modelId="{F63D84F5-86D3-4F01-8961-E97A44490F37}" type="presOf" srcId="{6C58F3DC-BF0B-4312-952A-EE6102F44E30}" destId="{C3EE9B3F-0AAF-4304-9C0A-56F4F3A1D373}" srcOrd="0" destOrd="0" presId="urn:microsoft.com/office/officeart/2005/8/layout/process1"/>
    <dgm:cxn modelId="{95811CED-A25A-4D6E-B388-6FC47F9FA270}" type="presOf" srcId="{1069726A-7458-4C0D-B79D-A772820A0AEE}" destId="{B4DCBB97-6FE0-4F61-8605-67FD86C97341}" srcOrd="0" destOrd="0" presId="urn:microsoft.com/office/officeart/2005/8/layout/process1"/>
    <dgm:cxn modelId="{27F2F4F1-CA60-4D59-A97E-B87E0023BED8}" type="presOf" srcId="{9693BD32-BB99-4293-B097-2E7178F8D5C8}" destId="{26E9344E-A137-4A52-8A0A-69905AB13B7B}" srcOrd="0" destOrd="0" presId="urn:microsoft.com/office/officeart/2005/8/layout/process1"/>
    <dgm:cxn modelId="{86421A71-A6F2-4071-BCAA-081F03F4E96D}" type="presOf" srcId="{8D9E3B0E-6735-4DDE-AD21-E6E721CCFDE4}" destId="{AE2B8BC1-D572-420A-9740-D220D74C7B7C}" srcOrd="1" destOrd="0" presId="urn:microsoft.com/office/officeart/2005/8/layout/process1"/>
    <dgm:cxn modelId="{B986AB9B-B841-486A-8D82-395F73ABB135}" srcId="{6C58F3DC-BF0B-4312-952A-EE6102F44E30}" destId="{8209E754-EA1C-41FE-88FD-FCF4977CAD15}" srcOrd="3" destOrd="0" parTransId="{91D62ED8-B976-4B1E-875E-DAA935AFDDC9}" sibTransId="{D5DFD49C-CD07-4712-BB59-C60CCD34FB40}"/>
    <dgm:cxn modelId="{FC1393F5-9EC3-4C3A-8C01-FFEFBB846A7B}" srcId="{6C58F3DC-BF0B-4312-952A-EE6102F44E30}" destId="{9693BD32-BB99-4293-B097-2E7178F8D5C8}" srcOrd="2" destOrd="0" parTransId="{265397CB-E65E-459A-95F8-AEC8E771CCD8}" sibTransId="{0B3AB5F2-FB1B-426B-BF18-2FF74809F69A}"/>
    <dgm:cxn modelId="{10F136D3-D800-49B9-8502-EAF9DD3FCC12}" type="presOf" srcId="{975A685D-3AEB-477F-A39B-4045DF27ABE6}" destId="{AD5660B1-9200-4F63-A9FC-3825A1A5311C}" srcOrd="0" destOrd="0" presId="urn:microsoft.com/office/officeart/2005/8/layout/process1"/>
    <dgm:cxn modelId="{1195889A-7EB8-4482-83E2-BC4331580212}" srcId="{6C58F3DC-BF0B-4312-952A-EE6102F44E30}" destId="{975A685D-3AEB-477F-A39B-4045DF27ABE6}" srcOrd="4" destOrd="0" parTransId="{50C6BF51-3AB1-4A57-A528-6C5A1B5562BA}" sibTransId="{E4B3B4D0-A8FB-4145-BEF6-13B5B26D187D}"/>
    <dgm:cxn modelId="{2D99CD72-1977-48E2-994C-75F2BC9A4F6A}" srcId="{6C58F3DC-BF0B-4312-952A-EE6102F44E30}" destId="{A970F8AC-630C-4B1B-8FFC-854789A5A87B}" srcOrd="1" destOrd="0" parTransId="{876D3E18-6262-4541-89E5-2062A975EAE5}" sibTransId="{1069726A-7458-4C0D-B79D-A772820A0AEE}"/>
    <dgm:cxn modelId="{9CAE9143-CED0-4AAA-9593-517583360938}" type="presOf" srcId="{8209E754-EA1C-41FE-88FD-FCF4977CAD15}" destId="{2FC07F43-D196-4A16-B5F4-DF36E30FC5B3}" srcOrd="0" destOrd="0" presId="urn:microsoft.com/office/officeart/2005/8/layout/process1"/>
    <dgm:cxn modelId="{3CC658A4-D209-4DAC-8B82-364DB914FD62}" type="presOf" srcId="{1069726A-7458-4C0D-B79D-A772820A0AEE}" destId="{6676F733-B945-418E-84EF-E23C31676BAC}" srcOrd="1" destOrd="0" presId="urn:microsoft.com/office/officeart/2005/8/layout/process1"/>
    <dgm:cxn modelId="{1EF78612-1E62-4841-9C11-959FC61030D2}" type="presParOf" srcId="{C3EE9B3F-0AAF-4304-9C0A-56F4F3A1D373}" destId="{7F53DB7D-0E79-494C-B1A2-2EFCCC239125}" srcOrd="0" destOrd="0" presId="urn:microsoft.com/office/officeart/2005/8/layout/process1"/>
    <dgm:cxn modelId="{5C01A843-85CC-4077-B0F6-75716A355A2B}" type="presParOf" srcId="{C3EE9B3F-0AAF-4304-9C0A-56F4F3A1D373}" destId="{7077F8F0-6031-4053-8205-4A37116B93D6}" srcOrd="1" destOrd="0" presId="urn:microsoft.com/office/officeart/2005/8/layout/process1"/>
    <dgm:cxn modelId="{EF4FA20D-6101-4462-800D-2D87ADE2456C}" type="presParOf" srcId="{7077F8F0-6031-4053-8205-4A37116B93D6}" destId="{AE2B8BC1-D572-420A-9740-D220D74C7B7C}" srcOrd="0" destOrd="0" presId="urn:microsoft.com/office/officeart/2005/8/layout/process1"/>
    <dgm:cxn modelId="{C9EDF4A8-68DD-4DC3-B104-761251E5E2FE}" type="presParOf" srcId="{C3EE9B3F-0AAF-4304-9C0A-56F4F3A1D373}" destId="{DA9D02BB-578B-4F1A-BAEF-559B72B33085}" srcOrd="2" destOrd="0" presId="urn:microsoft.com/office/officeart/2005/8/layout/process1"/>
    <dgm:cxn modelId="{606F1846-59D6-42EF-8944-623D9F569C49}" type="presParOf" srcId="{C3EE9B3F-0AAF-4304-9C0A-56F4F3A1D373}" destId="{B4DCBB97-6FE0-4F61-8605-67FD86C97341}" srcOrd="3" destOrd="0" presId="urn:microsoft.com/office/officeart/2005/8/layout/process1"/>
    <dgm:cxn modelId="{A3764A0F-0C8B-4E8B-A989-0F61660D49AD}" type="presParOf" srcId="{B4DCBB97-6FE0-4F61-8605-67FD86C97341}" destId="{6676F733-B945-418E-84EF-E23C31676BAC}" srcOrd="0" destOrd="0" presId="urn:microsoft.com/office/officeart/2005/8/layout/process1"/>
    <dgm:cxn modelId="{1162891E-8B2D-442D-9803-FBE360B7356F}" type="presParOf" srcId="{C3EE9B3F-0AAF-4304-9C0A-56F4F3A1D373}" destId="{26E9344E-A137-4A52-8A0A-69905AB13B7B}" srcOrd="4" destOrd="0" presId="urn:microsoft.com/office/officeart/2005/8/layout/process1"/>
    <dgm:cxn modelId="{5EB7E164-2BCD-446C-96A7-6434EDFA23EC}" type="presParOf" srcId="{C3EE9B3F-0AAF-4304-9C0A-56F4F3A1D373}" destId="{C549CE64-E896-4693-9A42-43BAFB9AABBC}" srcOrd="5" destOrd="0" presId="urn:microsoft.com/office/officeart/2005/8/layout/process1"/>
    <dgm:cxn modelId="{1F36D9B9-F616-4B1E-9656-C5C8EABF4005}" type="presParOf" srcId="{C549CE64-E896-4693-9A42-43BAFB9AABBC}" destId="{2590EA36-DA77-456E-8508-F34124124002}" srcOrd="0" destOrd="0" presId="urn:microsoft.com/office/officeart/2005/8/layout/process1"/>
    <dgm:cxn modelId="{36589FFC-205E-4197-8F41-4890C2915113}" type="presParOf" srcId="{C3EE9B3F-0AAF-4304-9C0A-56F4F3A1D373}" destId="{2FC07F43-D196-4A16-B5F4-DF36E30FC5B3}" srcOrd="6" destOrd="0" presId="urn:microsoft.com/office/officeart/2005/8/layout/process1"/>
    <dgm:cxn modelId="{EE77AF09-6B67-4474-A227-D2E00CB03533}" type="presParOf" srcId="{C3EE9B3F-0AAF-4304-9C0A-56F4F3A1D373}" destId="{D771B9EA-AD27-4482-A45F-D417A5EADBEC}" srcOrd="7" destOrd="0" presId="urn:microsoft.com/office/officeart/2005/8/layout/process1"/>
    <dgm:cxn modelId="{46D4D332-B67B-4337-B4C1-564A772A5103}" type="presParOf" srcId="{D771B9EA-AD27-4482-A45F-D417A5EADBEC}" destId="{BEB7E2E1-766E-44AB-9520-5E28DB88AB8A}" srcOrd="0" destOrd="0" presId="urn:microsoft.com/office/officeart/2005/8/layout/process1"/>
    <dgm:cxn modelId="{0A3616F5-4CD0-40EE-A467-6B5491D3E5A4}" type="presParOf" srcId="{C3EE9B3F-0AAF-4304-9C0A-56F4F3A1D373}" destId="{AD5660B1-9200-4F63-A9FC-3825A1A5311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B058F616-A4E6-4FE2-8319-B60CBC0CCFB8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3E6D3DC-7F93-439F-9535-19722D510C63}">
      <dgm:prSet phldrT="[テキスト]" phldr="1"/>
      <dgm:spPr/>
      <dgm:t>
        <a:bodyPr/>
        <a:lstStyle/>
        <a:p>
          <a:endParaRPr kumimoji="1" lang="ja-JP" altLang="en-US"/>
        </a:p>
      </dgm:t>
    </dgm:pt>
    <dgm:pt modelId="{B18D9423-EBD2-44F6-A417-EA433FBA4656}" type="parTrans" cxnId="{C76C3985-26FE-4364-87F9-79D2FE937AF1}">
      <dgm:prSet/>
      <dgm:spPr/>
      <dgm:t>
        <a:bodyPr/>
        <a:lstStyle/>
        <a:p>
          <a:endParaRPr kumimoji="1" lang="ja-JP" altLang="en-US"/>
        </a:p>
      </dgm:t>
    </dgm:pt>
    <dgm:pt modelId="{20D7709A-76B9-4113-9999-9F121895EB93}" type="sibTrans" cxnId="{C76C3985-26FE-4364-87F9-79D2FE937AF1}">
      <dgm:prSet/>
      <dgm:spPr/>
      <dgm:t>
        <a:bodyPr/>
        <a:lstStyle/>
        <a:p>
          <a:endParaRPr kumimoji="1" lang="ja-JP" altLang="en-US"/>
        </a:p>
      </dgm:t>
    </dgm:pt>
    <dgm:pt modelId="{34E4C46C-ADFC-4FD7-9832-3A59E50A3890}">
      <dgm:prSet phldrT="[テキスト]"/>
      <dgm:spPr/>
      <dgm:t>
        <a:bodyPr/>
        <a:lstStyle/>
        <a:p>
          <a:endParaRPr kumimoji="1" lang="ja-JP" altLang="en-US"/>
        </a:p>
      </dgm:t>
    </dgm:pt>
    <dgm:pt modelId="{25C62F63-BF90-4B63-BB43-FEFDFF6EE3C6}" type="parTrans" cxnId="{93F3FF6D-AFE4-4AF0-AB23-CDC0738F1333}">
      <dgm:prSet/>
      <dgm:spPr/>
    </dgm:pt>
    <dgm:pt modelId="{7D9EB70E-FA04-4E7A-9C02-9004B0CE95D7}" type="sibTrans" cxnId="{93F3FF6D-AFE4-4AF0-AB23-CDC0738F1333}">
      <dgm:prSet/>
      <dgm:spPr/>
    </dgm:pt>
    <dgm:pt modelId="{F32CE1FF-DCEE-44C6-AA70-C86705D2D5A9}" type="pres">
      <dgm:prSet presAssocID="{B058F616-A4E6-4FE2-8319-B60CBC0CCFB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5353CBF5-A5A0-4A04-B666-BABBD6911C3E}" type="pres">
      <dgm:prSet presAssocID="{13E6D3DC-7F93-439F-9535-19722D510C6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23BB6ED-F9F0-475C-9A5B-4DDD0F6E45A6}" type="pres">
      <dgm:prSet presAssocID="{13E6D3DC-7F93-439F-9535-19722D510C63}" presName="spNode" presStyleCnt="0"/>
      <dgm:spPr/>
    </dgm:pt>
    <dgm:pt modelId="{F8242183-A463-493F-93E6-702D34F9C52E}" type="pres">
      <dgm:prSet presAssocID="{20D7709A-76B9-4113-9999-9F121895EB93}" presName="sibTrans" presStyleLbl="sibTrans1D1" presStyleIdx="0" presStyleCnt="2"/>
      <dgm:spPr/>
      <dgm:t>
        <a:bodyPr/>
        <a:lstStyle/>
        <a:p>
          <a:endParaRPr kumimoji="1" lang="ja-JP" altLang="en-US"/>
        </a:p>
      </dgm:t>
    </dgm:pt>
    <dgm:pt modelId="{4E11CB0C-FAB0-4852-903C-D0A6494E6B0D}" type="pres">
      <dgm:prSet presAssocID="{34E4C46C-ADFC-4FD7-9832-3A59E50A3890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09C6C73-AE2D-487B-86E9-1BC12D710CD4}" type="pres">
      <dgm:prSet presAssocID="{34E4C46C-ADFC-4FD7-9832-3A59E50A3890}" presName="spNode" presStyleCnt="0"/>
      <dgm:spPr/>
    </dgm:pt>
    <dgm:pt modelId="{71CD29DF-B9CB-4D03-A917-6AEF7525234E}" type="pres">
      <dgm:prSet presAssocID="{7D9EB70E-FA04-4E7A-9C02-9004B0CE95D7}" presName="sibTrans" presStyleLbl="sibTrans1D1" presStyleIdx="1" presStyleCnt="2"/>
      <dgm:spPr/>
    </dgm:pt>
  </dgm:ptLst>
  <dgm:cxnLst>
    <dgm:cxn modelId="{C76C3985-26FE-4364-87F9-79D2FE937AF1}" srcId="{B058F616-A4E6-4FE2-8319-B60CBC0CCFB8}" destId="{13E6D3DC-7F93-439F-9535-19722D510C63}" srcOrd="0" destOrd="0" parTransId="{B18D9423-EBD2-44F6-A417-EA433FBA4656}" sibTransId="{20D7709A-76B9-4113-9999-9F121895EB93}"/>
    <dgm:cxn modelId="{7F3D2B31-AEF6-4710-8C19-92FCA536FDC7}" type="presOf" srcId="{34E4C46C-ADFC-4FD7-9832-3A59E50A3890}" destId="{4E11CB0C-FAB0-4852-903C-D0A6494E6B0D}" srcOrd="0" destOrd="0" presId="urn:microsoft.com/office/officeart/2005/8/layout/cycle5"/>
    <dgm:cxn modelId="{0789C584-56A2-4134-A691-DB864460279F}" type="presOf" srcId="{20D7709A-76B9-4113-9999-9F121895EB93}" destId="{F8242183-A463-493F-93E6-702D34F9C52E}" srcOrd="0" destOrd="0" presId="urn:microsoft.com/office/officeart/2005/8/layout/cycle5"/>
    <dgm:cxn modelId="{1A4AED34-E061-43A2-9DF5-189FEDAA7859}" type="presOf" srcId="{13E6D3DC-7F93-439F-9535-19722D510C63}" destId="{5353CBF5-A5A0-4A04-B666-BABBD6911C3E}" srcOrd="0" destOrd="0" presId="urn:microsoft.com/office/officeart/2005/8/layout/cycle5"/>
    <dgm:cxn modelId="{93F3FF6D-AFE4-4AF0-AB23-CDC0738F1333}" srcId="{B058F616-A4E6-4FE2-8319-B60CBC0CCFB8}" destId="{34E4C46C-ADFC-4FD7-9832-3A59E50A3890}" srcOrd="1" destOrd="0" parTransId="{25C62F63-BF90-4B63-BB43-FEFDFF6EE3C6}" sibTransId="{7D9EB70E-FA04-4E7A-9C02-9004B0CE95D7}"/>
    <dgm:cxn modelId="{DC5ADFCC-5053-476E-8D1D-31947156A438}" type="presOf" srcId="{7D9EB70E-FA04-4E7A-9C02-9004B0CE95D7}" destId="{71CD29DF-B9CB-4D03-A917-6AEF7525234E}" srcOrd="0" destOrd="0" presId="urn:microsoft.com/office/officeart/2005/8/layout/cycle5"/>
    <dgm:cxn modelId="{289B279E-6C78-4120-8ABA-CBEF0488149B}" type="presOf" srcId="{B058F616-A4E6-4FE2-8319-B60CBC0CCFB8}" destId="{F32CE1FF-DCEE-44C6-AA70-C86705D2D5A9}" srcOrd="0" destOrd="0" presId="urn:microsoft.com/office/officeart/2005/8/layout/cycle5"/>
    <dgm:cxn modelId="{DC55347C-37A2-4247-8A76-A78A9079B601}" type="presParOf" srcId="{F32CE1FF-DCEE-44C6-AA70-C86705D2D5A9}" destId="{5353CBF5-A5A0-4A04-B666-BABBD6911C3E}" srcOrd="0" destOrd="0" presId="urn:microsoft.com/office/officeart/2005/8/layout/cycle5"/>
    <dgm:cxn modelId="{0997DB2B-FDF7-49DC-8C79-1A0E0E878F2A}" type="presParOf" srcId="{F32CE1FF-DCEE-44C6-AA70-C86705D2D5A9}" destId="{123BB6ED-F9F0-475C-9A5B-4DDD0F6E45A6}" srcOrd="1" destOrd="0" presId="urn:microsoft.com/office/officeart/2005/8/layout/cycle5"/>
    <dgm:cxn modelId="{F2F72B0F-F35D-4463-A43C-8A92677576C6}" type="presParOf" srcId="{F32CE1FF-DCEE-44C6-AA70-C86705D2D5A9}" destId="{F8242183-A463-493F-93E6-702D34F9C52E}" srcOrd="2" destOrd="0" presId="urn:microsoft.com/office/officeart/2005/8/layout/cycle5"/>
    <dgm:cxn modelId="{EA0FFB6F-D519-4F88-A4B1-4FA52EE0CA2E}" type="presParOf" srcId="{F32CE1FF-DCEE-44C6-AA70-C86705D2D5A9}" destId="{4E11CB0C-FAB0-4852-903C-D0A6494E6B0D}" srcOrd="3" destOrd="0" presId="urn:microsoft.com/office/officeart/2005/8/layout/cycle5"/>
    <dgm:cxn modelId="{A22A420F-CC13-42E1-BEBC-95C13AA1887B}" type="presParOf" srcId="{F32CE1FF-DCEE-44C6-AA70-C86705D2D5A9}" destId="{509C6C73-AE2D-487B-86E9-1BC12D710CD4}" srcOrd="4" destOrd="0" presId="urn:microsoft.com/office/officeart/2005/8/layout/cycle5"/>
    <dgm:cxn modelId="{BFC023E1-DF89-4DB2-BB83-D2D51B325400}" type="presParOf" srcId="{F32CE1FF-DCEE-44C6-AA70-C86705D2D5A9}" destId="{71CD29DF-B9CB-4D03-A917-6AEF7525234E}" srcOrd="5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6C58F3DC-BF0B-4312-952A-EE6102F44E3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E0AFAFE-41CC-4CB8-A117-3A6F4A6A08E0}">
      <dgm:prSet phldrT="[テキスト]"/>
      <dgm:spPr/>
      <dgm:t>
        <a:bodyPr/>
        <a:lstStyle/>
        <a:p>
          <a:r>
            <a:rPr kumimoji="1" lang="ja-JP" altLang="en-US" dirty="0" smtClean="0"/>
            <a:t>発見</a:t>
          </a:r>
          <a:endParaRPr kumimoji="1" lang="en-US" altLang="ja-JP" dirty="0" smtClean="0"/>
        </a:p>
      </dgm:t>
    </dgm:pt>
    <dgm:pt modelId="{7572E9D1-4203-4EBA-A5D1-F14D4C6E8892}" type="par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D9E3B0E-6735-4DDE-AD21-E6E721CCFDE4}" type="sib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209E754-EA1C-41FE-88FD-FCF4977CAD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確認中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91D62ED8-B976-4B1E-875E-DAA935AFDDC9}" type="par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D5DFD49C-CD07-4712-BB59-C60CCD34FB40}" type="sib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A970F8AC-630C-4B1B-8FFC-854789A5A87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トリアージ中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876D3E18-6262-4541-89E5-2062A975EAE5}" type="par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1069726A-7458-4C0D-B79D-A772820A0AEE}" type="sib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975A685D-3AEB-477F-A39B-4045DF27ABE6}">
      <dgm:prSet phldrT="[テキスト]"/>
      <dgm:spPr/>
      <dgm:t>
        <a:bodyPr/>
        <a:lstStyle/>
        <a:p>
          <a:r>
            <a:rPr kumimoji="1" lang="ja-JP" altLang="en-US" dirty="0" smtClean="0"/>
            <a:t>完了</a:t>
          </a:r>
          <a:endParaRPr kumimoji="1" lang="ja-JP" altLang="en-US" dirty="0"/>
        </a:p>
      </dgm:t>
    </dgm:pt>
    <dgm:pt modelId="{50C6BF51-3AB1-4A57-A528-6C5A1B5562BA}" type="par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E4B3B4D0-A8FB-4145-BEF6-13B5B26D187D}" type="sib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9693BD32-BB99-4293-B097-2E7178F8D5C8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解決中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265397CB-E65E-459A-95F8-AEC8E771CCD8}" type="par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0B3AB5F2-FB1B-426B-BF18-2FF74809F69A}" type="sib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C3EE9B3F-0AAF-4304-9C0A-56F4F3A1D373}" type="pres">
      <dgm:prSet presAssocID="{6C58F3DC-BF0B-4312-952A-EE6102F44E30}" presName="Name0" presStyleCnt="0">
        <dgm:presLayoutVars>
          <dgm:dir/>
          <dgm:resizeHandles val="exact"/>
        </dgm:presLayoutVars>
      </dgm:prSet>
      <dgm:spPr/>
    </dgm:pt>
    <dgm:pt modelId="{7F53DB7D-0E79-494C-B1A2-2EFCCC239125}" type="pres">
      <dgm:prSet presAssocID="{FE0AFAFE-41CC-4CB8-A117-3A6F4A6A08E0}" presName="node" presStyleLbl="node1" presStyleIdx="0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kumimoji="1" lang="ja-JP" altLang="en-US"/>
        </a:p>
      </dgm:t>
    </dgm:pt>
    <dgm:pt modelId="{7077F8F0-6031-4053-8205-4A37116B93D6}" type="pres">
      <dgm:prSet presAssocID="{8D9E3B0E-6735-4DDE-AD21-E6E721CCFDE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E2B8BC1-D572-420A-9740-D220D74C7B7C}" type="pres">
      <dgm:prSet presAssocID="{8D9E3B0E-6735-4DDE-AD21-E6E721CCFDE4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A9D02BB-578B-4F1A-BAEF-559B72B33085}" type="pres">
      <dgm:prSet presAssocID="{A970F8AC-630C-4B1B-8FFC-854789A5A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CBB97-6FE0-4F61-8605-67FD86C97341}" type="pres">
      <dgm:prSet presAssocID="{1069726A-7458-4C0D-B79D-A772820A0AE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6676F733-B945-418E-84EF-E23C31676BAC}" type="pres">
      <dgm:prSet presAssocID="{1069726A-7458-4C0D-B79D-A772820A0AE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26E9344E-A137-4A52-8A0A-69905AB13B7B}" type="pres">
      <dgm:prSet presAssocID="{9693BD32-BB99-4293-B097-2E7178F8D5C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9CE64-E896-4693-9A42-43BAFB9AABBC}" type="pres">
      <dgm:prSet presAssocID="{0B3AB5F2-FB1B-426B-BF18-2FF74809F69A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590EA36-DA77-456E-8508-F34124124002}" type="pres">
      <dgm:prSet presAssocID="{0B3AB5F2-FB1B-426B-BF18-2FF74809F69A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FC07F43-D196-4A16-B5F4-DF36E30FC5B3}" type="pres">
      <dgm:prSet presAssocID="{8209E754-EA1C-41FE-88FD-FCF4977CAD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1B9EA-AD27-4482-A45F-D417A5EADBEC}" type="pres">
      <dgm:prSet presAssocID="{D5DFD49C-CD07-4712-BB59-C60CCD34FB4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EB7E2E1-766E-44AB-9520-5E28DB88AB8A}" type="pres">
      <dgm:prSet presAssocID="{D5DFD49C-CD07-4712-BB59-C60CCD34FB4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D5660B1-9200-4F63-A9FC-3825A1A5311C}" type="pres">
      <dgm:prSet presAssocID="{975A685D-3AEB-477F-A39B-4045DF27ABE6}" presName="node" presStyleLbl="node1" presStyleIdx="4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280902F5-2926-43F1-9C2F-3D345C834722}" type="presOf" srcId="{8209E754-EA1C-41FE-88FD-FCF4977CAD15}" destId="{2FC07F43-D196-4A16-B5F4-DF36E30FC5B3}" srcOrd="0" destOrd="0" presId="urn:microsoft.com/office/officeart/2005/8/layout/process1"/>
    <dgm:cxn modelId="{04007EF5-A06C-4020-B41C-5C6D6657BFA3}" type="presOf" srcId="{A970F8AC-630C-4B1B-8FFC-854789A5A87B}" destId="{DA9D02BB-578B-4F1A-BAEF-559B72B33085}" srcOrd="0" destOrd="0" presId="urn:microsoft.com/office/officeart/2005/8/layout/process1"/>
    <dgm:cxn modelId="{FD95D1DB-E464-46A5-9A5A-43E18D7DD0F7}" type="presOf" srcId="{9693BD32-BB99-4293-B097-2E7178F8D5C8}" destId="{26E9344E-A137-4A52-8A0A-69905AB13B7B}" srcOrd="0" destOrd="0" presId="urn:microsoft.com/office/officeart/2005/8/layout/process1"/>
    <dgm:cxn modelId="{EF662047-CFDF-450A-81D7-57D3218533F9}" type="presOf" srcId="{D5DFD49C-CD07-4712-BB59-C60CCD34FB40}" destId="{BEB7E2E1-766E-44AB-9520-5E28DB88AB8A}" srcOrd="1" destOrd="0" presId="urn:microsoft.com/office/officeart/2005/8/layout/process1"/>
    <dgm:cxn modelId="{5803D4B7-6F7D-4BDC-B9B2-FCB1FE3142F9}" type="presOf" srcId="{1069726A-7458-4C0D-B79D-A772820A0AEE}" destId="{6676F733-B945-418E-84EF-E23C31676BAC}" srcOrd="1" destOrd="0" presId="urn:microsoft.com/office/officeart/2005/8/layout/process1"/>
    <dgm:cxn modelId="{36B9C693-DF3E-42F3-BED9-B08FDDA2403A}" type="presOf" srcId="{D5DFD49C-CD07-4712-BB59-C60CCD34FB40}" destId="{D771B9EA-AD27-4482-A45F-D417A5EADBEC}" srcOrd="0" destOrd="0" presId="urn:microsoft.com/office/officeart/2005/8/layout/process1"/>
    <dgm:cxn modelId="{9C8B1AF5-4DA4-4539-8C58-B3EAC45BA713}" type="presOf" srcId="{0B3AB5F2-FB1B-426B-BF18-2FF74809F69A}" destId="{C549CE64-E896-4693-9A42-43BAFB9AABBC}" srcOrd="0" destOrd="0" presId="urn:microsoft.com/office/officeart/2005/8/layout/process1"/>
    <dgm:cxn modelId="{99A1E747-B20A-4993-B2B0-2F9F1169321F}" type="presOf" srcId="{1069726A-7458-4C0D-B79D-A772820A0AEE}" destId="{B4DCBB97-6FE0-4F61-8605-67FD86C97341}" srcOrd="0" destOrd="0" presId="urn:microsoft.com/office/officeart/2005/8/layout/process1"/>
    <dgm:cxn modelId="{D6AC3BAC-08C3-4CF6-8767-DA3C0F1986FA}" srcId="{6C58F3DC-BF0B-4312-952A-EE6102F44E30}" destId="{FE0AFAFE-41CC-4CB8-A117-3A6F4A6A08E0}" srcOrd="0" destOrd="0" parTransId="{7572E9D1-4203-4EBA-A5D1-F14D4C6E8892}" sibTransId="{8D9E3B0E-6735-4DDE-AD21-E6E721CCFDE4}"/>
    <dgm:cxn modelId="{B5BAB93E-134E-4E2B-A9FC-1472842868AA}" type="presOf" srcId="{975A685D-3AEB-477F-A39B-4045DF27ABE6}" destId="{AD5660B1-9200-4F63-A9FC-3825A1A5311C}" srcOrd="0" destOrd="0" presId="urn:microsoft.com/office/officeart/2005/8/layout/process1"/>
    <dgm:cxn modelId="{B72A072A-8702-48A9-A00E-2E3F01B457BA}" type="presOf" srcId="{FE0AFAFE-41CC-4CB8-A117-3A6F4A6A08E0}" destId="{7F53DB7D-0E79-494C-B1A2-2EFCCC239125}" srcOrd="0" destOrd="0" presId="urn:microsoft.com/office/officeart/2005/8/layout/process1"/>
    <dgm:cxn modelId="{DF5B4A04-3D27-4C25-870C-746481FB953D}" type="presOf" srcId="{0B3AB5F2-FB1B-426B-BF18-2FF74809F69A}" destId="{2590EA36-DA77-456E-8508-F34124124002}" srcOrd="1" destOrd="0" presId="urn:microsoft.com/office/officeart/2005/8/layout/process1"/>
    <dgm:cxn modelId="{F96DB60E-8265-41A9-B67E-C0315C0A106D}" type="presOf" srcId="{6C58F3DC-BF0B-4312-952A-EE6102F44E30}" destId="{C3EE9B3F-0AAF-4304-9C0A-56F4F3A1D373}" srcOrd="0" destOrd="0" presId="urn:microsoft.com/office/officeart/2005/8/layout/process1"/>
    <dgm:cxn modelId="{B986AB9B-B841-486A-8D82-395F73ABB135}" srcId="{6C58F3DC-BF0B-4312-952A-EE6102F44E30}" destId="{8209E754-EA1C-41FE-88FD-FCF4977CAD15}" srcOrd="3" destOrd="0" parTransId="{91D62ED8-B976-4B1E-875E-DAA935AFDDC9}" sibTransId="{D5DFD49C-CD07-4712-BB59-C60CCD34FB40}"/>
    <dgm:cxn modelId="{FC1393F5-9EC3-4C3A-8C01-FFEFBB846A7B}" srcId="{6C58F3DC-BF0B-4312-952A-EE6102F44E30}" destId="{9693BD32-BB99-4293-B097-2E7178F8D5C8}" srcOrd="2" destOrd="0" parTransId="{265397CB-E65E-459A-95F8-AEC8E771CCD8}" sibTransId="{0B3AB5F2-FB1B-426B-BF18-2FF74809F69A}"/>
    <dgm:cxn modelId="{F4D4AA10-0C18-4EF8-A737-114AE571D4DC}" type="presOf" srcId="{8D9E3B0E-6735-4DDE-AD21-E6E721CCFDE4}" destId="{7077F8F0-6031-4053-8205-4A37116B93D6}" srcOrd="0" destOrd="0" presId="urn:microsoft.com/office/officeart/2005/8/layout/process1"/>
    <dgm:cxn modelId="{C3BBDFDE-87D4-44EA-AE9C-D3DC5CC14BE0}" type="presOf" srcId="{8D9E3B0E-6735-4DDE-AD21-E6E721CCFDE4}" destId="{AE2B8BC1-D572-420A-9740-D220D74C7B7C}" srcOrd="1" destOrd="0" presId="urn:microsoft.com/office/officeart/2005/8/layout/process1"/>
    <dgm:cxn modelId="{1195889A-7EB8-4482-83E2-BC4331580212}" srcId="{6C58F3DC-BF0B-4312-952A-EE6102F44E30}" destId="{975A685D-3AEB-477F-A39B-4045DF27ABE6}" srcOrd="4" destOrd="0" parTransId="{50C6BF51-3AB1-4A57-A528-6C5A1B5562BA}" sibTransId="{E4B3B4D0-A8FB-4145-BEF6-13B5B26D187D}"/>
    <dgm:cxn modelId="{2D99CD72-1977-48E2-994C-75F2BC9A4F6A}" srcId="{6C58F3DC-BF0B-4312-952A-EE6102F44E30}" destId="{A970F8AC-630C-4B1B-8FFC-854789A5A87B}" srcOrd="1" destOrd="0" parTransId="{876D3E18-6262-4541-89E5-2062A975EAE5}" sibTransId="{1069726A-7458-4C0D-B79D-A772820A0AEE}"/>
    <dgm:cxn modelId="{5F0D6C5B-2343-48B6-B2BA-EB027B18C440}" type="presParOf" srcId="{C3EE9B3F-0AAF-4304-9C0A-56F4F3A1D373}" destId="{7F53DB7D-0E79-494C-B1A2-2EFCCC239125}" srcOrd="0" destOrd="0" presId="urn:microsoft.com/office/officeart/2005/8/layout/process1"/>
    <dgm:cxn modelId="{4011B5CA-CD51-4D50-87F7-C78055BFFE93}" type="presParOf" srcId="{C3EE9B3F-0AAF-4304-9C0A-56F4F3A1D373}" destId="{7077F8F0-6031-4053-8205-4A37116B93D6}" srcOrd="1" destOrd="0" presId="urn:microsoft.com/office/officeart/2005/8/layout/process1"/>
    <dgm:cxn modelId="{39BAF667-5F28-4BD5-9D87-E5763F7D2744}" type="presParOf" srcId="{7077F8F0-6031-4053-8205-4A37116B93D6}" destId="{AE2B8BC1-D572-420A-9740-D220D74C7B7C}" srcOrd="0" destOrd="0" presId="urn:microsoft.com/office/officeart/2005/8/layout/process1"/>
    <dgm:cxn modelId="{9684ADB5-0486-4399-B836-68AA336EE9D1}" type="presParOf" srcId="{C3EE9B3F-0AAF-4304-9C0A-56F4F3A1D373}" destId="{DA9D02BB-578B-4F1A-BAEF-559B72B33085}" srcOrd="2" destOrd="0" presId="urn:microsoft.com/office/officeart/2005/8/layout/process1"/>
    <dgm:cxn modelId="{467C126F-002F-4829-892A-39FCD6A1F620}" type="presParOf" srcId="{C3EE9B3F-0AAF-4304-9C0A-56F4F3A1D373}" destId="{B4DCBB97-6FE0-4F61-8605-67FD86C97341}" srcOrd="3" destOrd="0" presId="urn:microsoft.com/office/officeart/2005/8/layout/process1"/>
    <dgm:cxn modelId="{AF8BF60F-E12C-4C3F-957F-C68F80570555}" type="presParOf" srcId="{B4DCBB97-6FE0-4F61-8605-67FD86C97341}" destId="{6676F733-B945-418E-84EF-E23C31676BAC}" srcOrd="0" destOrd="0" presId="urn:microsoft.com/office/officeart/2005/8/layout/process1"/>
    <dgm:cxn modelId="{058F6D30-8489-4FF4-A96B-D2BB155C0776}" type="presParOf" srcId="{C3EE9B3F-0AAF-4304-9C0A-56F4F3A1D373}" destId="{26E9344E-A137-4A52-8A0A-69905AB13B7B}" srcOrd="4" destOrd="0" presId="urn:microsoft.com/office/officeart/2005/8/layout/process1"/>
    <dgm:cxn modelId="{4E89BBB1-8B02-4647-9179-A20517D12B14}" type="presParOf" srcId="{C3EE9B3F-0AAF-4304-9C0A-56F4F3A1D373}" destId="{C549CE64-E896-4693-9A42-43BAFB9AABBC}" srcOrd="5" destOrd="0" presId="urn:microsoft.com/office/officeart/2005/8/layout/process1"/>
    <dgm:cxn modelId="{7DC01B2C-123B-47F5-96FC-FD805267B50E}" type="presParOf" srcId="{C549CE64-E896-4693-9A42-43BAFB9AABBC}" destId="{2590EA36-DA77-456E-8508-F34124124002}" srcOrd="0" destOrd="0" presId="urn:microsoft.com/office/officeart/2005/8/layout/process1"/>
    <dgm:cxn modelId="{E5F5747B-3760-41BF-BE3E-64793BCACEC4}" type="presParOf" srcId="{C3EE9B3F-0AAF-4304-9C0A-56F4F3A1D373}" destId="{2FC07F43-D196-4A16-B5F4-DF36E30FC5B3}" srcOrd="6" destOrd="0" presId="urn:microsoft.com/office/officeart/2005/8/layout/process1"/>
    <dgm:cxn modelId="{61FFB8DD-43B2-435D-A201-0C6BB620E3AD}" type="presParOf" srcId="{C3EE9B3F-0AAF-4304-9C0A-56F4F3A1D373}" destId="{D771B9EA-AD27-4482-A45F-D417A5EADBEC}" srcOrd="7" destOrd="0" presId="urn:microsoft.com/office/officeart/2005/8/layout/process1"/>
    <dgm:cxn modelId="{0AE1CA40-AA5F-4471-9B2A-A223A8491A56}" type="presParOf" srcId="{D771B9EA-AD27-4482-A45F-D417A5EADBEC}" destId="{BEB7E2E1-766E-44AB-9520-5E28DB88AB8A}" srcOrd="0" destOrd="0" presId="urn:microsoft.com/office/officeart/2005/8/layout/process1"/>
    <dgm:cxn modelId="{99EAC834-95A7-462A-8264-227A9DE0C702}" type="presParOf" srcId="{C3EE9B3F-0AAF-4304-9C0A-56F4F3A1D373}" destId="{AD5660B1-9200-4F63-A9FC-3825A1A5311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6C58F3DC-BF0B-4312-952A-EE6102F44E3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E0AFAFE-41CC-4CB8-A117-3A6F4A6A08E0}">
      <dgm:prSet phldrT="[テキスト]"/>
      <dgm:spPr/>
      <dgm:t>
        <a:bodyPr/>
        <a:lstStyle/>
        <a:p>
          <a:r>
            <a:rPr kumimoji="1" lang="ja-JP" altLang="en-US" dirty="0" smtClean="0"/>
            <a:t>発見</a:t>
          </a:r>
          <a:endParaRPr kumimoji="1" lang="en-US" altLang="ja-JP" dirty="0" smtClean="0"/>
        </a:p>
      </dgm:t>
    </dgm:pt>
    <dgm:pt modelId="{7572E9D1-4203-4EBA-A5D1-F14D4C6E8892}" type="par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D9E3B0E-6735-4DDE-AD21-E6E721CCFDE4}" type="sib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209E754-EA1C-41FE-88FD-FCF4977CAD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確認中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91D62ED8-B976-4B1E-875E-DAA935AFDDC9}" type="par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D5DFD49C-CD07-4712-BB59-C60CCD34FB40}" type="sib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A970F8AC-630C-4B1B-8FFC-854789A5A87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トリアージ中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876D3E18-6262-4541-89E5-2062A975EAE5}" type="par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1069726A-7458-4C0D-B79D-A772820A0AEE}" type="sib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975A685D-3AEB-477F-A39B-4045DF27ABE6}">
      <dgm:prSet phldrT="[テキスト]"/>
      <dgm:spPr/>
      <dgm:t>
        <a:bodyPr/>
        <a:lstStyle/>
        <a:p>
          <a:r>
            <a:rPr kumimoji="1" lang="ja-JP" altLang="en-US" dirty="0" smtClean="0"/>
            <a:t>完了</a:t>
          </a:r>
          <a:endParaRPr kumimoji="1" lang="ja-JP" altLang="en-US" dirty="0"/>
        </a:p>
      </dgm:t>
    </dgm:pt>
    <dgm:pt modelId="{50C6BF51-3AB1-4A57-A528-6C5A1B5562BA}" type="par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E4B3B4D0-A8FB-4145-BEF6-13B5B26D187D}" type="sib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9693BD32-BB99-4293-B097-2E7178F8D5C8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解決中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265397CB-E65E-459A-95F8-AEC8E771CCD8}" type="par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0B3AB5F2-FB1B-426B-BF18-2FF74809F69A}" type="sib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C3EE9B3F-0AAF-4304-9C0A-56F4F3A1D373}" type="pres">
      <dgm:prSet presAssocID="{6C58F3DC-BF0B-4312-952A-EE6102F44E30}" presName="Name0" presStyleCnt="0">
        <dgm:presLayoutVars>
          <dgm:dir/>
          <dgm:resizeHandles val="exact"/>
        </dgm:presLayoutVars>
      </dgm:prSet>
      <dgm:spPr/>
    </dgm:pt>
    <dgm:pt modelId="{7F53DB7D-0E79-494C-B1A2-2EFCCC239125}" type="pres">
      <dgm:prSet presAssocID="{FE0AFAFE-41CC-4CB8-A117-3A6F4A6A08E0}" presName="node" presStyleLbl="node1" presStyleIdx="0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kumimoji="1" lang="ja-JP" altLang="en-US"/>
        </a:p>
      </dgm:t>
    </dgm:pt>
    <dgm:pt modelId="{7077F8F0-6031-4053-8205-4A37116B93D6}" type="pres">
      <dgm:prSet presAssocID="{8D9E3B0E-6735-4DDE-AD21-E6E721CCFDE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E2B8BC1-D572-420A-9740-D220D74C7B7C}" type="pres">
      <dgm:prSet presAssocID="{8D9E3B0E-6735-4DDE-AD21-E6E721CCFDE4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A9D02BB-578B-4F1A-BAEF-559B72B33085}" type="pres">
      <dgm:prSet presAssocID="{A970F8AC-630C-4B1B-8FFC-854789A5A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CBB97-6FE0-4F61-8605-67FD86C97341}" type="pres">
      <dgm:prSet presAssocID="{1069726A-7458-4C0D-B79D-A772820A0AE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6676F733-B945-418E-84EF-E23C31676BAC}" type="pres">
      <dgm:prSet presAssocID="{1069726A-7458-4C0D-B79D-A772820A0AE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26E9344E-A137-4A52-8A0A-69905AB13B7B}" type="pres">
      <dgm:prSet presAssocID="{9693BD32-BB99-4293-B097-2E7178F8D5C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9CE64-E896-4693-9A42-43BAFB9AABBC}" type="pres">
      <dgm:prSet presAssocID="{0B3AB5F2-FB1B-426B-BF18-2FF74809F69A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590EA36-DA77-456E-8508-F34124124002}" type="pres">
      <dgm:prSet presAssocID="{0B3AB5F2-FB1B-426B-BF18-2FF74809F69A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FC07F43-D196-4A16-B5F4-DF36E30FC5B3}" type="pres">
      <dgm:prSet presAssocID="{8209E754-EA1C-41FE-88FD-FCF4977CAD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1B9EA-AD27-4482-A45F-D417A5EADBEC}" type="pres">
      <dgm:prSet presAssocID="{D5DFD49C-CD07-4712-BB59-C60CCD34FB4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EB7E2E1-766E-44AB-9520-5E28DB88AB8A}" type="pres">
      <dgm:prSet presAssocID="{D5DFD49C-CD07-4712-BB59-C60CCD34FB4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D5660B1-9200-4F63-A9FC-3825A1A5311C}" type="pres">
      <dgm:prSet presAssocID="{975A685D-3AEB-477F-A39B-4045DF27ABE6}" presName="node" presStyleLbl="node1" presStyleIdx="4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5BDC86CA-2D90-4453-8DDD-E86E7F93C19A}" type="presOf" srcId="{1069726A-7458-4C0D-B79D-A772820A0AEE}" destId="{6676F733-B945-418E-84EF-E23C31676BAC}" srcOrd="1" destOrd="0" presId="urn:microsoft.com/office/officeart/2005/8/layout/process1"/>
    <dgm:cxn modelId="{930D486E-3927-42CF-B93D-34F91B5FDA88}" type="presOf" srcId="{9693BD32-BB99-4293-B097-2E7178F8D5C8}" destId="{26E9344E-A137-4A52-8A0A-69905AB13B7B}" srcOrd="0" destOrd="0" presId="urn:microsoft.com/office/officeart/2005/8/layout/process1"/>
    <dgm:cxn modelId="{200B9A5F-B146-4359-A640-229CB4B790CC}" type="presOf" srcId="{975A685D-3AEB-477F-A39B-4045DF27ABE6}" destId="{AD5660B1-9200-4F63-A9FC-3825A1A5311C}" srcOrd="0" destOrd="0" presId="urn:microsoft.com/office/officeart/2005/8/layout/process1"/>
    <dgm:cxn modelId="{E2AEB76E-3D77-47D4-B1DA-5D4BE54DD5C9}" type="presOf" srcId="{D5DFD49C-CD07-4712-BB59-C60CCD34FB40}" destId="{BEB7E2E1-766E-44AB-9520-5E28DB88AB8A}" srcOrd="1" destOrd="0" presId="urn:microsoft.com/office/officeart/2005/8/layout/process1"/>
    <dgm:cxn modelId="{639211FA-624D-4338-8F2A-5C4C1FF2CB52}" type="presOf" srcId="{8209E754-EA1C-41FE-88FD-FCF4977CAD15}" destId="{2FC07F43-D196-4A16-B5F4-DF36E30FC5B3}" srcOrd="0" destOrd="0" presId="urn:microsoft.com/office/officeart/2005/8/layout/process1"/>
    <dgm:cxn modelId="{D93C3DA8-117B-4AF3-8D37-2A647BDEE015}" type="presOf" srcId="{8D9E3B0E-6735-4DDE-AD21-E6E721CCFDE4}" destId="{AE2B8BC1-D572-420A-9740-D220D74C7B7C}" srcOrd="1" destOrd="0" presId="urn:microsoft.com/office/officeart/2005/8/layout/process1"/>
    <dgm:cxn modelId="{60004568-991F-4AAD-86D6-4880E42ED967}" type="presOf" srcId="{D5DFD49C-CD07-4712-BB59-C60CCD34FB40}" destId="{D771B9EA-AD27-4482-A45F-D417A5EADBEC}" srcOrd="0" destOrd="0" presId="urn:microsoft.com/office/officeart/2005/8/layout/process1"/>
    <dgm:cxn modelId="{C2B265C8-70EC-4A43-852F-33AE91F6085D}" type="presOf" srcId="{0B3AB5F2-FB1B-426B-BF18-2FF74809F69A}" destId="{C549CE64-E896-4693-9A42-43BAFB9AABBC}" srcOrd="0" destOrd="0" presId="urn:microsoft.com/office/officeart/2005/8/layout/process1"/>
    <dgm:cxn modelId="{D6AC3BAC-08C3-4CF6-8767-DA3C0F1986FA}" srcId="{6C58F3DC-BF0B-4312-952A-EE6102F44E30}" destId="{FE0AFAFE-41CC-4CB8-A117-3A6F4A6A08E0}" srcOrd="0" destOrd="0" parTransId="{7572E9D1-4203-4EBA-A5D1-F14D4C6E8892}" sibTransId="{8D9E3B0E-6735-4DDE-AD21-E6E721CCFDE4}"/>
    <dgm:cxn modelId="{8E89D992-345F-48B5-A6CC-E12B7A441A30}" type="presOf" srcId="{8D9E3B0E-6735-4DDE-AD21-E6E721CCFDE4}" destId="{7077F8F0-6031-4053-8205-4A37116B93D6}" srcOrd="0" destOrd="0" presId="urn:microsoft.com/office/officeart/2005/8/layout/process1"/>
    <dgm:cxn modelId="{B5D6D0DD-177D-4F92-9D32-44D783BE1139}" type="presOf" srcId="{FE0AFAFE-41CC-4CB8-A117-3A6F4A6A08E0}" destId="{7F53DB7D-0E79-494C-B1A2-2EFCCC239125}" srcOrd="0" destOrd="0" presId="urn:microsoft.com/office/officeart/2005/8/layout/process1"/>
    <dgm:cxn modelId="{B986AB9B-B841-486A-8D82-395F73ABB135}" srcId="{6C58F3DC-BF0B-4312-952A-EE6102F44E30}" destId="{8209E754-EA1C-41FE-88FD-FCF4977CAD15}" srcOrd="3" destOrd="0" parTransId="{91D62ED8-B976-4B1E-875E-DAA935AFDDC9}" sibTransId="{D5DFD49C-CD07-4712-BB59-C60CCD34FB40}"/>
    <dgm:cxn modelId="{04691399-6476-4792-A357-319DFC198EA7}" type="presOf" srcId="{0B3AB5F2-FB1B-426B-BF18-2FF74809F69A}" destId="{2590EA36-DA77-456E-8508-F34124124002}" srcOrd="1" destOrd="0" presId="urn:microsoft.com/office/officeart/2005/8/layout/process1"/>
    <dgm:cxn modelId="{3114F6BD-EF2A-4936-AB30-E03A032619BE}" type="presOf" srcId="{6C58F3DC-BF0B-4312-952A-EE6102F44E30}" destId="{C3EE9B3F-0AAF-4304-9C0A-56F4F3A1D373}" srcOrd="0" destOrd="0" presId="urn:microsoft.com/office/officeart/2005/8/layout/process1"/>
    <dgm:cxn modelId="{05D95C76-B182-40E9-8084-77705515DDB7}" type="presOf" srcId="{1069726A-7458-4C0D-B79D-A772820A0AEE}" destId="{B4DCBB97-6FE0-4F61-8605-67FD86C97341}" srcOrd="0" destOrd="0" presId="urn:microsoft.com/office/officeart/2005/8/layout/process1"/>
    <dgm:cxn modelId="{FC1393F5-9EC3-4C3A-8C01-FFEFBB846A7B}" srcId="{6C58F3DC-BF0B-4312-952A-EE6102F44E30}" destId="{9693BD32-BB99-4293-B097-2E7178F8D5C8}" srcOrd="2" destOrd="0" parTransId="{265397CB-E65E-459A-95F8-AEC8E771CCD8}" sibTransId="{0B3AB5F2-FB1B-426B-BF18-2FF74809F69A}"/>
    <dgm:cxn modelId="{BCD4988A-FDA2-40E6-849D-66428782EDD9}" type="presOf" srcId="{A970F8AC-630C-4B1B-8FFC-854789A5A87B}" destId="{DA9D02BB-578B-4F1A-BAEF-559B72B33085}" srcOrd="0" destOrd="0" presId="urn:microsoft.com/office/officeart/2005/8/layout/process1"/>
    <dgm:cxn modelId="{1195889A-7EB8-4482-83E2-BC4331580212}" srcId="{6C58F3DC-BF0B-4312-952A-EE6102F44E30}" destId="{975A685D-3AEB-477F-A39B-4045DF27ABE6}" srcOrd="4" destOrd="0" parTransId="{50C6BF51-3AB1-4A57-A528-6C5A1B5562BA}" sibTransId="{E4B3B4D0-A8FB-4145-BEF6-13B5B26D187D}"/>
    <dgm:cxn modelId="{2D99CD72-1977-48E2-994C-75F2BC9A4F6A}" srcId="{6C58F3DC-BF0B-4312-952A-EE6102F44E30}" destId="{A970F8AC-630C-4B1B-8FFC-854789A5A87B}" srcOrd="1" destOrd="0" parTransId="{876D3E18-6262-4541-89E5-2062A975EAE5}" sibTransId="{1069726A-7458-4C0D-B79D-A772820A0AEE}"/>
    <dgm:cxn modelId="{99732530-0EF2-4032-9635-36328ED16915}" type="presParOf" srcId="{C3EE9B3F-0AAF-4304-9C0A-56F4F3A1D373}" destId="{7F53DB7D-0E79-494C-B1A2-2EFCCC239125}" srcOrd="0" destOrd="0" presId="urn:microsoft.com/office/officeart/2005/8/layout/process1"/>
    <dgm:cxn modelId="{985D115F-A4CB-4D71-8BD5-502E48A44EBB}" type="presParOf" srcId="{C3EE9B3F-0AAF-4304-9C0A-56F4F3A1D373}" destId="{7077F8F0-6031-4053-8205-4A37116B93D6}" srcOrd="1" destOrd="0" presId="urn:microsoft.com/office/officeart/2005/8/layout/process1"/>
    <dgm:cxn modelId="{8B4DB33E-9A4A-43F9-B415-7C6BBA45C074}" type="presParOf" srcId="{7077F8F0-6031-4053-8205-4A37116B93D6}" destId="{AE2B8BC1-D572-420A-9740-D220D74C7B7C}" srcOrd="0" destOrd="0" presId="urn:microsoft.com/office/officeart/2005/8/layout/process1"/>
    <dgm:cxn modelId="{26EE3B12-79EA-4DFF-94ED-95A4679C030F}" type="presParOf" srcId="{C3EE9B3F-0AAF-4304-9C0A-56F4F3A1D373}" destId="{DA9D02BB-578B-4F1A-BAEF-559B72B33085}" srcOrd="2" destOrd="0" presId="urn:microsoft.com/office/officeart/2005/8/layout/process1"/>
    <dgm:cxn modelId="{52257D67-7DCB-4CE4-9C21-2DA978A155AC}" type="presParOf" srcId="{C3EE9B3F-0AAF-4304-9C0A-56F4F3A1D373}" destId="{B4DCBB97-6FE0-4F61-8605-67FD86C97341}" srcOrd="3" destOrd="0" presId="urn:microsoft.com/office/officeart/2005/8/layout/process1"/>
    <dgm:cxn modelId="{1F9A1D39-0E5B-4780-B15F-A5F71EF465A8}" type="presParOf" srcId="{B4DCBB97-6FE0-4F61-8605-67FD86C97341}" destId="{6676F733-B945-418E-84EF-E23C31676BAC}" srcOrd="0" destOrd="0" presId="urn:microsoft.com/office/officeart/2005/8/layout/process1"/>
    <dgm:cxn modelId="{A6F44C66-3C59-433D-BD4E-39B8C7E39D56}" type="presParOf" srcId="{C3EE9B3F-0AAF-4304-9C0A-56F4F3A1D373}" destId="{26E9344E-A137-4A52-8A0A-69905AB13B7B}" srcOrd="4" destOrd="0" presId="urn:microsoft.com/office/officeart/2005/8/layout/process1"/>
    <dgm:cxn modelId="{15544C72-163D-40A1-B4BF-30A701CCE1A0}" type="presParOf" srcId="{C3EE9B3F-0AAF-4304-9C0A-56F4F3A1D373}" destId="{C549CE64-E896-4693-9A42-43BAFB9AABBC}" srcOrd="5" destOrd="0" presId="urn:microsoft.com/office/officeart/2005/8/layout/process1"/>
    <dgm:cxn modelId="{5E8F07E0-F85F-4F51-AC07-5326B6BB18DC}" type="presParOf" srcId="{C549CE64-E896-4693-9A42-43BAFB9AABBC}" destId="{2590EA36-DA77-456E-8508-F34124124002}" srcOrd="0" destOrd="0" presId="urn:microsoft.com/office/officeart/2005/8/layout/process1"/>
    <dgm:cxn modelId="{6F99819B-E66B-4288-9046-5BA7879FBF7E}" type="presParOf" srcId="{C3EE9B3F-0AAF-4304-9C0A-56F4F3A1D373}" destId="{2FC07F43-D196-4A16-B5F4-DF36E30FC5B3}" srcOrd="6" destOrd="0" presId="urn:microsoft.com/office/officeart/2005/8/layout/process1"/>
    <dgm:cxn modelId="{BE9E2B19-8063-4D09-9799-2B737265C480}" type="presParOf" srcId="{C3EE9B3F-0AAF-4304-9C0A-56F4F3A1D373}" destId="{D771B9EA-AD27-4482-A45F-D417A5EADBEC}" srcOrd="7" destOrd="0" presId="urn:microsoft.com/office/officeart/2005/8/layout/process1"/>
    <dgm:cxn modelId="{F1D5B675-9719-4592-9A6B-08A76BDC15C8}" type="presParOf" srcId="{D771B9EA-AD27-4482-A45F-D417A5EADBEC}" destId="{BEB7E2E1-766E-44AB-9520-5E28DB88AB8A}" srcOrd="0" destOrd="0" presId="urn:microsoft.com/office/officeart/2005/8/layout/process1"/>
    <dgm:cxn modelId="{33469B07-6A49-4F9D-BD2B-7B2BDEBE276E}" type="presParOf" srcId="{C3EE9B3F-0AAF-4304-9C0A-56F4F3A1D373}" destId="{AD5660B1-9200-4F63-A9FC-3825A1A5311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6C58F3DC-BF0B-4312-952A-EE6102F44E3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E0AFAFE-41CC-4CB8-A117-3A6F4A6A08E0}">
      <dgm:prSet phldrT="[テキスト]"/>
      <dgm:spPr/>
      <dgm:t>
        <a:bodyPr/>
        <a:lstStyle/>
        <a:p>
          <a:r>
            <a:rPr kumimoji="1" lang="ja-JP" altLang="en-US" dirty="0" smtClean="0"/>
            <a:t>発見</a:t>
          </a:r>
          <a:endParaRPr kumimoji="1" lang="en-US" altLang="ja-JP" dirty="0" smtClean="0"/>
        </a:p>
      </dgm:t>
    </dgm:pt>
    <dgm:pt modelId="{7572E9D1-4203-4EBA-A5D1-F14D4C6E8892}" type="par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D9E3B0E-6735-4DDE-AD21-E6E721CCFDE4}" type="sibTrans" cxnId="{D6AC3BAC-08C3-4CF6-8767-DA3C0F1986FA}">
      <dgm:prSet/>
      <dgm:spPr/>
      <dgm:t>
        <a:bodyPr/>
        <a:lstStyle/>
        <a:p>
          <a:endParaRPr kumimoji="1" lang="ja-JP" altLang="en-US"/>
        </a:p>
      </dgm:t>
    </dgm:pt>
    <dgm:pt modelId="{8209E754-EA1C-41FE-88FD-FCF4977CAD15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確認中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91D62ED8-B976-4B1E-875E-DAA935AFDDC9}" type="par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D5DFD49C-CD07-4712-BB59-C60CCD34FB40}" type="sibTrans" cxnId="{B986AB9B-B841-486A-8D82-395F73ABB135}">
      <dgm:prSet/>
      <dgm:spPr/>
      <dgm:t>
        <a:bodyPr/>
        <a:lstStyle/>
        <a:p>
          <a:endParaRPr kumimoji="1" lang="ja-JP" altLang="en-US"/>
        </a:p>
      </dgm:t>
    </dgm:pt>
    <dgm:pt modelId="{A970F8AC-630C-4B1B-8FFC-854789A5A87B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トリアージ中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876D3E18-6262-4541-89E5-2062A975EAE5}" type="par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1069726A-7458-4C0D-B79D-A772820A0AEE}" type="sibTrans" cxnId="{2D99CD72-1977-48E2-994C-75F2BC9A4F6A}">
      <dgm:prSet/>
      <dgm:spPr/>
      <dgm:t>
        <a:bodyPr/>
        <a:lstStyle/>
        <a:p>
          <a:endParaRPr kumimoji="1" lang="ja-JP" altLang="en-US"/>
        </a:p>
      </dgm:t>
    </dgm:pt>
    <dgm:pt modelId="{975A685D-3AEB-477F-A39B-4045DF27ABE6}">
      <dgm:prSet phldrT="[テキスト]"/>
      <dgm:spPr/>
      <dgm:t>
        <a:bodyPr/>
        <a:lstStyle/>
        <a:p>
          <a:r>
            <a:rPr kumimoji="1" lang="ja-JP" altLang="en-US" dirty="0" smtClean="0"/>
            <a:t>完了</a:t>
          </a:r>
          <a:endParaRPr kumimoji="1" lang="ja-JP" altLang="en-US" dirty="0"/>
        </a:p>
      </dgm:t>
    </dgm:pt>
    <dgm:pt modelId="{50C6BF51-3AB1-4A57-A528-6C5A1B5562BA}" type="par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E4B3B4D0-A8FB-4145-BEF6-13B5B26D187D}" type="sibTrans" cxnId="{1195889A-7EB8-4482-83E2-BC4331580212}">
      <dgm:prSet/>
      <dgm:spPr/>
      <dgm:t>
        <a:bodyPr/>
        <a:lstStyle/>
        <a:p>
          <a:endParaRPr kumimoji="1" lang="ja-JP" altLang="en-US"/>
        </a:p>
      </dgm:t>
    </dgm:pt>
    <dgm:pt modelId="{9693BD32-BB99-4293-B097-2E7178F8D5C8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課題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解決中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265397CB-E65E-459A-95F8-AEC8E771CCD8}" type="par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0B3AB5F2-FB1B-426B-BF18-2FF74809F69A}" type="sibTrans" cxnId="{FC1393F5-9EC3-4C3A-8C01-FFEFBB846A7B}">
      <dgm:prSet/>
      <dgm:spPr/>
      <dgm:t>
        <a:bodyPr/>
        <a:lstStyle/>
        <a:p>
          <a:endParaRPr kumimoji="1" lang="ja-JP" altLang="en-US"/>
        </a:p>
      </dgm:t>
    </dgm:pt>
    <dgm:pt modelId="{C3EE9B3F-0AAF-4304-9C0A-56F4F3A1D373}" type="pres">
      <dgm:prSet presAssocID="{6C58F3DC-BF0B-4312-952A-EE6102F44E30}" presName="Name0" presStyleCnt="0">
        <dgm:presLayoutVars>
          <dgm:dir/>
          <dgm:resizeHandles val="exact"/>
        </dgm:presLayoutVars>
      </dgm:prSet>
      <dgm:spPr/>
    </dgm:pt>
    <dgm:pt modelId="{7F53DB7D-0E79-494C-B1A2-2EFCCC239125}" type="pres">
      <dgm:prSet presAssocID="{FE0AFAFE-41CC-4CB8-A117-3A6F4A6A08E0}" presName="node" presStyleLbl="node1" presStyleIdx="0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kumimoji="1" lang="ja-JP" altLang="en-US"/>
        </a:p>
      </dgm:t>
    </dgm:pt>
    <dgm:pt modelId="{7077F8F0-6031-4053-8205-4A37116B93D6}" type="pres">
      <dgm:prSet presAssocID="{8D9E3B0E-6735-4DDE-AD21-E6E721CCFDE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E2B8BC1-D572-420A-9740-D220D74C7B7C}" type="pres">
      <dgm:prSet presAssocID="{8D9E3B0E-6735-4DDE-AD21-E6E721CCFDE4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A9D02BB-578B-4F1A-BAEF-559B72B33085}" type="pres">
      <dgm:prSet presAssocID="{A970F8AC-630C-4B1B-8FFC-854789A5A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CBB97-6FE0-4F61-8605-67FD86C97341}" type="pres">
      <dgm:prSet presAssocID="{1069726A-7458-4C0D-B79D-A772820A0AE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6676F733-B945-418E-84EF-E23C31676BAC}" type="pres">
      <dgm:prSet presAssocID="{1069726A-7458-4C0D-B79D-A772820A0AE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26E9344E-A137-4A52-8A0A-69905AB13B7B}" type="pres">
      <dgm:prSet presAssocID="{9693BD32-BB99-4293-B097-2E7178F8D5C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9CE64-E896-4693-9A42-43BAFB9AABBC}" type="pres">
      <dgm:prSet presAssocID="{0B3AB5F2-FB1B-426B-BF18-2FF74809F69A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590EA36-DA77-456E-8508-F34124124002}" type="pres">
      <dgm:prSet presAssocID="{0B3AB5F2-FB1B-426B-BF18-2FF74809F69A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FC07F43-D196-4A16-B5F4-DF36E30FC5B3}" type="pres">
      <dgm:prSet presAssocID="{8209E754-EA1C-41FE-88FD-FCF4977CAD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1B9EA-AD27-4482-A45F-D417A5EADBEC}" type="pres">
      <dgm:prSet presAssocID="{D5DFD49C-CD07-4712-BB59-C60CCD34FB4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EB7E2E1-766E-44AB-9520-5E28DB88AB8A}" type="pres">
      <dgm:prSet presAssocID="{D5DFD49C-CD07-4712-BB59-C60CCD34FB4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D5660B1-9200-4F63-A9FC-3825A1A5311C}" type="pres">
      <dgm:prSet presAssocID="{975A685D-3AEB-477F-A39B-4045DF27ABE6}" presName="node" presStyleLbl="node1" presStyleIdx="4" presStyleCnt="5">
        <dgm:presLayoutVars>
          <dgm:bulletEnabled val="1"/>
        </dgm:presLayoutVars>
      </dgm:prSet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F86DDFEC-C29E-485F-84C4-AF3EB6D874C3}" type="presOf" srcId="{0B3AB5F2-FB1B-426B-BF18-2FF74809F69A}" destId="{C549CE64-E896-4693-9A42-43BAFB9AABBC}" srcOrd="0" destOrd="0" presId="urn:microsoft.com/office/officeart/2005/8/layout/process1"/>
    <dgm:cxn modelId="{B986AB9B-B841-486A-8D82-395F73ABB135}" srcId="{6C58F3DC-BF0B-4312-952A-EE6102F44E30}" destId="{8209E754-EA1C-41FE-88FD-FCF4977CAD15}" srcOrd="3" destOrd="0" parTransId="{91D62ED8-B976-4B1E-875E-DAA935AFDDC9}" sibTransId="{D5DFD49C-CD07-4712-BB59-C60CCD34FB40}"/>
    <dgm:cxn modelId="{D37A7248-FB5B-403B-913B-691595B688B9}" type="presOf" srcId="{8D9E3B0E-6735-4DDE-AD21-E6E721CCFDE4}" destId="{7077F8F0-6031-4053-8205-4A37116B93D6}" srcOrd="0" destOrd="0" presId="urn:microsoft.com/office/officeart/2005/8/layout/process1"/>
    <dgm:cxn modelId="{2D99CD72-1977-48E2-994C-75F2BC9A4F6A}" srcId="{6C58F3DC-BF0B-4312-952A-EE6102F44E30}" destId="{A970F8AC-630C-4B1B-8FFC-854789A5A87B}" srcOrd="1" destOrd="0" parTransId="{876D3E18-6262-4541-89E5-2062A975EAE5}" sibTransId="{1069726A-7458-4C0D-B79D-A772820A0AEE}"/>
    <dgm:cxn modelId="{37E6E011-A284-471C-8130-E5E6EC105EB2}" type="presOf" srcId="{6C58F3DC-BF0B-4312-952A-EE6102F44E30}" destId="{C3EE9B3F-0AAF-4304-9C0A-56F4F3A1D373}" srcOrd="0" destOrd="0" presId="urn:microsoft.com/office/officeart/2005/8/layout/process1"/>
    <dgm:cxn modelId="{029A4C7E-41FF-4E7C-9746-BCDF28D66F48}" type="presOf" srcId="{1069726A-7458-4C0D-B79D-A772820A0AEE}" destId="{6676F733-B945-418E-84EF-E23C31676BAC}" srcOrd="1" destOrd="0" presId="urn:microsoft.com/office/officeart/2005/8/layout/process1"/>
    <dgm:cxn modelId="{3FA08E4D-9E37-4951-8F36-CBF86171DEE0}" type="presOf" srcId="{FE0AFAFE-41CC-4CB8-A117-3A6F4A6A08E0}" destId="{7F53DB7D-0E79-494C-B1A2-2EFCCC239125}" srcOrd="0" destOrd="0" presId="urn:microsoft.com/office/officeart/2005/8/layout/process1"/>
    <dgm:cxn modelId="{A62795B5-B680-4097-96E9-5C3FB4720CEF}" type="presOf" srcId="{975A685D-3AEB-477F-A39B-4045DF27ABE6}" destId="{AD5660B1-9200-4F63-A9FC-3825A1A5311C}" srcOrd="0" destOrd="0" presId="urn:microsoft.com/office/officeart/2005/8/layout/process1"/>
    <dgm:cxn modelId="{73A7E63B-356C-4AD2-8D04-1F01D48F0FA9}" type="presOf" srcId="{A970F8AC-630C-4B1B-8FFC-854789A5A87B}" destId="{DA9D02BB-578B-4F1A-BAEF-559B72B33085}" srcOrd="0" destOrd="0" presId="urn:microsoft.com/office/officeart/2005/8/layout/process1"/>
    <dgm:cxn modelId="{FC1393F5-9EC3-4C3A-8C01-FFEFBB846A7B}" srcId="{6C58F3DC-BF0B-4312-952A-EE6102F44E30}" destId="{9693BD32-BB99-4293-B097-2E7178F8D5C8}" srcOrd="2" destOrd="0" parTransId="{265397CB-E65E-459A-95F8-AEC8E771CCD8}" sibTransId="{0B3AB5F2-FB1B-426B-BF18-2FF74809F69A}"/>
    <dgm:cxn modelId="{67D18232-4C7B-4B6D-9D75-1E14A3863331}" type="presOf" srcId="{8D9E3B0E-6735-4DDE-AD21-E6E721CCFDE4}" destId="{AE2B8BC1-D572-420A-9740-D220D74C7B7C}" srcOrd="1" destOrd="0" presId="urn:microsoft.com/office/officeart/2005/8/layout/process1"/>
    <dgm:cxn modelId="{D6AC3BAC-08C3-4CF6-8767-DA3C0F1986FA}" srcId="{6C58F3DC-BF0B-4312-952A-EE6102F44E30}" destId="{FE0AFAFE-41CC-4CB8-A117-3A6F4A6A08E0}" srcOrd="0" destOrd="0" parTransId="{7572E9D1-4203-4EBA-A5D1-F14D4C6E8892}" sibTransId="{8D9E3B0E-6735-4DDE-AD21-E6E721CCFDE4}"/>
    <dgm:cxn modelId="{1195889A-7EB8-4482-83E2-BC4331580212}" srcId="{6C58F3DC-BF0B-4312-952A-EE6102F44E30}" destId="{975A685D-3AEB-477F-A39B-4045DF27ABE6}" srcOrd="4" destOrd="0" parTransId="{50C6BF51-3AB1-4A57-A528-6C5A1B5562BA}" sibTransId="{E4B3B4D0-A8FB-4145-BEF6-13B5B26D187D}"/>
    <dgm:cxn modelId="{DC74121B-5BD2-4354-B1DF-3483DE8A9F46}" type="presOf" srcId="{1069726A-7458-4C0D-B79D-A772820A0AEE}" destId="{B4DCBB97-6FE0-4F61-8605-67FD86C97341}" srcOrd="0" destOrd="0" presId="urn:microsoft.com/office/officeart/2005/8/layout/process1"/>
    <dgm:cxn modelId="{52EE8194-980D-4C0D-97BB-4E917654A845}" type="presOf" srcId="{D5DFD49C-CD07-4712-BB59-C60CCD34FB40}" destId="{BEB7E2E1-766E-44AB-9520-5E28DB88AB8A}" srcOrd="1" destOrd="0" presId="urn:microsoft.com/office/officeart/2005/8/layout/process1"/>
    <dgm:cxn modelId="{1F6BDEB0-8883-45CB-8001-F398516FA936}" type="presOf" srcId="{0B3AB5F2-FB1B-426B-BF18-2FF74809F69A}" destId="{2590EA36-DA77-456E-8508-F34124124002}" srcOrd="1" destOrd="0" presId="urn:microsoft.com/office/officeart/2005/8/layout/process1"/>
    <dgm:cxn modelId="{953E0B7D-B009-419F-834A-CDC1EC201A5F}" type="presOf" srcId="{8209E754-EA1C-41FE-88FD-FCF4977CAD15}" destId="{2FC07F43-D196-4A16-B5F4-DF36E30FC5B3}" srcOrd="0" destOrd="0" presId="urn:microsoft.com/office/officeart/2005/8/layout/process1"/>
    <dgm:cxn modelId="{8F7E76E5-C364-43D2-BDCB-5827E5551D7C}" type="presOf" srcId="{D5DFD49C-CD07-4712-BB59-C60CCD34FB40}" destId="{D771B9EA-AD27-4482-A45F-D417A5EADBEC}" srcOrd="0" destOrd="0" presId="urn:microsoft.com/office/officeart/2005/8/layout/process1"/>
    <dgm:cxn modelId="{D0B7FD0A-5B88-413D-9C5E-F32053E43FC9}" type="presOf" srcId="{9693BD32-BB99-4293-B097-2E7178F8D5C8}" destId="{26E9344E-A137-4A52-8A0A-69905AB13B7B}" srcOrd="0" destOrd="0" presId="urn:microsoft.com/office/officeart/2005/8/layout/process1"/>
    <dgm:cxn modelId="{E5EDE389-DC84-42AB-A36B-28FBAB489A52}" type="presParOf" srcId="{C3EE9B3F-0AAF-4304-9C0A-56F4F3A1D373}" destId="{7F53DB7D-0E79-494C-B1A2-2EFCCC239125}" srcOrd="0" destOrd="0" presId="urn:microsoft.com/office/officeart/2005/8/layout/process1"/>
    <dgm:cxn modelId="{502E5198-B8E1-4E1C-8AEB-EE2908AA7E78}" type="presParOf" srcId="{C3EE9B3F-0AAF-4304-9C0A-56F4F3A1D373}" destId="{7077F8F0-6031-4053-8205-4A37116B93D6}" srcOrd="1" destOrd="0" presId="urn:microsoft.com/office/officeart/2005/8/layout/process1"/>
    <dgm:cxn modelId="{D20D5D00-ADE2-489C-915A-B62DDD529F2E}" type="presParOf" srcId="{7077F8F0-6031-4053-8205-4A37116B93D6}" destId="{AE2B8BC1-D572-420A-9740-D220D74C7B7C}" srcOrd="0" destOrd="0" presId="urn:microsoft.com/office/officeart/2005/8/layout/process1"/>
    <dgm:cxn modelId="{DEC29AF5-0A68-47DB-9C17-553337C806D0}" type="presParOf" srcId="{C3EE9B3F-0AAF-4304-9C0A-56F4F3A1D373}" destId="{DA9D02BB-578B-4F1A-BAEF-559B72B33085}" srcOrd="2" destOrd="0" presId="urn:microsoft.com/office/officeart/2005/8/layout/process1"/>
    <dgm:cxn modelId="{E7D8C617-674E-4C30-978E-A073B4B3FFB2}" type="presParOf" srcId="{C3EE9B3F-0AAF-4304-9C0A-56F4F3A1D373}" destId="{B4DCBB97-6FE0-4F61-8605-67FD86C97341}" srcOrd="3" destOrd="0" presId="urn:microsoft.com/office/officeart/2005/8/layout/process1"/>
    <dgm:cxn modelId="{4567C232-A514-440D-A01B-491A17EBF8C1}" type="presParOf" srcId="{B4DCBB97-6FE0-4F61-8605-67FD86C97341}" destId="{6676F733-B945-418E-84EF-E23C31676BAC}" srcOrd="0" destOrd="0" presId="urn:microsoft.com/office/officeart/2005/8/layout/process1"/>
    <dgm:cxn modelId="{985BB0DA-D005-4E79-AC78-8649A04E1439}" type="presParOf" srcId="{C3EE9B3F-0AAF-4304-9C0A-56F4F3A1D373}" destId="{26E9344E-A137-4A52-8A0A-69905AB13B7B}" srcOrd="4" destOrd="0" presId="urn:microsoft.com/office/officeart/2005/8/layout/process1"/>
    <dgm:cxn modelId="{C8CB6240-B9AF-459D-A43D-F3556FE11134}" type="presParOf" srcId="{C3EE9B3F-0AAF-4304-9C0A-56F4F3A1D373}" destId="{C549CE64-E896-4693-9A42-43BAFB9AABBC}" srcOrd="5" destOrd="0" presId="urn:microsoft.com/office/officeart/2005/8/layout/process1"/>
    <dgm:cxn modelId="{B3AEA8B6-BDBB-4B04-9E15-B5C1910D46B0}" type="presParOf" srcId="{C549CE64-E896-4693-9A42-43BAFB9AABBC}" destId="{2590EA36-DA77-456E-8508-F34124124002}" srcOrd="0" destOrd="0" presId="urn:microsoft.com/office/officeart/2005/8/layout/process1"/>
    <dgm:cxn modelId="{D2953CFB-1FE2-497D-A0C1-1F1D95248526}" type="presParOf" srcId="{C3EE9B3F-0AAF-4304-9C0A-56F4F3A1D373}" destId="{2FC07F43-D196-4A16-B5F4-DF36E30FC5B3}" srcOrd="6" destOrd="0" presId="urn:microsoft.com/office/officeart/2005/8/layout/process1"/>
    <dgm:cxn modelId="{A4183591-C252-4507-8D50-0F6DD21D2C3A}" type="presParOf" srcId="{C3EE9B3F-0AAF-4304-9C0A-56F4F3A1D373}" destId="{D771B9EA-AD27-4482-A45F-D417A5EADBEC}" srcOrd="7" destOrd="0" presId="urn:microsoft.com/office/officeart/2005/8/layout/process1"/>
    <dgm:cxn modelId="{5908E58F-2F29-4AF8-8DBF-78443DA6254D}" type="presParOf" srcId="{D771B9EA-AD27-4482-A45F-D417A5EADBEC}" destId="{BEB7E2E1-766E-44AB-9520-5E28DB88AB8A}" srcOrd="0" destOrd="0" presId="urn:microsoft.com/office/officeart/2005/8/layout/process1"/>
    <dgm:cxn modelId="{3BCC4784-1E0F-469A-8490-9CE48D97F3DF}" type="presParOf" srcId="{C3EE9B3F-0AAF-4304-9C0A-56F4F3A1D373}" destId="{AD5660B1-9200-4F63-A9FC-3825A1A5311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FF57D6A-2BD2-4C18-833A-5F798CF278E3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F69BBF-989F-41E3-9E5F-E93FB1B23C1C}">
      <dgm:prSet phldrT="[テキスト]" custT="1"/>
      <dgm:spPr/>
      <dgm:t>
        <a:bodyPr/>
        <a:lstStyle/>
        <a:p>
          <a:r>
            <a:rPr lang="ja-JP" altLang="en-US" sz="1600" dirty="0" smtClean="0"/>
            <a:t>プリプロセス</a:t>
          </a:r>
          <a:endParaRPr lang="en-US" sz="1600" dirty="0"/>
        </a:p>
      </dgm:t>
    </dgm:pt>
    <dgm:pt modelId="{8387E5A7-7B6D-4F75-84BB-4850C899F83A}" type="parTrans" cxnId="{3EF8FEA3-AF75-49C0-AFAF-28906F742231}">
      <dgm:prSet/>
      <dgm:spPr/>
      <dgm:t>
        <a:bodyPr/>
        <a:lstStyle/>
        <a:p>
          <a:endParaRPr lang="en-US"/>
        </a:p>
      </dgm:t>
    </dgm:pt>
    <dgm:pt modelId="{6A5C4268-E47F-495C-9EA2-2882C415E256}" type="sibTrans" cxnId="{3EF8FEA3-AF75-49C0-AFAF-28906F742231}">
      <dgm:prSet/>
      <dgm:spPr/>
      <dgm:t>
        <a:bodyPr/>
        <a:lstStyle/>
        <a:p>
          <a:endParaRPr lang="en-US"/>
        </a:p>
      </dgm:t>
    </dgm:pt>
    <dgm:pt modelId="{ECE1FF66-571E-4403-B3CD-2BE0B81D43D1}">
      <dgm:prSet/>
      <dgm:spPr/>
      <dgm:t>
        <a:bodyPr/>
        <a:lstStyle/>
        <a:p>
          <a:r>
            <a:rPr lang="en-US" altLang="en-US" dirty="0" smtClean="0"/>
            <a:t>JavaCC</a:t>
          </a:r>
        </a:p>
      </dgm:t>
    </dgm:pt>
    <dgm:pt modelId="{E334C39E-0255-41C0-9D9B-8E49145229E2}" type="parTrans" cxnId="{78388BB1-6869-4CF6-AD69-6016CD895C62}">
      <dgm:prSet/>
      <dgm:spPr/>
      <dgm:t>
        <a:bodyPr/>
        <a:lstStyle/>
        <a:p>
          <a:endParaRPr lang="en-US"/>
        </a:p>
      </dgm:t>
    </dgm:pt>
    <dgm:pt modelId="{4AFAD491-984D-45B5-BF89-D308EB8719D8}" type="sibTrans" cxnId="{78388BB1-6869-4CF6-AD69-6016CD895C62}">
      <dgm:prSet/>
      <dgm:spPr/>
      <dgm:t>
        <a:bodyPr/>
        <a:lstStyle/>
        <a:p>
          <a:endParaRPr lang="en-US"/>
        </a:p>
      </dgm:t>
    </dgm:pt>
    <dgm:pt modelId="{0C99CE67-D3DD-48F2-B8CD-5A93A158B389}">
      <dgm:prSet/>
      <dgm:spPr/>
      <dgm:t>
        <a:bodyPr/>
        <a:lstStyle/>
        <a:p>
          <a:r>
            <a:rPr lang="en-US" altLang="en-US" dirty="0" smtClean="0"/>
            <a:t>JJDoc</a:t>
          </a:r>
        </a:p>
      </dgm:t>
    </dgm:pt>
    <dgm:pt modelId="{9314D104-1A9A-4712-8EAC-B7E69DFE2BFD}" type="parTrans" cxnId="{FECF5E26-EBE5-4C58-A578-9BA9E175218A}">
      <dgm:prSet/>
      <dgm:spPr/>
      <dgm:t>
        <a:bodyPr/>
        <a:lstStyle/>
        <a:p>
          <a:endParaRPr lang="en-US"/>
        </a:p>
      </dgm:t>
    </dgm:pt>
    <dgm:pt modelId="{AEA933C5-1E74-4A1F-A4CF-E60540DFBC4F}" type="sibTrans" cxnId="{FECF5E26-EBE5-4C58-A578-9BA9E175218A}">
      <dgm:prSet/>
      <dgm:spPr/>
      <dgm:t>
        <a:bodyPr/>
        <a:lstStyle/>
        <a:p>
          <a:endParaRPr lang="en-US"/>
        </a:p>
      </dgm:t>
    </dgm:pt>
    <dgm:pt modelId="{CA274FCC-3D65-497D-8F8F-40696713CAAB}">
      <dgm:prSet/>
      <dgm:spPr/>
      <dgm:t>
        <a:bodyPr/>
        <a:lstStyle/>
        <a:p>
          <a:r>
            <a:rPr lang="en-US" altLang="en-US" dirty="0" smtClean="0"/>
            <a:t>JJTree</a:t>
          </a:r>
        </a:p>
      </dgm:t>
    </dgm:pt>
    <dgm:pt modelId="{351A7498-72F7-4B10-9551-A82BB446B776}" type="parTrans" cxnId="{AEB34E58-E348-4EF5-9FA8-033385B6F1E3}">
      <dgm:prSet/>
      <dgm:spPr/>
      <dgm:t>
        <a:bodyPr/>
        <a:lstStyle/>
        <a:p>
          <a:endParaRPr lang="en-US"/>
        </a:p>
      </dgm:t>
    </dgm:pt>
    <dgm:pt modelId="{71E42B1E-E50A-44E5-AC90-19175DCD6485}" type="sibTrans" cxnId="{AEB34E58-E348-4EF5-9FA8-033385B6F1E3}">
      <dgm:prSet/>
      <dgm:spPr/>
      <dgm:t>
        <a:bodyPr/>
        <a:lstStyle/>
        <a:p>
          <a:endParaRPr lang="en-US"/>
        </a:p>
      </dgm:t>
    </dgm:pt>
    <dgm:pt modelId="{0D26B0FE-45FD-4B1F-9866-27ABAE9B17F8}">
      <dgm:prSet/>
      <dgm:spPr/>
      <dgm:t>
        <a:bodyPr/>
        <a:lstStyle/>
        <a:p>
          <a:r>
            <a:rPr lang="en-US" altLang="en-US" dirty="0" smtClean="0"/>
            <a:t>Native2Ascii</a:t>
          </a:r>
        </a:p>
      </dgm:t>
    </dgm:pt>
    <dgm:pt modelId="{56563B12-3C8C-4F96-86A7-E7CC63B84294}" type="parTrans" cxnId="{59FAFB9F-1429-4A5F-B00B-F09ED7951D73}">
      <dgm:prSet/>
      <dgm:spPr/>
      <dgm:t>
        <a:bodyPr/>
        <a:lstStyle/>
        <a:p>
          <a:endParaRPr lang="en-US"/>
        </a:p>
      </dgm:t>
    </dgm:pt>
    <dgm:pt modelId="{1DE3271C-ACD4-4034-A2A0-5634115A6998}" type="sibTrans" cxnId="{59FAFB9F-1429-4A5F-B00B-F09ED7951D73}">
      <dgm:prSet/>
      <dgm:spPr/>
      <dgm:t>
        <a:bodyPr/>
        <a:lstStyle/>
        <a:p>
          <a:endParaRPr lang="en-US"/>
        </a:p>
      </dgm:t>
    </dgm:pt>
    <dgm:pt modelId="{CC156827-A010-4A0B-9556-DCF5351E1F84}">
      <dgm:prSet custT="1"/>
      <dgm:spPr/>
      <dgm:t>
        <a:bodyPr/>
        <a:lstStyle/>
        <a:p>
          <a:r>
            <a:rPr lang="ja-JP" altLang="en-US" sz="1600" dirty="0" smtClean="0"/>
            <a:t>ファイル</a:t>
          </a:r>
          <a:endParaRPr lang="en-US" altLang="en-US" sz="1600" dirty="0" smtClean="0"/>
        </a:p>
      </dgm:t>
    </dgm:pt>
    <dgm:pt modelId="{28C50109-5CD3-44C8-A29A-7E73480AE31B}" type="parTrans" cxnId="{25B7AE17-BAC2-446D-8670-018AD51B9D39}">
      <dgm:prSet/>
      <dgm:spPr/>
      <dgm:t>
        <a:bodyPr/>
        <a:lstStyle/>
        <a:p>
          <a:endParaRPr lang="en-US"/>
        </a:p>
      </dgm:t>
    </dgm:pt>
    <dgm:pt modelId="{516906DC-4BEB-411E-88A1-3A61050778D8}" type="sibTrans" cxnId="{25B7AE17-BAC2-446D-8670-018AD51B9D39}">
      <dgm:prSet/>
      <dgm:spPr/>
      <dgm:t>
        <a:bodyPr/>
        <a:lstStyle/>
        <a:p>
          <a:endParaRPr lang="en-US"/>
        </a:p>
      </dgm:t>
    </dgm:pt>
    <dgm:pt modelId="{76746368-9266-4307-B156-FCF5DB61FE6A}">
      <dgm:prSet custT="1"/>
      <dgm:spPr/>
      <dgm:t>
        <a:bodyPr/>
        <a:lstStyle/>
        <a:p>
          <a:r>
            <a:rPr lang="en-US" altLang="en-US" sz="1600" dirty="0" smtClean="0"/>
            <a:t>SCM</a:t>
          </a:r>
        </a:p>
      </dgm:t>
    </dgm:pt>
    <dgm:pt modelId="{5145CA18-DC53-4FB3-98EE-C40336ED28DE}" type="parTrans" cxnId="{0590D65E-38A4-44DE-919B-08FE4B569716}">
      <dgm:prSet/>
      <dgm:spPr/>
      <dgm:t>
        <a:bodyPr/>
        <a:lstStyle/>
        <a:p>
          <a:endParaRPr lang="en-US"/>
        </a:p>
      </dgm:t>
    </dgm:pt>
    <dgm:pt modelId="{2AA3C07A-9CC7-429F-B4A0-0BF3EDEC1C91}" type="sibTrans" cxnId="{0590D65E-38A4-44DE-919B-08FE4B569716}">
      <dgm:prSet/>
      <dgm:spPr/>
      <dgm:t>
        <a:bodyPr/>
        <a:lstStyle/>
        <a:p>
          <a:endParaRPr lang="en-US"/>
        </a:p>
      </dgm:t>
    </dgm:pt>
    <dgm:pt modelId="{438F55A2-1C70-42A8-8C09-765B9F8827F5}">
      <dgm:prSet/>
      <dgm:spPr/>
      <dgm:t>
        <a:bodyPr/>
        <a:lstStyle/>
        <a:p>
          <a:r>
            <a:rPr lang="en-US" altLang="en-US" dirty="0" smtClean="0"/>
            <a:t>Cvs</a:t>
          </a:r>
        </a:p>
      </dgm:t>
    </dgm:pt>
    <dgm:pt modelId="{BC3DE5D3-EE5A-4FD6-90F0-33C49EA936FA}" type="parTrans" cxnId="{D847E763-BDC8-4B30-81F4-3A500B700008}">
      <dgm:prSet/>
      <dgm:spPr/>
      <dgm:t>
        <a:bodyPr/>
        <a:lstStyle/>
        <a:p>
          <a:endParaRPr lang="en-US"/>
        </a:p>
      </dgm:t>
    </dgm:pt>
    <dgm:pt modelId="{2923586B-D87E-4CA4-9B0C-19B51EA48043}" type="sibTrans" cxnId="{D847E763-BDC8-4B30-81F4-3A500B700008}">
      <dgm:prSet/>
      <dgm:spPr/>
      <dgm:t>
        <a:bodyPr/>
        <a:lstStyle/>
        <a:p>
          <a:endParaRPr lang="en-US"/>
        </a:p>
      </dgm:t>
    </dgm:pt>
    <dgm:pt modelId="{691D1578-E411-40F8-9235-8E2BD28F6414}">
      <dgm:prSet/>
      <dgm:spPr/>
      <dgm:t>
        <a:bodyPr/>
        <a:lstStyle/>
        <a:p>
          <a:r>
            <a:rPr lang="en-US" altLang="en-US" dirty="0" smtClean="0"/>
            <a:t>ClearCase</a:t>
          </a:r>
        </a:p>
      </dgm:t>
    </dgm:pt>
    <dgm:pt modelId="{97415A24-351C-4A78-980F-675FFFA6310E}" type="parTrans" cxnId="{80BA3D35-E8F2-4179-A011-C53D8F2600E0}">
      <dgm:prSet/>
      <dgm:spPr/>
      <dgm:t>
        <a:bodyPr/>
        <a:lstStyle/>
        <a:p>
          <a:endParaRPr lang="en-US"/>
        </a:p>
      </dgm:t>
    </dgm:pt>
    <dgm:pt modelId="{EEB34831-4C52-4A3C-A866-0960CC486642}" type="sibTrans" cxnId="{80BA3D35-E8F2-4179-A011-C53D8F2600E0}">
      <dgm:prSet/>
      <dgm:spPr/>
      <dgm:t>
        <a:bodyPr/>
        <a:lstStyle/>
        <a:p>
          <a:endParaRPr lang="en-US"/>
        </a:p>
      </dgm:t>
    </dgm:pt>
    <dgm:pt modelId="{C4CCF19A-0FBC-4EA6-9801-A68747F5F062}">
      <dgm:prSet/>
      <dgm:spPr/>
      <dgm:t>
        <a:bodyPr/>
        <a:lstStyle/>
        <a:p>
          <a:r>
            <a:rPr lang="en-US" altLang="en-US" dirty="0" smtClean="0"/>
            <a:t>Microsoft VSS</a:t>
          </a:r>
        </a:p>
      </dgm:t>
    </dgm:pt>
    <dgm:pt modelId="{9B6A3EB5-2728-4246-8247-52F0CB9B9C1A}" type="parTrans" cxnId="{B497101C-3DF5-49D2-AD0B-E404FE7A61A8}">
      <dgm:prSet/>
      <dgm:spPr/>
      <dgm:t>
        <a:bodyPr/>
        <a:lstStyle/>
        <a:p>
          <a:endParaRPr lang="en-US"/>
        </a:p>
      </dgm:t>
    </dgm:pt>
    <dgm:pt modelId="{5415CC3B-4490-497D-AD6E-A6010E777C59}" type="sibTrans" cxnId="{B497101C-3DF5-49D2-AD0B-E404FE7A61A8}">
      <dgm:prSet/>
      <dgm:spPr/>
      <dgm:t>
        <a:bodyPr/>
        <a:lstStyle/>
        <a:p>
          <a:endParaRPr lang="en-US"/>
        </a:p>
      </dgm:t>
    </dgm:pt>
    <dgm:pt modelId="{61A66717-4358-4E5B-9673-51DC3912CE4B}">
      <dgm:prSet custT="1"/>
      <dgm:spPr/>
      <dgm:t>
        <a:bodyPr/>
        <a:lstStyle/>
        <a:p>
          <a:r>
            <a:rPr lang="ja-JP" altLang="en-US" sz="1600" dirty="0" smtClean="0"/>
            <a:t>その他</a:t>
          </a:r>
          <a:endParaRPr lang="en-US" altLang="en-US" dirty="0" smtClean="0"/>
        </a:p>
      </dgm:t>
    </dgm:pt>
    <dgm:pt modelId="{046394BB-C595-451B-8ABA-EBB5E427193E}" type="parTrans" cxnId="{4F2502A1-B0FE-4A5F-A58F-5BB7CBB425FD}">
      <dgm:prSet/>
      <dgm:spPr/>
      <dgm:t>
        <a:bodyPr/>
        <a:lstStyle/>
        <a:p>
          <a:endParaRPr lang="en-US"/>
        </a:p>
      </dgm:t>
    </dgm:pt>
    <dgm:pt modelId="{16949FF9-4985-40E8-A60F-935D36948ABB}" type="sibTrans" cxnId="{4F2502A1-B0FE-4A5F-A58F-5BB7CBB425FD}">
      <dgm:prSet/>
      <dgm:spPr/>
      <dgm:t>
        <a:bodyPr/>
        <a:lstStyle/>
        <a:p>
          <a:endParaRPr lang="en-US"/>
        </a:p>
      </dgm:t>
    </dgm:pt>
    <dgm:pt modelId="{1233BF04-4A27-4F75-96A3-20E28F169AED}">
      <dgm:prSet/>
      <dgm:spPr/>
      <dgm:t>
        <a:bodyPr/>
        <a:lstStyle/>
        <a:p>
          <a:r>
            <a:rPr lang="en-US" altLang="en-US" dirty="0" smtClean="0"/>
            <a:t>Echo</a:t>
          </a:r>
        </a:p>
      </dgm:t>
    </dgm:pt>
    <dgm:pt modelId="{957C2698-7782-4D9B-9332-9E508605C6AD}" type="parTrans" cxnId="{C27C1F3E-8A7F-405C-A206-37D68CC8D89C}">
      <dgm:prSet/>
      <dgm:spPr/>
      <dgm:t>
        <a:bodyPr/>
        <a:lstStyle/>
        <a:p>
          <a:endParaRPr lang="en-US"/>
        </a:p>
      </dgm:t>
    </dgm:pt>
    <dgm:pt modelId="{12202B18-25A3-4D7F-AC34-EED70B954403}" type="sibTrans" cxnId="{C27C1F3E-8A7F-405C-A206-37D68CC8D89C}">
      <dgm:prSet/>
      <dgm:spPr/>
      <dgm:t>
        <a:bodyPr/>
        <a:lstStyle/>
        <a:p>
          <a:endParaRPr lang="en-US"/>
        </a:p>
      </dgm:t>
    </dgm:pt>
    <dgm:pt modelId="{3CE9B331-461D-4CEF-B212-BF9931FC65C8}">
      <dgm:prSet/>
      <dgm:spPr/>
      <dgm:t>
        <a:bodyPr/>
        <a:lstStyle/>
        <a:p>
          <a:r>
            <a:rPr lang="en-US" altLang="en-US" dirty="0" smtClean="0"/>
            <a:t>Sound</a:t>
          </a:r>
        </a:p>
      </dgm:t>
    </dgm:pt>
    <dgm:pt modelId="{F41CAF5A-97AC-45E0-93A8-365A97DB8495}" type="parTrans" cxnId="{80ACBED5-9683-40FA-8E47-CB98444949B6}">
      <dgm:prSet/>
      <dgm:spPr/>
      <dgm:t>
        <a:bodyPr/>
        <a:lstStyle/>
        <a:p>
          <a:endParaRPr lang="en-US"/>
        </a:p>
      </dgm:t>
    </dgm:pt>
    <dgm:pt modelId="{E77E1BB9-1546-4002-BABE-4A424B588A6C}" type="sibTrans" cxnId="{80ACBED5-9683-40FA-8E47-CB98444949B6}">
      <dgm:prSet/>
      <dgm:spPr/>
      <dgm:t>
        <a:bodyPr/>
        <a:lstStyle/>
        <a:p>
          <a:endParaRPr lang="en-US"/>
        </a:p>
      </dgm:t>
    </dgm:pt>
    <dgm:pt modelId="{D25E4361-57CA-4670-B328-F413A806D6E6}">
      <dgm:prSet/>
      <dgm:spPr/>
      <dgm:t>
        <a:bodyPr/>
        <a:lstStyle/>
        <a:p>
          <a:r>
            <a:rPr lang="en-US" altLang="en-US" dirty="0" smtClean="0"/>
            <a:t>Sql</a:t>
          </a:r>
        </a:p>
      </dgm:t>
    </dgm:pt>
    <dgm:pt modelId="{7A223310-1097-41B2-BF31-E6C610AA8975}" type="parTrans" cxnId="{60B55EC8-EA06-4B33-99B1-68102747ED14}">
      <dgm:prSet/>
      <dgm:spPr/>
      <dgm:t>
        <a:bodyPr/>
        <a:lstStyle/>
        <a:p>
          <a:endParaRPr lang="en-US"/>
        </a:p>
      </dgm:t>
    </dgm:pt>
    <dgm:pt modelId="{4F594AFB-EBD4-4FE4-BD06-12654BA0268D}" type="sibTrans" cxnId="{60B55EC8-EA06-4B33-99B1-68102747ED14}">
      <dgm:prSet/>
      <dgm:spPr/>
      <dgm:t>
        <a:bodyPr/>
        <a:lstStyle/>
        <a:p>
          <a:endParaRPr lang="en-US"/>
        </a:p>
      </dgm:t>
    </dgm:pt>
    <dgm:pt modelId="{F894129F-99F1-42B8-8C98-BBCDCF0FF6F2}">
      <dgm:prSet/>
      <dgm:spPr/>
      <dgm:t>
        <a:bodyPr/>
        <a:lstStyle/>
        <a:p>
          <a:r>
            <a:rPr lang="en-US" altLang="en-US" dirty="0" smtClean="0"/>
            <a:t>TStamp</a:t>
          </a:r>
        </a:p>
      </dgm:t>
    </dgm:pt>
    <dgm:pt modelId="{D7F30A8E-9B24-44D8-8CCE-36BBFB4E8CB4}" type="parTrans" cxnId="{FBD708DB-E146-48BC-8EF9-41C43DB0F1FB}">
      <dgm:prSet/>
      <dgm:spPr/>
      <dgm:t>
        <a:bodyPr/>
        <a:lstStyle/>
        <a:p>
          <a:endParaRPr lang="en-US"/>
        </a:p>
      </dgm:t>
    </dgm:pt>
    <dgm:pt modelId="{C72894B6-1E20-450C-90AA-247EBD28C252}" type="sibTrans" cxnId="{FBD708DB-E146-48BC-8EF9-41C43DB0F1FB}">
      <dgm:prSet/>
      <dgm:spPr/>
      <dgm:t>
        <a:bodyPr/>
        <a:lstStyle/>
        <a:p>
          <a:endParaRPr lang="en-US"/>
        </a:p>
      </dgm:t>
    </dgm:pt>
    <dgm:pt modelId="{9169C305-241D-478A-A76B-37CC602909F7}">
      <dgm:prSet custT="1"/>
      <dgm:spPr/>
      <dgm:t>
        <a:bodyPr/>
        <a:lstStyle/>
        <a:p>
          <a:r>
            <a:rPr lang="en-US" altLang="en-US" sz="1600" dirty="0" smtClean="0"/>
            <a:t>Copy</a:t>
          </a:r>
        </a:p>
      </dgm:t>
    </dgm:pt>
    <dgm:pt modelId="{204A104E-1185-417F-B68D-1C29802ACA2B}" type="parTrans" cxnId="{B15E1D9D-2624-4518-A2D6-16E65BE6D4C2}">
      <dgm:prSet/>
      <dgm:spPr/>
      <dgm:t>
        <a:bodyPr/>
        <a:lstStyle/>
        <a:p>
          <a:endParaRPr lang="en-US"/>
        </a:p>
      </dgm:t>
    </dgm:pt>
    <dgm:pt modelId="{09493FC6-FCC9-4A5B-BDEE-EE8A175CC54C}" type="sibTrans" cxnId="{B15E1D9D-2624-4518-A2D6-16E65BE6D4C2}">
      <dgm:prSet/>
      <dgm:spPr/>
      <dgm:t>
        <a:bodyPr/>
        <a:lstStyle/>
        <a:p>
          <a:endParaRPr lang="en-US"/>
        </a:p>
      </dgm:t>
    </dgm:pt>
    <dgm:pt modelId="{3766FF12-92A8-4489-854F-6E5B158FB329}">
      <dgm:prSet custT="1"/>
      <dgm:spPr/>
      <dgm:t>
        <a:bodyPr/>
        <a:lstStyle/>
        <a:p>
          <a:r>
            <a:rPr lang="en-US" altLang="en-US" sz="1600" dirty="0" smtClean="0"/>
            <a:t>Delete</a:t>
          </a:r>
        </a:p>
      </dgm:t>
    </dgm:pt>
    <dgm:pt modelId="{130DF795-E755-4E9E-8F77-2630A3803388}" type="parTrans" cxnId="{CA97161A-D146-45AF-8CBB-5F3923E86C88}">
      <dgm:prSet/>
      <dgm:spPr/>
      <dgm:t>
        <a:bodyPr/>
        <a:lstStyle/>
        <a:p>
          <a:endParaRPr lang="en-US"/>
        </a:p>
      </dgm:t>
    </dgm:pt>
    <dgm:pt modelId="{CD293C09-F594-45EC-A014-CF094263CE62}" type="sibTrans" cxnId="{CA97161A-D146-45AF-8CBB-5F3923E86C88}">
      <dgm:prSet/>
      <dgm:spPr/>
      <dgm:t>
        <a:bodyPr/>
        <a:lstStyle/>
        <a:p>
          <a:endParaRPr lang="en-US"/>
        </a:p>
      </dgm:t>
    </dgm:pt>
    <dgm:pt modelId="{61171FE9-3B2D-49BD-8BE7-30F8D6CE253D}">
      <dgm:prSet custT="1"/>
      <dgm:spPr/>
      <dgm:t>
        <a:bodyPr/>
        <a:lstStyle/>
        <a:p>
          <a:r>
            <a:rPr lang="en-US" altLang="en-US" sz="1600" dirty="0" smtClean="0"/>
            <a:t>Move</a:t>
          </a:r>
        </a:p>
      </dgm:t>
    </dgm:pt>
    <dgm:pt modelId="{D67A1720-6F55-4F7B-8914-7A280D4296EF}" type="parTrans" cxnId="{45A14B3B-8529-4A59-BA88-8CB911F37A82}">
      <dgm:prSet/>
      <dgm:spPr/>
      <dgm:t>
        <a:bodyPr/>
        <a:lstStyle/>
        <a:p>
          <a:endParaRPr lang="en-US"/>
        </a:p>
      </dgm:t>
    </dgm:pt>
    <dgm:pt modelId="{61ACFA3B-0032-4143-BE2A-671C939250E1}" type="sibTrans" cxnId="{45A14B3B-8529-4A59-BA88-8CB911F37A82}">
      <dgm:prSet/>
      <dgm:spPr/>
      <dgm:t>
        <a:bodyPr/>
        <a:lstStyle/>
        <a:p>
          <a:endParaRPr lang="en-US"/>
        </a:p>
      </dgm:t>
    </dgm:pt>
    <dgm:pt modelId="{71015E3D-3B6F-4DB4-B085-59C8942CDFA7}">
      <dgm:prSet custT="1"/>
      <dgm:spPr/>
      <dgm:t>
        <a:bodyPr/>
        <a:lstStyle/>
        <a:p>
          <a:r>
            <a:rPr lang="en-US" altLang="en-US" sz="1600" dirty="0" err="1" smtClean="0"/>
            <a:t>Mkdir</a:t>
          </a:r>
          <a:endParaRPr lang="en-US" altLang="en-US" sz="1600" dirty="0" smtClean="0"/>
        </a:p>
      </dgm:t>
    </dgm:pt>
    <dgm:pt modelId="{5D720CE9-CEFF-4A5E-BA26-76E281A06A21}" type="parTrans" cxnId="{C37BBAA4-EB6D-4386-AD93-4167D68C1A58}">
      <dgm:prSet/>
      <dgm:spPr/>
      <dgm:t>
        <a:bodyPr/>
        <a:lstStyle/>
        <a:p>
          <a:endParaRPr lang="en-US"/>
        </a:p>
      </dgm:t>
    </dgm:pt>
    <dgm:pt modelId="{003A1479-B59E-472D-BAAC-FDB5C5193239}" type="sibTrans" cxnId="{C37BBAA4-EB6D-4386-AD93-4167D68C1A58}">
      <dgm:prSet/>
      <dgm:spPr/>
      <dgm:t>
        <a:bodyPr/>
        <a:lstStyle/>
        <a:p>
          <a:endParaRPr lang="en-US"/>
        </a:p>
      </dgm:t>
    </dgm:pt>
    <dgm:pt modelId="{2EBA482A-E89B-4DDA-988F-228B5D85DC0E}">
      <dgm:prSet/>
      <dgm:spPr/>
      <dgm:t>
        <a:bodyPr/>
        <a:lstStyle/>
        <a:p>
          <a:r>
            <a:rPr lang="en-US" altLang="en-US" dirty="0" smtClean="0"/>
            <a:t>Perforce</a:t>
          </a:r>
        </a:p>
      </dgm:t>
    </dgm:pt>
    <dgm:pt modelId="{31FE0BC0-E425-4950-8AB8-4E39EC6023FB}" type="parTrans" cxnId="{EA1E6BD4-D9A4-4EFA-82E2-38443F576424}">
      <dgm:prSet/>
      <dgm:spPr/>
      <dgm:t>
        <a:bodyPr/>
        <a:lstStyle/>
        <a:p>
          <a:endParaRPr kumimoji="1" lang="ja-JP" altLang="en-US"/>
        </a:p>
      </dgm:t>
    </dgm:pt>
    <dgm:pt modelId="{B84CB2C6-B427-4F66-883E-4EFD5C15F5D4}" type="sibTrans" cxnId="{EA1E6BD4-D9A4-4EFA-82E2-38443F576424}">
      <dgm:prSet/>
      <dgm:spPr/>
      <dgm:t>
        <a:bodyPr/>
        <a:lstStyle/>
        <a:p>
          <a:endParaRPr kumimoji="1" lang="ja-JP" altLang="en-US"/>
        </a:p>
      </dgm:t>
    </dgm:pt>
    <dgm:pt modelId="{1E7E92B3-A8C4-4F06-88BB-735BC2D4E847}" type="pres">
      <dgm:prSet presAssocID="{FFF57D6A-2BD2-4C18-833A-5F798CF278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BC03F261-DC22-4A41-89E1-931211BAD73E}" type="pres">
      <dgm:prSet presAssocID="{D2F69BBF-989F-41E3-9E5F-E93FB1B23C1C}" presName="composite" presStyleCnt="0"/>
      <dgm:spPr/>
    </dgm:pt>
    <dgm:pt modelId="{00864509-9DB9-44DE-9F1E-9C19A23EB973}" type="pres">
      <dgm:prSet presAssocID="{D2F69BBF-989F-41E3-9E5F-E93FB1B23C1C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0076D-EC23-43C4-A581-F6E1AC1B467D}" type="pres">
      <dgm:prSet presAssocID="{D2F69BBF-989F-41E3-9E5F-E93FB1B23C1C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DA5EA-1322-4275-B0E3-1ECE6EA9964D}" type="pres">
      <dgm:prSet presAssocID="{6A5C4268-E47F-495C-9EA2-2882C415E256}" presName="space" presStyleCnt="0"/>
      <dgm:spPr/>
    </dgm:pt>
    <dgm:pt modelId="{0129CFE1-1C7F-4BD8-ABED-C3738FA819E1}" type="pres">
      <dgm:prSet presAssocID="{CC156827-A010-4A0B-9556-DCF5351E1F84}" presName="composite" presStyleCnt="0"/>
      <dgm:spPr/>
    </dgm:pt>
    <dgm:pt modelId="{6B3DF7EF-2E03-4D86-AD30-3D143F7C6F20}" type="pres">
      <dgm:prSet presAssocID="{CC156827-A010-4A0B-9556-DCF5351E1F84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422EE1-BB5F-4F60-8CD8-2ED7534FBCF9}" type="pres">
      <dgm:prSet presAssocID="{CC156827-A010-4A0B-9556-DCF5351E1F84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69E996-D2F6-4F39-A2FD-D2F9C0564B32}" type="pres">
      <dgm:prSet presAssocID="{516906DC-4BEB-411E-88A1-3A61050778D8}" presName="space" presStyleCnt="0"/>
      <dgm:spPr/>
    </dgm:pt>
    <dgm:pt modelId="{E253D0DC-6E57-4924-B615-2F3D84457410}" type="pres">
      <dgm:prSet presAssocID="{76746368-9266-4307-B156-FCF5DB61FE6A}" presName="composite" presStyleCnt="0"/>
      <dgm:spPr/>
    </dgm:pt>
    <dgm:pt modelId="{9C03A209-E6E7-4426-984F-D1CF8E1446A0}" type="pres">
      <dgm:prSet presAssocID="{76746368-9266-4307-B156-FCF5DB61FE6A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39F12CE-78FB-4083-B667-DD864292DE36}" type="pres">
      <dgm:prSet presAssocID="{76746368-9266-4307-B156-FCF5DB61FE6A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0849C07-683E-4753-AA4D-873FC80B4A1E}" type="pres">
      <dgm:prSet presAssocID="{2AA3C07A-9CC7-429F-B4A0-0BF3EDEC1C91}" presName="space" presStyleCnt="0"/>
      <dgm:spPr/>
    </dgm:pt>
    <dgm:pt modelId="{7511E140-FD6F-4848-BC65-DAEEF5F6E489}" type="pres">
      <dgm:prSet presAssocID="{61A66717-4358-4E5B-9673-51DC3912CE4B}" presName="composite" presStyleCnt="0"/>
      <dgm:spPr/>
    </dgm:pt>
    <dgm:pt modelId="{D7E6D02F-E67F-4ED2-9CAA-23318AB0978E}" type="pres">
      <dgm:prSet presAssocID="{61A66717-4358-4E5B-9673-51DC3912CE4B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DA3A2A9-7902-4FF0-B14D-9B9E862BA411}" type="pres">
      <dgm:prSet presAssocID="{61A66717-4358-4E5B-9673-51DC3912CE4B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2F537A10-46B4-4531-86C1-E100B46D7787}" type="presOf" srcId="{2EBA482A-E89B-4DDA-988F-228B5D85DC0E}" destId="{939F12CE-78FB-4083-B667-DD864292DE36}" srcOrd="0" destOrd="3" presId="urn:microsoft.com/office/officeart/2005/8/layout/hList1"/>
    <dgm:cxn modelId="{9D1EEA38-604E-4223-A6D6-753211138875}" type="presOf" srcId="{FFF57D6A-2BD2-4C18-833A-5F798CF278E3}" destId="{1E7E92B3-A8C4-4F06-88BB-735BC2D4E847}" srcOrd="0" destOrd="0" presId="urn:microsoft.com/office/officeart/2005/8/layout/hList1"/>
    <dgm:cxn modelId="{FBD708DB-E146-48BC-8EF9-41C43DB0F1FB}" srcId="{61A66717-4358-4E5B-9673-51DC3912CE4B}" destId="{F894129F-99F1-42B8-8C98-BBCDCF0FF6F2}" srcOrd="3" destOrd="0" parTransId="{D7F30A8E-9B24-44D8-8CCE-36BBFB4E8CB4}" sibTransId="{C72894B6-1E20-450C-90AA-247EBD28C252}"/>
    <dgm:cxn modelId="{78388BB1-6869-4CF6-AD69-6016CD895C62}" srcId="{D2F69BBF-989F-41E3-9E5F-E93FB1B23C1C}" destId="{ECE1FF66-571E-4403-B3CD-2BE0B81D43D1}" srcOrd="0" destOrd="0" parTransId="{E334C39E-0255-41C0-9D9B-8E49145229E2}" sibTransId="{4AFAD491-984D-45B5-BF89-D308EB8719D8}"/>
    <dgm:cxn modelId="{CA97161A-D146-45AF-8CBB-5F3923E86C88}" srcId="{CC156827-A010-4A0B-9556-DCF5351E1F84}" destId="{3766FF12-92A8-4489-854F-6E5B158FB329}" srcOrd="1" destOrd="0" parTransId="{130DF795-E755-4E9E-8F77-2630A3803388}" sibTransId="{CD293C09-F594-45EC-A014-CF094263CE62}"/>
    <dgm:cxn modelId="{46206064-B58C-461A-A61A-16E71DFEE1D4}" type="presOf" srcId="{D2F69BBF-989F-41E3-9E5F-E93FB1B23C1C}" destId="{00864509-9DB9-44DE-9F1E-9C19A23EB973}" srcOrd="0" destOrd="0" presId="urn:microsoft.com/office/officeart/2005/8/layout/hList1"/>
    <dgm:cxn modelId="{0590D65E-38A4-44DE-919B-08FE4B569716}" srcId="{FFF57D6A-2BD2-4C18-833A-5F798CF278E3}" destId="{76746368-9266-4307-B156-FCF5DB61FE6A}" srcOrd="2" destOrd="0" parTransId="{5145CA18-DC53-4FB3-98EE-C40336ED28DE}" sibTransId="{2AA3C07A-9CC7-429F-B4A0-0BF3EDEC1C91}"/>
    <dgm:cxn modelId="{80BA3D35-E8F2-4179-A011-C53D8F2600E0}" srcId="{76746368-9266-4307-B156-FCF5DB61FE6A}" destId="{691D1578-E411-40F8-9235-8E2BD28F6414}" srcOrd="1" destOrd="0" parTransId="{97415A24-351C-4A78-980F-675FFFA6310E}" sibTransId="{EEB34831-4C52-4A3C-A866-0960CC486642}"/>
    <dgm:cxn modelId="{A6034FB6-8786-4599-9AA1-2FD1F66E09A9}" type="presOf" srcId="{0D26B0FE-45FD-4B1F-9866-27ABAE9B17F8}" destId="{1F80076D-EC23-43C4-A581-F6E1AC1B467D}" srcOrd="0" destOrd="3" presId="urn:microsoft.com/office/officeart/2005/8/layout/hList1"/>
    <dgm:cxn modelId="{F7EFF542-2077-4B3B-B358-DCE19BDFCEA1}" type="presOf" srcId="{F894129F-99F1-42B8-8C98-BBCDCF0FF6F2}" destId="{6DA3A2A9-7902-4FF0-B14D-9B9E862BA411}" srcOrd="0" destOrd="3" presId="urn:microsoft.com/office/officeart/2005/8/layout/hList1"/>
    <dgm:cxn modelId="{AEB34E58-E348-4EF5-9FA8-033385B6F1E3}" srcId="{D2F69BBF-989F-41E3-9E5F-E93FB1B23C1C}" destId="{CA274FCC-3D65-497D-8F8F-40696713CAAB}" srcOrd="2" destOrd="0" parTransId="{351A7498-72F7-4B10-9551-A82BB446B776}" sibTransId="{71E42B1E-E50A-44E5-AC90-19175DCD6485}"/>
    <dgm:cxn modelId="{EA1E6BD4-D9A4-4EFA-82E2-38443F576424}" srcId="{76746368-9266-4307-B156-FCF5DB61FE6A}" destId="{2EBA482A-E89B-4DDA-988F-228B5D85DC0E}" srcOrd="3" destOrd="0" parTransId="{31FE0BC0-E425-4950-8AB8-4E39EC6023FB}" sibTransId="{B84CB2C6-B427-4F66-883E-4EFD5C15F5D4}"/>
    <dgm:cxn modelId="{D8CBC65A-8ABE-404E-8BC9-41AB65323164}" type="presOf" srcId="{9169C305-241D-478A-A76B-37CC602909F7}" destId="{DE422EE1-BB5F-4F60-8CD8-2ED7534FBCF9}" srcOrd="0" destOrd="0" presId="urn:microsoft.com/office/officeart/2005/8/layout/hList1"/>
    <dgm:cxn modelId="{3EF8FEA3-AF75-49C0-AFAF-28906F742231}" srcId="{FFF57D6A-2BD2-4C18-833A-5F798CF278E3}" destId="{D2F69BBF-989F-41E3-9E5F-E93FB1B23C1C}" srcOrd="0" destOrd="0" parTransId="{8387E5A7-7B6D-4F75-84BB-4850C899F83A}" sibTransId="{6A5C4268-E47F-495C-9EA2-2882C415E256}"/>
    <dgm:cxn modelId="{AC33A45B-8866-4C1D-B0BE-F3D8F2CC42F6}" type="presOf" srcId="{3CE9B331-461D-4CEF-B212-BF9931FC65C8}" destId="{6DA3A2A9-7902-4FF0-B14D-9B9E862BA411}" srcOrd="0" destOrd="1" presId="urn:microsoft.com/office/officeart/2005/8/layout/hList1"/>
    <dgm:cxn modelId="{189937CD-DE52-41BE-8C0B-7D460FAAAC9D}" type="presOf" srcId="{ECE1FF66-571E-4403-B3CD-2BE0B81D43D1}" destId="{1F80076D-EC23-43C4-A581-F6E1AC1B467D}" srcOrd="0" destOrd="0" presId="urn:microsoft.com/office/officeart/2005/8/layout/hList1"/>
    <dgm:cxn modelId="{4FDC08B9-1447-405E-AEC9-E3C351DD985D}" type="presOf" srcId="{1233BF04-4A27-4F75-96A3-20E28F169AED}" destId="{6DA3A2A9-7902-4FF0-B14D-9B9E862BA411}" srcOrd="0" destOrd="0" presId="urn:microsoft.com/office/officeart/2005/8/layout/hList1"/>
    <dgm:cxn modelId="{B15E1D9D-2624-4518-A2D6-16E65BE6D4C2}" srcId="{CC156827-A010-4A0B-9556-DCF5351E1F84}" destId="{9169C305-241D-478A-A76B-37CC602909F7}" srcOrd="0" destOrd="0" parTransId="{204A104E-1185-417F-B68D-1C29802ACA2B}" sibTransId="{09493FC6-FCC9-4A5B-BDEE-EE8A175CC54C}"/>
    <dgm:cxn modelId="{C27C1F3E-8A7F-405C-A206-37D68CC8D89C}" srcId="{61A66717-4358-4E5B-9673-51DC3912CE4B}" destId="{1233BF04-4A27-4F75-96A3-20E28F169AED}" srcOrd="0" destOrd="0" parTransId="{957C2698-7782-4D9B-9332-9E508605C6AD}" sibTransId="{12202B18-25A3-4D7F-AC34-EED70B954403}"/>
    <dgm:cxn modelId="{DF581346-943D-4DAA-844F-285E73506BAA}" type="presOf" srcId="{C4CCF19A-0FBC-4EA6-9801-A68747F5F062}" destId="{939F12CE-78FB-4083-B667-DD864292DE36}" srcOrd="0" destOrd="2" presId="urn:microsoft.com/office/officeart/2005/8/layout/hList1"/>
    <dgm:cxn modelId="{45A14B3B-8529-4A59-BA88-8CB911F37A82}" srcId="{CC156827-A010-4A0B-9556-DCF5351E1F84}" destId="{61171FE9-3B2D-49BD-8BE7-30F8D6CE253D}" srcOrd="2" destOrd="0" parTransId="{D67A1720-6F55-4F7B-8914-7A280D4296EF}" sibTransId="{61ACFA3B-0032-4143-BE2A-671C939250E1}"/>
    <dgm:cxn modelId="{336272B7-ADD5-4B44-912F-438090EA0FE0}" type="presOf" srcId="{0C99CE67-D3DD-48F2-B8CD-5A93A158B389}" destId="{1F80076D-EC23-43C4-A581-F6E1AC1B467D}" srcOrd="0" destOrd="1" presId="urn:microsoft.com/office/officeart/2005/8/layout/hList1"/>
    <dgm:cxn modelId="{779A51BD-F04B-4C12-A43C-BFED874D2E04}" type="presOf" srcId="{691D1578-E411-40F8-9235-8E2BD28F6414}" destId="{939F12CE-78FB-4083-B667-DD864292DE36}" srcOrd="0" destOrd="1" presId="urn:microsoft.com/office/officeart/2005/8/layout/hList1"/>
    <dgm:cxn modelId="{C37BBAA4-EB6D-4386-AD93-4167D68C1A58}" srcId="{CC156827-A010-4A0B-9556-DCF5351E1F84}" destId="{71015E3D-3B6F-4DB4-B085-59C8942CDFA7}" srcOrd="3" destOrd="0" parTransId="{5D720CE9-CEFF-4A5E-BA26-76E281A06A21}" sibTransId="{003A1479-B59E-472D-BAAC-FDB5C5193239}"/>
    <dgm:cxn modelId="{3CF4D437-E484-4762-A8D4-7C74E599EF8A}" type="presOf" srcId="{76746368-9266-4307-B156-FCF5DB61FE6A}" destId="{9C03A209-E6E7-4426-984F-D1CF8E1446A0}" srcOrd="0" destOrd="0" presId="urn:microsoft.com/office/officeart/2005/8/layout/hList1"/>
    <dgm:cxn modelId="{B497101C-3DF5-49D2-AD0B-E404FE7A61A8}" srcId="{76746368-9266-4307-B156-FCF5DB61FE6A}" destId="{C4CCF19A-0FBC-4EA6-9801-A68747F5F062}" srcOrd="2" destOrd="0" parTransId="{9B6A3EB5-2728-4246-8247-52F0CB9B9C1A}" sibTransId="{5415CC3B-4490-497D-AD6E-A6010E777C59}"/>
    <dgm:cxn modelId="{59FAFB9F-1429-4A5F-B00B-F09ED7951D73}" srcId="{D2F69BBF-989F-41E3-9E5F-E93FB1B23C1C}" destId="{0D26B0FE-45FD-4B1F-9866-27ABAE9B17F8}" srcOrd="3" destOrd="0" parTransId="{56563B12-3C8C-4F96-86A7-E7CC63B84294}" sibTransId="{1DE3271C-ACD4-4034-A2A0-5634115A6998}"/>
    <dgm:cxn modelId="{9F6AE7E7-3EDD-4E2B-8F8C-B9AB1564B21C}" type="presOf" srcId="{71015E3D-3B6F-4DB4-B085-59C8942CDFA7}" destId="{DE422EE1-BB5F-4F60-8CD8-2ED7534FBCF9}" srcOrd="0" destOrd="3" presId="urn:microsoft.com/office/officeart/2005/8/layout/hList1"/>
    <dgm:cxn modelId="{643E9F8C-472E-4882-8996-27E2544C7630}" type="presOf" srcId="{438F55A2-1C70-42A8-8C09-765B9F8827F5}" destId="{939F12CE-78FB-4083-B667-DD864292DE36}" srcOrd="0" destOrd="0" presId="urn:microsoft.com/office/officeart/2005/8/layout/hList1"/>
    <dgm:cxn modelId="{4F2502A1-B0FE-4A5F-A58F-5BB7CBB425FD}" srcId="{FFF57D6A-2BD2-4C18-833A-5F798CF278E3}" destId="{61A66717-4358-4E5B-9673-51DC3912CE4B}" srcOrd="3" destOrd="0" parTransId="{046394BB-C595-451B-8ABA-EBB5E427193E}" sibTransId="{16949FF9-4985-40E8-A60F-935D36948ABB}"/>
    <dgm:cxn modelId="{8FB7CB9A-1FC5-476E-A25D-F2B47C7E7428}" type="presOf" srcId="{D25E4361-57CA-4670-B328-F413A806D6E6}" destId="{6DA3A2A9-7902-4FF0-B14D-9B9E862BA411}" srcOrd="0" destOrd="2" presId="urn:microsoft.com/office/officeart/2005/8/layout/hList1"/>
    <dgm:cxn modelId="{25B7AE17-BAC2-446D-8670-018AD51B9D39}" srcId="{FFF57D6A-2BD2-4C18-833A-5F798CF278E3}" destId="{CC156827-A010-4A0B-9556-DCF5351E1F84}" srcOrd="1" destOrd="0" parTransId="{28C50109-5CD3-44C8-A29A-7E73480AE31B}" sibTransId="{516906DC-4BEB-411E-88A1-3A61050778D8}"/>
    <dgm:cxn modelId="{FECF5E26-EBE5-4C58-A578-9BA9E175218A}" srcId="{D2F69BBF-989F-41E3-9E5F-E93FB1B23C1C}" destId="{0C99CE67-D3DD-48F2-B8CD-5A93A158B389}" srcOrd="1" destOrd="0" parTransId="{9314D104-1A9A-4712-8EAC-B7E69DFE2BFD}" sibTransId="{AEA933C5-1E74-4A1F-A4CF-E60540DFBC4F}"/>
    <dgm:cxn modelId="{EB5E09EE-9B71-469D-A349-DD3C39C11FB7}" type="presOf" srcId="{CA274FCC-3D65-497D-8F8F-40696713CAAB}" destId="{1F80076D-EC23-43C4-A581-F6E1AC1B467D}" srcOrd="0" destOrd="2" presId="urn:microsoft.com/office/officeart/2005/8/layout/hList1"/>
    <dgm:cxn modelId="{D847E763-BDC8-4B30-81F4-3A500B700008}" srcId="{76746368-9266-4307-B156-FCF5DB61FE6A}" destId="{438F55A2-1C70-42A8-8C09-765B9F8827F5}" srcOrd="0" destOrd="0" parTransId="{BC3DE5D3-EE5A-4FD6-90F0-33C49EA936FA}" sibTransId="{2923586B-D87E-4CA4-9B0C-19B51EA48043}"/>
    <dgm:cxn modelId="{60B55EC8-EA06-4B33-99B1-68102747ED14}" srcId="{61A66717-4358-4E5B-9673-51DC3912CE4B}" destId="{D25E4361-57CA-4670-B328-F413A806D6E6}" srcOrd="2" destOrd="0" parTransId="{7A223310-1097-41B2-BF31-E6C610AA8975}" sibTransId="{4F594AFB-EBD4-4FE4-BD06-12654BA0268D}"/>
    <dgm:cxn modelId="{D8749B2E-E792-404A-8422-844C73444FBB}" type="presOf" srcId="{CC156827-A010-4A0B-9556-DCF5351E1F84}" destId="{6B3DF7EF-2E03-4D86-AD30-3D143F7C6F20}" srcOrd="0" destOrd="0" presId="urn:microsoft.com/office/officeart/2005/8/layout/hList1"/>
    <dgm:cxn modelId="{B126BC82-694D-42FF-85D7-1FE6716FFDC3}" type="presOf" srcId="{61A66717-4358-4E5B-9673-51DC3912CE4B}" destId="{D7E6D02F-E67F-4ED2-9CAA-23318AB0978E}" srcOrd="0" destOrd="0" presId="urn:microsoft.com/office/officeart/2005/8/layout/hList1"/>
    <dgm:cxn modelId="{80ACBED5-9683-40FA-8E47-CB98444949B6}" srcId="{61A66717-4358-4E5B-9673-51DC3912CE4B}" destId="{3CE9B331-461D-4CEF-B212-BF9931FC65C8}" srcOrd="1" destOrd="0" parTransId="{F41CAF5A-97AC-45E0-93A8-365A97DB8495}" sibTransId="{E77E1BB9-1546-4002-BABE-4A424B588A6C}"/>
    <dgm:cxn modelId="{2FD67410-C9E3-4922-991D-2B68A9A5BC56}" type="presOf" srcId="{61171FE9-3B2D-49BD-8BE7-30F8D6CE253D}" destId="{DE422EE1-BB5F-4F60-8CD8-2ED7534FBCF9}" srcOrd="0" destOrd="2" presId="urn:microsoft.com/office/officeart/2005/8/layout/hList1"/>
    <dgm:cxn modelId="{3327873F-F376-4D04-B17E-F4A4E5596ED1}" type="presOf" srcId="{3766FF12-92A8-4489-854F-6E5B158FB329}" destId="{DE422EE1-BB5F-4F60-8CD8-2ED7534FBCF9}" srcOrd="0" destOrd="1" presId="urn:microsoft.com/office/officeart/2005/8/layout/hList1"/>
    <dgm:cxn modelId="{86B3CB20-FF0D-4EBF-B42A-D5B2268415CE}" type="presParOf" srcId="{1E7E92B3-A8C4-4F06-88BB-735BC2D4E847}" destId="{BC03F261-DC22-4A41-89E1-931211BAD73E}" srcOrd="0" destOrd="0" presId="urn:microsoft.com/office/officeart/2005/8/layout/hList1"/>
    <dgm:cxn modelId="{A32C6E40-75E4-4387-9B28-CBA3D11DB8D5}" type="presParOf" srcId="{BC03F261-DC22-4A41-89E1-931211BAD73E}" destId="{00864509-9DB9-44DE-9F1E-9C19A23EB973}" srcOrd="0" destOrd="0" presId="urn:microsoft.com/office/officeart/2005/8/layout/hList1"/>
    <dgm:cxn modelId="{55BD393C-7A7B-4E8F-ACEA-48D46539DD26}" type="presParOf" srcId="{BC03F261-DC22-4A41-89E1-931211BAD73E}" destId="{1F80076D-EC23-43C4-A581-F6E1AC1B467D}" srcOrd="1" destOrd="0" presId="urn:microsoft.com/office/officeart/2005/8/layout/hList1"/>
    <dgm:cxn modelId="{96222EC0-934E-4485-89B4-2D9ECEE7315D}" type="presParOf" srcId="{1E7E92B3-A8C4-4F06-88BB-735BC2D4E847}" destId="{282DA5EA-1322-4275-B0E3-1ECE6EA9964D}" srcOrd="1" destOrd="0" presId="urn:microsoft.com/office/officeart/2005/8/layout/hList1"/>
    <dgm:cxn modelId="{D0AB5AD6-2A85-47A0-A965-0827D45263F4}" type="presParOf" srcId="{1E7E92B3-A8C4-4F06-88BB-735BC2D4E847}" destId="{0129CFE1-1C7F-4BD8-ABED-C3738FA819E1}" srcOrd="2" destOrd="0" presId="urn:microsoft.com/office/officeart/2005/8/layout/hList1"/>
    <dgm:cxn modelId="{FA7729F2-64E1-46E4-BB79-5B9889D490C3}" type="presParOf" srcId="{0129CFE1-1C7F-4BD8-ABED-C3738FA819E1}" destId="{6B3DF7EF-2E03-4D86-AD30-3D143F7C6F20}" srcOrd="0" destOrd="0" presId="urn:microsoft.com/office/officeart/2005/8/layout/hList1"/>
    <dgm:cxn modelId="{3A1C645E-FFCE-4126-8714-03CA1F500C61}" type="presParOf" srcId="{0129CFE1-1C7F-4BD8-ABED-C3738FA819E1}" destId="{DE422EE1-BB5F-4F60-8CD8-2ED7534FBCF9}" srcOrd="1" destOrd="0" presId="urn:microsoft.com/office/officeart/2005/8/layout/hList1"/>
    <dgm:cxn modelId="{5B84E473-72B7-4CE6-9614-F41E6C52B43B}" type="presParOf" srcId="{1E7E92B3-A8C4-4F06-88BB-735BC2D4E847}" destId="{8169E996-D2F6-4F39-A2FD-D2F9C0564B32}" srcOrd="3" destOrd="0" presId="urn:microsoft.com/office/officeart/2005/8/layout/hList1"/>
    <dgm:cxn modelId="{5C0EC7F8-D9B2-4DDA-883A-DEC694B80CDA}" type="presParOf" srcId="{1E7E92B3-A8C4-4F06-88BB-735BC2D4E847}" destId="{E253D0DC-6E57-4924-B615-2F3D84457410}" srcOrd="4" destOrd="0" presId="urn:microsoft.com/office/officeart/2005/8/layout/hList1"/>
    <dgm:cxn modelId="{3136ADA1-28F2-458B-9993-F707874A54AD}" type="presParOf" srcId="{E253D0DC-6E57-4924-B615-2F3D84457410}" destId="{9C03A209-E6E7-4426-984F-D1CF8E1446A0}" srcOrd="0" destOrd="0" presId="urn:microsoft.com/office/officeart/2005/8/layout/hList1"/>
    <dgm:cxn modelId="{7682A0A6-7A30-418A-9F2A-0044B201DFDA}" type="presParOf" srcId="{E253D0DC-6E57-4924-B615-2F3D84457410}" destId="{939F12CE-78FB-4083-B667-DD864292DE36}" srcOrd="1" destOrd="0" presId="urn:microsoft.com/office/officeart/2005/8/layout/hList1"/>
    <dgm:cxn modelId="{AD1982D1-9F08-4524-BC33-D460D35D2FC5}" type="presParOf" srcId="{1E7E92B3-A8C4-4F06-88BB-735BC2D4E847}" destId="{70849C07-683E-4753-AA4D-873FC80B4A1E}" srcOrd="5" destOrd="0" presId="urn:microsoft.com/office/officeart/2005/8/layout/hList1"/>
    <dgm:cxn modelId="{AD39705A-46B8-435A-BE02-C69A118439D7}" type="presParOf" srcId="{1E7E92B3-A8C4-4F06-88BB-735BC2D4E847}" destId="{7511E140-FD6F-4848-BC65-DAEEF5F6E489}" srcOrd="6" destOrd="0" presId="urn:microsoft.com/office/officeart/2005/8/layout/hList1"/>
    <dgm:cxn modelId="{72F2F299-C183-4D69-8AE8-D0FEA97DEE8A}" type="presParOf" srcId="{7511E140-FD6F-4848-BC65-DAEEF5F6E489}" destId="{D7E6D02F-E67F-4ED2-9CAA-23318AB0978E}" srcOrd="0" destOrd="0" presId="urn:microsoft.com/office/officeart/2005/8/layout/hList1"/>
    <dgm:cxn modelId="{C06D0E36-C568-4F16-AC89-24CAE02AFD6F}" type="presParOf" srcId="{7511E140-FD6F-4848-BC65-DAEEF5F6E489}" destId="{6DA3A2A9-7902-4FF0-B14D-9B9E862BA41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BE84357A-1040-4185-8F68-7A51AB09524C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CB6833-A55D-40AB-A34F-A42732904D07}">
      <dgm:prSet phldrT="[テキスト]" phldr="1"/>
      <dgm:spPr/>
      <dgm:t>
        <a:bodyPr/>
        <a:lstStyle/>
        <a:p>
          <a:endParaRPr lang="en-US" dirty="0"/>
        </a:p>
      </dgm:t>
    </dgm:pt>
    <dgm:pt modelId="{FA735628-C9B7-4767-8619-86CC36E36795}" type="parTrans" cxnId="{DFE98DDE-E307-40C9-997D-4BAB6F562029}">
      <dgm:prSet/>
      <dgm:spPr/>
      <dgm:t>
        <a:bodyPr/>
        <a:lstStyle/>
        <a:p>
          <a:endParaRPr lang="en-US"/>
        </a:p>
      </dgm:t>
    </dgm:pt>
    <dgm:pt modelId="{9241BC22-50FF-4C4E-B3BE-FEFAD763B345}" type="sibTrans" cxnId="{DFE98DDE-E307-40C9-997D-4BAB6F562029}">
      <dgm:prSet/>
      <dgm:spPr/>
      <dgm:t>
        <a:bodyPr/>
        <a:lstStyle/>
        <a:p>
          <a:endParaRPr lang="en-US"/>
        </a:p>
      </dgm:t>
    </dgm:pt>
    <dgm:pt modelId="{1EADD363-3DCF-448A-976C-706C7CAAEA7B}">
      <dgm:prSet phldrT="[テキスト]" custT="1"/>
      <dgm:spPr/>
      <dgm:t>
        <a:bodyPr/>
        <a:lstStyle/>
        <a:p>
          <a:r>
            <a:rPr lang="ja-JP" altLang="en-US" sz="2800" dirty="0" smtClean="0"/>
            <a:t>かんばんは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必ず現物に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つけておく</a:t>
          </a:r>
          <a:endParaRPr lang="en-US" sz="2800" dirty="0"/>
        </a:p>
      </dgm:t>
    </dgm:pt>
    <dgm:pt modelId="{3F30DBDF-4F7A-48C2-AB4D-2690BFE8278F}" type="parTrans" cxnId="{5F519903-05A8-4E51-8E92-071C5DBC9EAA}">
      <dgm:prSet/>
      <dgm:spPr/>
      <dgm:t>
        <a:bodyPr/>
        <a:lstStyle/>
        <a:p>
          <a:endParaRPr lang="en-US"/>
        </a:p>
      </dgm:t>
    </dgm:pt>
    <dgm:pt modelId="{44825B85-62D9-4CB6-AC06-ECF79881B8E2}" type="sibTrans" cxnId="{5F519903-05A8-4E51-8E92-071C5DBC9EAA}">
      <dgm:prSet/>
      <dgm:spPr/>
      <dgm:t>
        <a:bodyPr/>
        <a:lstStyle/>
        <a:p>
          <a:endParaRPr lang="en-US"/>
        </a:p>
      </dgm:t>
    </dgm:pt>
    <dgm:pt modelId="{1839AE1D-D726-4017-ABB8-F2E66C9743B7}">
      <dgm:prSet phldrT="[テキスト]" custT="1"/>
      <dgm:spPr/>
      <dgm:t>
        <a:bodyPr/>
        <a:lstStyle/>
        <a:p>
          <a:r>
            <a:rPr lang="ja-JP" altLang="en-US" sz="2800" dirty="0" smtClean="0"/>
            <a:t>かんばんが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到着した順で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生産する</a:t>
          </a:r>
          <a:endParaRPr lang="en-US" sz="2800" dirty="0"/>
        </a:p>
      </dgm:t>
    </dgm:pt>
    <dgm:pt modelId="{D8BDAD92-1989-46ED-A1C5-44ED34340476}" type="parTrans" cxnId="{5D695CE6-F1BA-4D33-BEA1-143A25E4E6A4}">
      <dgm:prSet/>
      <dgm:spPr/>
      <dgm:t>
        <a:bodyPr/>
        <a:lstStyle/>
        <a:p>
          <a:endParaRPr lang="en-US"/>
        </a:p>
      </dgm:t>
    </dgm:pt>
    <dgm:pt modelId="{776466F0-68B2-49E4-AB2F-1E95C8B4A2CC}" type="sibTrans" cxnId="{5D695CE6-F1BA-4D33-BEA1-143A25E4E6A4}">
      <dgm:prSet/>
      <dgm:spPr/>
      <dgm:t>
        <a:bodyPr/>
        <a:lstStyle/>
        <a:p>
          <a:endParaRPr lang="en-US"/>
        </a:p>
      </dgm:t>
    </dgm:pt>
    <dgm:pt modelId="{EEFEC14A-1CF3-4287-A99F-7873927F0680}">
      <dgm:prSet phldrT="[テキスト]"/>
      <dgm:spPr/>
      <dgm:t>
        <a:bodyPr/>
        <a:lstStyle/>
        <a:p>
          <a:endParaRPr lang="en-US" dirty="0"/>
        </a:p>
      </dgm:t>
    </dgm:pt>
    <dgm:pt modelId="{3F588208-AE8F-4C23-A151-8F1305136DF7}" type="parTrans" cxnId="{C982F364-FF18-44A0-B32B-FC7A07E62AA6}">
      <dgm:prSet/>
      <dgm:spPr/>
      <dgm:t>
        <a:bodyPr/>
        <a:lstStyle/>
        <a:p>
          <a:endParaRPr lang="en-US"/>
        </a:p>
      </dgm:t>
    </dgm:pt>
    <dgm:pt modelId="{BE0F5482-25FC-4AF6-A6B2-2B523BF2E971}" type="sibTrans" cxnId="{C982F364-FF18-44A0-B32B-FC7A07E62AA6}">
      <dgm:prSet/>
      <dgm:spPr/>
      <dgm:t>
        <a:bodyPr/>
        <a:lstStyle/>
        <a:p>
          <a:endParaRPr lang="en-US"/>
        </a:p>
      </dgm:t>
    </dgm:pt>
    <dgm:pt modelId="{F422806F-A61A-444D-8975-C7B8BB0815D7}">
      <dgm:prSet phldrT="[テキスト]" custT="1"/>
      <dgm:spPr/>
      <dgm:t>
        <a:bodyPr/>
        <a:lstStyle/>
        <a:p>
          <a:r>
            <a:rPr lang="ja-JP" altLang="en-US" sz="2800" dirty="0" smtClean="0"/>
            <a:t>かんばんが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なければ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生産を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開始しない</a:t>
          </a:r>
          <a:endParaRPr lang="en-US" sz="2800" dirty="0"/>
        </a:p>
      </dgm:t>
    </dgm:pt>
    <dgm:pt modelId="{495C81AC-14E9-479E-946E-EAB21CF08F55}" type="parTrans" cxnId="{20CD5DCB-4D2E-4A11-8B37-D39775C2B140}">
      <dgm:prSet/>
      <dgm:spPr/>
      <dgm:t>
        <a:bodyPr/>
        <a:lstStyle/>
        <a:p>
          <a:endParaRPr lang="en-US"/>
        </a:p>
      </dgm:t>
    </dgm:pt>
    <dgm:pt modelId="{15C2ED67-CBF3-42F2-BA03-DE624E2902EB}" type="sibTrans" cxnId="{20CD5DCB-4D2E-4A11-8B37-D39775C2B140}">
      <dgm:prSet/>
      <dgm:spPr/>
      <dgm:t>
        <a:bodyPr/>
        <a:lstStyle/>
        <a:p>
          <a:endParaRPr lang="en-US"/>
        </a:p>
      </dgm:t>
    </dgm:pt>
    <dgm:pt modelId="{73DCDFFB-78E0-41B5-8093-6166011609E1}" type="pres">
      <dgm:prSet presAssocID="{BE84357A-1040-4185-8F68-7A51AB09524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482F060-F962-46E0-9231-7F2506A69491}" type="pres">
      <dgm:prSet presAssocID="{9FCB6833-A55D-40AB-A34F-A42732904D07}" presName="roof" presStyleLbl="dkBgShp" presStyleIdx="0" presStyleCnt="2"/>
      <dgm:spPr/>
      <dgm:t>
        <a:bodyPr/>
        <a:lstStyle/>
        <a:p>
          <a:endParaRPr kumimoji="1" lang="ja-JP" altLang="en-US"/>
        </a:p>
      </dgm:t>
    </dgm:pt>
    <dgm:pt modelId="{1E5F9300-7AF6-440B-9F17-E23DCA1D0498}" type="pres">
      <dgm:prSet presAssocID="{9FCB6833-A55D-40AB-A34F-A42732904D07}" presName="pillars" presStyleCnt="0"/>
      <dgm:spPr/>
    </dgm:pt>
    <dgm:pt modelId="{691780A4-C9F6-4BA9-A24F-4A93BFF83DBB}" type="pres">
      <dgm:prSet presAssocID="{9FCB6833-A55D-40AB-A34F-A42732904D07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45031D-0900-40C1-B6E4-62EA6EE489D3}" type="pres">
      <dgm:prSet presAssocID="{F422806F-A61A-444D-8975-C7B8BB0815D7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237DDAD-AF68-4B31-B027-87DD60EE48EE}" type="pres">
      <dgm:prSet presAssocID="{1839AE1D-D726-4017-ABB8-F2E66C9743B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D44900D-5599-48EF-B74A-22E949E52DBD}" type="pres">
      <dgm:prSet presAssocID="{9FCB6833-A55D-40AB-A34F-A42732904D07}" presName="base" presStyleLbl="dkBgShp" presStyleIdx="1" presStyleCnt="2"/>
      <dgm:spPr/>
    </dgm:pt>
  </dgm:ptLst>
  <dgm:cxnLst>
    <dgm:cxn modelId="{DFE98DDE-E307-40C9-997D-4BAB6F562029}" srcId="{BE84357A-1040-4185-8F68-7A51AB09524C}" destId="{9FCB6833-A55D-40AB-A34F-A42732904D07}" srcOrd="0" destOrd="0" parTransId="{FA735628-C9B7-4767-8619-86CC36E36795}" sibTransId="{9241BC22-50FF-4C4E-B3BE-FEFAD763B345}"/>
    <dgm:cxn modelId="{5F519903-05A8-4E51-8E92-071C5DBC9EAA}" srcId="{9FCB6833-A55D-40AB-A34F-A42732904D07}" destId="{1EADD363-3DCF-448A-976C-706C7CAAEA7B}" srcOrd="0" destOrd="0" parTransId="{3F30DBDF-4F7A-48C2-AB4D-2690BFE8278F}" sibTransId="{44825B85-62D9-4CB6-AC06-ECF79881B8E2}"/>
    <dgm:cxn modelId="{F29B38F0-418D-49AA-B305-313467AC04C0}" type="presOf" srcId="{F422806F-A61A-444D-8975-C7B8BB0815D7}" destId="{EB45031D-0900-40C1-B6E4-62EA6EE489D3}" srcOrd="0" destOrd="0" presId="urn:microsoft.com/office/officeart/2005/8/layout/hList3"/>
    <dgm:cxn modelId="{3822BF5D-7C9C-4EA0-B6FE-3ACAF9A291CD}" type="presOf" srcId="{1EADD363-3DCF-448A-976C-706C7CAAEA7B}" destId="{691780A4-C9F6-4BA9-A24F-4A93BFF83DBB}" srcOrd="0" destOrd="0" presId="urn:microsoft.com/office/officeart/2005/8/layout/hList3"/>
    <dgm:cxn modelId="{C982F364-FF18-44A0-B32B-FC7A07E62AA6}" srcId="{BE84357A-1040-4185-8F68-7A51AB09524C}" destId="{EEFEC14A-1CF3-4287-A99F-7873927F0680}" srcOrd="1" destOrd="0" parTransId="{3F588208-AE8F-4C23-A151-8F1305136DF7}" sibTransId="{BE0F5482-25FC-4AF6-A6B2-2B523BF2E971}"/>
    <dgm:cxn modelId="{F5DE6E57-C186-4B96-B71B-4BE14791F7A9}" type="presOf" srcId="{9FCB6833-A55D-40AB-A34F-A42732904D07}" destId="{D482F060-F962-46E0-9231-7F2506A69491}" srcOrd="0" destOrd="0" presId="urn:microsoft.com/office/officeart/2005/8/layout/hList3"/>
    <dgm:cxn modelId="{161C5899-3E04-46BE-89E8-4E157DB33B0E}" type="presOf" srcId="{BE84357A-1040-4185-8F68-7A51AB09524C}" destId="{73DCDFFB-78E0-41B5-8093-6166011609E1}" srcOrd="0" destOrd="0" presId="urn:microsoft.com/office/officeart/2005/8/layout/hList3"/>
    <dgm:cxn modelId="{09CA2C17-7ACC-4ED9-8520-D57B7AC3EA36}" type="presOf" srcId="{1839AE1D-D726-4017-ABB8-F2E66C9743B7}" destId="{F237DDAD-AF68-4B31-B027-87DD60EE48EE}" srcOrd="0" destOrd="0" presId="urn:microsoft.com/office/officeart/2005/8/layout/hList3"/>
    <dgm:cxn modelId="{5D695CE6-F1BA-4D33-BEA1-143A25E4E6A4}" srcId="{9FCB6833-A55D-40AB-A34F-A42732904D07}" destId="{1839AE1D-D726-4017-ABB8-F2E66C9743B7}" srcOrd="2" destOrd="0" parTransId="{D8BDAD92-1989-46ED-A1C5-44ED34340476}" sibTransId="{776466F0-68B2-49E4-AB2F-1E95C8B4A2CC}"/>
    <dgm:cxn modelId="{20CD5DCB-4D2E-4A11-8B37-D39775C2B140}" srcId="{9FCB6833-A55D-40AB-A34F-A42732904D07}" destId="{F422806F-A61A-444D-8975-C7B8BB0815D7}" srcOrd="1" destOrd="0" parTransId="{495C81AC-14E9-479E-946E-EAB21CF08F55}" sibTransId="{15C2ED67-CBF3-42F2-BA03-DE624E2902EB}"/>
    <dgm:cxn modelId="{AE78F6A3-4510-4396-9925-A193EE940125}" type="presParOf" srcId="{73DCDFFB-78E0-41B5-8093-6166011609E1}" destId="{D482F060-F962-46E0-9231-7F2506A69491}" srcOrd="0" destOrd="0" presId="urn:microsoft.com/office/officeart/2005/8/layout/hList3"/>
    <dgm:cxn modelId="{A8E28652-2BFA-46AB-9A06-60FE7EE8A884}" type="presParOf" srcId="{73DCDFFB-78E0-41B5-8093-6166011609E1}" destId="{1E5F9300-7AF6-440B-9F17-E23DCA1D0498}" srcOrd="1" destOrd="0" presId="urn:microsoft.com/office/officeart/2005/8/layout/hList3"/>
    <dgm:cxn modelId="{EF3CCF08-A3A5-4D40-8D1C-7B1C158DE1E3}" type="presParOf" srcId="{1E5F9300-7AF6-440B-9F17-E23DCA1D0498}" destId="{691780A4-C9F6-4BA9-A24F-4A93BFF83DBB}" srcOrd="0" destOrd="0" presId="urn:microsoft.com/office/officeart/2005/8/layout/hList3"/>
    <dgm:cxn modelId="{CFD01A9E-33DE-468B-B86F-BD759CE47DC3}" type="presParOf" srcId="{1E5F9300-7AF6-440B-9F17-E23DCA1D0498}" destId="{EB45031D-0900-40C1-B6E4-62EA6EE489D3}" srcOrd="1" destOrd="0" presId="urn:microsoft.com/office/officeart/2005/8/layout/hList3"/>
    <dgm:cxn modelId="{67B5E8CC-DD5F-4FE3-A6D9-922FA844E623}" type="presParOf" srcId="{1E5F9300-7AF6-440B-9F17-E23DCA1D0498}" destId="{F237DDAD-AF68-4B31-B027-87DD60EE48EE}" srcOrd="2" destOrd="0" presId="urn:microsoft.com/office/officeart/2005/8/layout/hList3"/>
    <dgm:cxn modelId="{145019A4-C24E-42F0-A418-FE9ADE806B76}" type="presParOf" srcId="{73DCDFFB-78E0-41B5-8093-6166011609E1}" destId="{DD44900D-5599-48EF-B74A-22E949E52DB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BE84357A-1040-4185-8F68-7A51AB09524C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CB6833-A55D-40AB-A34F-A42732904D07}">
      <dgm:prSet phldrT="[テキスト]" phldr="1"/>
      <dgm:spPr/>
      <dgm:t>
        <a:bodyPr/>
        <a:lstStyle/>
        <a:p>
          <a:endParaRPr lang="en-US" dirty="0"/>
        </a:p>
      </dgm:t>
    </dgm:pt>
    <dgm:pt modelId="{FA735628-C9B7-4767-8619-86CC36E36795}" type="parTrans" cxnId="{DFE98DDE-E307-40C9-997D-4BAB6F562029}">
      <dgm:prSet/>
      <dgm:spPr/>
      <dgm:t>
        <a:bodyPr/>
        <a:lstStyle/>
        <a:p>
          <a:endParaRPr lang="en-US"/>
        </a:p>
      </dgm:t>
    </dgm:pt>
    <dgm:pt modelId="{9241BC22-50FF-4C4E-B3BE-FEFAD763B345}" type="sibTrans" cxnId="{DFE98DDE-E307-40C9-997D-4BAB6F562029}">
      <dgm:prSet/>
      <dgm:spPr/>
      <dgm:t>
        <a:bodyPr/>
        <a:lstStyle/>
        <a:p>
          <a:endParaRPr lang="en-US"/>
        </a:p>
      </dgm:t>
    </dgm:pt>
    <dgm:pt modelId="{1839AE1D-D726-4017-ABB8-F2E66C9743B7}">
      <dgm:prSet phldrT="[テキスト]" custT="1"/>
      <dgm:spPr/>
      <dgm:t>
        <a:bodyPr/>
        <a:lstStyle/>
        <a:p>
          <a:r>
            <a:rPr lang="ja-JP" altLang="en-US" sz="2800" dirty="0" smtClean="0"/>
            <a:t>かんばんの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枚数を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減らしていく</a:t>
          </a:r>
          <a:endParaRPr lang="en-US" sz="2800" dirty="0"/>
        </a:p>
      </dgm:t>
    </dgm:pt>
    <dgm:pt modelId="{D8BDAD92-1989-46ED-A1C5-44ED34340476}" type="parTrans" cxnId="{5D695CE6-F1BA-4D33-BEA1-143A25E4E6A4}">
      <dgm:prSet/>
      <dgm:spPr/>
      <dgm:t>
        <a:bodyPr/>
        <a:lstStyle/>
        <a:p>
          <a:endParaRPr lang="en-US"/>
        </a:p>
      </dgm:t>
    </dgm:pt>
    <dgm:pt modelId="{776466F0-68B2-49E4-AB2F-1E95C8B4A2CC}" type="sibTrans" cxnId="{5D695CE6-F1BA-4D33-BEA1-143A25E4E6A4}">
      <dgm:prSet/>
      <dgm:spPr/>
      <dgm:t>
        <a:bodyPr/>
        <a:lstStyle/>
        <a:p>
          <a:endParaRPr lang="en-US"/>
        </a:p>
      </dgm:t>
    </dgm:pt>
    <dgm:pt modelId="{DA3FDE27-A319-4FAE-9CAC-65A8DE120C62}">
      <dgm:prSet phldrT="[テキスト]" custT="1"/>
      <dgm:spPr/>
      <dgm:t>
        <a:bodyPr/>
        <a:lstStyle/>
        <a:p>
          <a:r>
            <a:rPr lang="ja-JP" altLang="en-US" sz="2800" dirty="0" smtClean="0"/>
            <a:t>不良品を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消費部門に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送り込んでは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いけない</a:t>
          </a:r>
          <a:endParaRPr lang="en-US" sz="2800" dirty="0"/>
        </a:p>
      </dgm:t>
    </dgm:pt>
    <dgm:pt modelId="{B9D9FB19-3376-4A85-BF8F-0754195E8E94}" type="parTrans" cxnId="{7675F56B-64CC-4DD0-85EE-171A72177337}">
      <dgm:prSet/>
      <dgm:spPr/>
      <dgm:t>
        <a:bodyPr/>
        <a:lstStyle/>
        <a:p>
          <a:endParaRPr lang="en-US"/>
        </a:p>
      </dgm:t>
    </dgm:pt>
    <dgm:pt modelId="{6CBEB5F3-867E-4B88-ADCF-698A496D5C09}" type="sibTrans" cxnId="{7675F56B-64CC-4DD0-85EE-171A72177337}">
      <dgm:prSet/>
      <dgm:spPr/>
      <dgm:t>
        <a:bodyPr/>
        <a:lstStyle/>
        <a:p>
          <a:endParaRPr lang="en-US"/>
        </a:p>
      </dgm:t>
    </dgm:pt>
    <dgm:pt modelId="{0DC95FD6-4228-4C82-BF1C-E3C656D4ADB5}">
      <dgm:prSet phldrT="[テキスト]" custT="1"/>
      <dgm:spPr/>
      <dgm:t>
        <a:bodyPr/>
        <a:lstStyle/>
        <a:p>
          <a:r>
            <a:rPr lang="ja-JP" altLang="en-US" sz="2800" dirty="0" smtClean="0"/>
            <a:t>生産の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微調整に使う</a:t>
          </a:r>
          <a:endParaRPr lang="en-US" sz="2800" dirty="0"/>
        </a:p>
      </dgm:t>
    </dgm:pt>
    <dgm:pt modelId="{27AC3A6F-9857-4E10-BC4A-CFD409088FA5}" type="parTrans" cxnId="{C242AB58-4210-4B00-A648-451722BB0DFF}">
      <dgm:prSet/>
      <dgm:spPr/>
      <dgm:t>
        <a:bodyPr/>
        <a:lstStyle/>
        <a:p>
          <a:endParaRPr lang="en-US"/>
        </a:p>
      </dgm:t>
    </dgm:pt>
    <dgm:pt modelId="{3090E23C-ABE8-4D32-BABB-A9D9A5C17EDF}" type="sibTrans" cxnId="{C242AB58-4210-4B00-A648-451722BB0DFF}">
      <dgm:prSet/>
      <dgm:spPr/>
      <dgm:t>
        <a:bodyPr/>
        <a:lstStyle/>
        <a:p>
          <a:endParaRPr lang="en-US"/>
        </a:p>
      </dgm:t>
    </dgm:pt>
    <dgm:pt modelId="{73DCDFFB-78E0-41B5-8093-6166011609E1}" type="pres">
      <dgm:prSet presAssocID="{BE84357A-1040-4185-8F68-7A51AB09524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482F060-F962-46E0-9231-7F2506A69491}" type="pres">
      <dgm:prSet presAssocID="{9FCB6833-A55D-40AB-A34F-A42732904D07}" presName="roof" presStyleLbl="dkBgShp" presStyleIdx="0" presStyleCnt="2"/>
      <dgm:spPr/>
      <dgm:t>
        <a:bodyPr/>
        <a:lstStyle/>
        <a:p>
          <a:endParaRPr kumimoji="1" lang="ja-JP" altLang="en-US"/>
        </a:p>
      </dgm:t>
    </dgm:pt>
    <dgm:pt modelId="{1E5F9300-7AF6-440B-9F17-E23DCA1D0498}" type="pres">
      <dgm:prSet presAssocID="{9FCB6833-A55D-40AB-A34F-A42732904D07}" presName="pillars" presStyleCnt="0"/>
      <dgm:spPr/>
    </dgm:pt>
    <dgm:pt modelId="{691780A4-C9F6-4BA9-A24F-4A93BFF83DBB}" type="pres">
      <dgm:prSet presAssocID="{9FCB6833-A55D-40AB-A34F-A42732904D07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ABB488-EEC9-4B1B-9818-6CC6A83D5840}" type="pres">
      <dgm:prSet presAssocID="{DA3FDE27-A319-4FAE-9CAC-65A8DE120C6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CD2C19-2A5F-4689-B384-5DC5C84443A2}" type="pres">
      <dgm:prSet presAssocID="{0DC95FD6-4228-4C82-BF1C-E3C656D4ADB5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44900D-5599-48EF-B74A-22E949E52DBD}" type="pres">
      <dgm:prSet presAssocID="{9FCB6833-A55D-40AB-A34F-A42732904D07}" presName="base" presStyleLbl="dkBgShp" presStyleIdx="1" presStyleCnt="2"/>
      <dgm:spPr/>
    </dgm:pt>
  </dgm:ptLst>
  <dgm:cxnLst>
    <dgm:cxn modelId="{DFE98DDE-E307-40C9-997D-4BAB6F562029}" srcId="{BE84357A-1040-4185-8F68-7A51AB09524C}" destId="{9FCB6833-A55D-40AB-A34F-A42732904D07}" srcOrd="0" destOrd="0" parTransId="{FA735628-C9B7-4767-8619-86CC36E36795}" sibTransId="{9241BC22-50FF-4C4E-B3BE-FEFAD763B345}"/>
    <dgm:cxn modelId="{505CB6CA-8A19-47C1-999E-8D358A875A81}" type="presOf" srcId="{9FCB6833-A55D-40AB-A34F-A42732904D07}" destId="{D482F060-F962-46E0-9231-7F2506A69491}" srcOrd="0" destOrd="0" presId="urn:microsoft.com/office/officeart/2005/8/layout/hList3"/>
    <dgm:cxn modelId="{7AC9EB7A-B41B-4E24-A0B9-CA4EF2861C5A}" type="presOf" srcId="{0DC95FD6-4228-4C82-BF1C-E3C656D4ADB5}" destId="{53CD2C19-2A5F-4689-B384-5DC5C84443A2}" srcOrd="0" destOrd="0" presId="urn:microsoft.com/office/officeart/2005/8/layout/hList3"/>
    <dgm:cxn modelId="{4FA55D63-6585-4C6B-A66E-B7A23AB701AD}" type="presOf" srcId="{1839AE1D-D726-4017-ABB8-F2E66C9743B7}" destId="{691780A4-C9F6-4BA9-A24F-4A93BFF83DBB}" srcOrd="0" destOrd="0" presId="urn:microsoft.com/office/officeart/2005/8/layout/hList3"/>
    <dgm:cxn modelId="{ADC313CE-FB09-4271-9CDE-69440DB7634A}" type="presOf" srcId="{BE84357A-1040-4185-8F68-7A51AB09524C}" destId="{73DCDFFB-78E0-41B5-8093-6166011609E1}" srcOrd="0" destOrd="0" presId="urn:microsoft.com/office/officeart/2005/8/layout/hList3"/>
    <dgm:cxn modelId="{C242AB58-4210-4B00-A648-451722BB0DFF}" srcId="{9FCB6833-A55D-40AB-A34F-A42732904D07}" destId="{0DC95FD6-4228-4C82-BF1C-E3C656D4ADB5}" srcOrd="2" destOrd="0" parTransId="{27AC3A6F-9857-4E10-BC4A-CFD409088FA5}" sibTransId="{3090E23C-ABE8-4D32-BABB-A9D9A5C17EDF}"/>
    <dgm:cxn modelId="{7675F56B-64CC-4DD0-85EE-171A72177337}" srcId="{9FCB6833-A55D-40AB-A34F-A42732904D07}" destId="{DA3FDE27-A319-4FAE-9CAC-65A8DE120C62}" srcOrd="1" destOrd="0" parTransId="{B9D9FB19-3376-4A85-BF8F-0754195E8E94}" sibTransId="{6CBEB5F3-867E-4B88-ADCF-698A496D5C09}"/>
    <dgm:cxn modelId="{5D695CE6-F1BA-4D33-BEA1-143A25E4E6A4}" srcId="{9FCB6833-A55D-40AB-A34F-A42732904D07}" destId="{1839AE1D-D726-4017-ABB8-F2E66C9743B7}" srcOrd="0" destOrd="0" parTransId="{D8BDAD92-1989-46ED-A1C5-44ED34340476}" sibTransId="{776466F0-68B2-49E4-AB2F-1E95C8B4A2CC}"/>
    <dgm:cxn modelId="{51AE2B2C-ADB5-4050-BD20-0BF4500183FC}" type="presOf" srcId="{DA3FDE27-A319-4FAE-9CAC-65A8DE120C62}" destId="{56ABB488-EEC9-4B1B-9818-6CC6A83D5840}" srcOrd="0" destOrd="0" presId="urn:microsoft.com/office/officeart/2005/8/layout/hList3"/>
    <dgm:cxn modelId="{B3EEDE6E-2096-4277-ACB8-6D0F31CEB461}" type="presParOf" srcId="{73DCDFFB-78E0-41B5-8093-6166011609E1}" destId="{D482F060-F962-46E0-9231-7F2506A69491}" srcOrd="0" destOrd="0" presId="urn:microsoft.com/office/officeart/2005/8/layout/hList3"/>
    <dgm:cxn modelId="{E157D5F4-1C6A-4EDD-86BF-8E583C4D1BB5}" type="presParOf" srcId="{73DCDFFB-78E0-41B5-8093-6166011609E1}" destId="{1E5F9300-7AF6-440B-9F17-E23DCA1D0498}" srcOrd="1" destOrd="0" presId="urn:microsoft.com/office/officeart/2005/8/layout/hList3"/>
    <dgm:cxn modelId="{99F8C78C-7A12-4A1D-B3F5-62D9DE25BC43}" type="presParOf" srcId="{1E5F9300-7AF6-440B-9F17-E23DCA1D0498}" destId="{691780A4-C9F6-4BA9-A24F-4A93BFF83DBB}" srcOrd="0" destOrd="0" presId="urn:microsoft.com/office/officeart/2005/8/layout/hList3"/>
    <dgm:cxn modelId="{8BD21DD5-6548-4C75-80C9-5ADEDC54F146}" type="presParOf" srcId="{1E5F9300-7AF6-440B-9F17-E23DCA1D0498}" destId="{56ABB488-EEC9-4B1B-9818-6CC6A83D5840}" srcOrd="1" destOrd="0" presId="urn:microsoft.com/office/officeart/2005/8/layout/hList3"/>
    <dgm:cxn modelId="{58942AB7-BFC9-45B1-B856-B42C495CD5B5}" type="presParOf" srcId="{1E5F9300-7AF6-440B-9F17-E23DCA1D0498}" destId="{53CD2C19-2A5F-4689-B384-5DC5C84443A2}" srcOrd="2" destOrd="0" presId="urn:microsoft.com/office/officeart/2005/8/layout/hList3"/>
    <dgm:cxn modelId="{7D6DA3B5-7D05-40AF-BB6F-1775FC93977B}" type="presParOf" srcId="{73DCDFFB-78E0-41B5-8093-6166011609E1}" destId="{DD44900D-5599-48EF-B74A-22E949E52DB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BE84357A-1040-4185-8F68-7A51AB09524C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CB6833-A55D-40AB-A34F-A42732904D07}">
      <dgm:prSet phldrT="[テキスト]" phldr="1"/>
      <dgm:spPr/>
      <dgm:t>
        <a:bodyPr/>
        <a:lstStyle/>
        <a:p>
          <a:endParaRPr lang="en-US" dirty="0"/>
        </a:p>
      </dgm:t>
    </dgm:pt>
    <dgm:pt modelId="{FA735628-C9B7-4767-8619-86CC36E36795}" type="parTrans" cxnId="{DFE98DDE-E307-40C9-997D-4BAB6F562029}">
      <dgm:prSet/>
      <dgm:spPr/>
      <dgm:t>
        <a:bodyPr/>
        <a:lstStyle/>
        <a:p>
          <a:endParaRPr lang="en-US"/>
        </a:p>
      </dgm:t>
    </dgm:pt>
    <dgm:pt modelId="{9241BC22-50FF-4C4E-B3BE-FEFAD763B345}" type="sibTrans" cxnId="{DFE98DDE-E307-40C9-997D-4BAB6F562029}">
      <dgm:prSet/>
      <dgm:spPr/>
      <dgm:t>
        <a:bodyPr/>
        <a:lstStyle/>
        <a:p>
          <a:endParaRPr lang="en-US"/>
        </a:p>
      </dgm:t>
    </dgm:pt>
    <dgm:pt modelId="{1839AE1D-D726-4017-ABB8-F2E66C9743B7}">
      <dgm:prSet phldrT="[テキスト]" custT="1"/>
      <dgm:spPr/>
      <dgm:t>
        <a:bodyPr/>
        <a:lstStyle/>
        <a:p>
          <a:r>
            <a:rPr lang="ja-JP" altLang="en-US" sz="2800" dirty="0" smtClean="0"/>
            <a:t>発見した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課題は必ず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文書化しておく</a:t>
          </a:r>
          <a:endParaRPr lang="en-US" sz="2800" dirty="0"/>
        </a:p>
      </dgm:t>
    </dgm:pt>
    <dgm:pt modelId="{D8BDAD92-1989-46ED-A1C5-44ED34340476}" type="parTrans" cxnId="{5D695CE6-F1BA-4D33-BEA1-143A25E4E6A4}">
      <dgm:prSet/>
      <dgm:spPr/>
      <dgm:t>
        <a:bodyPr/>
        <a:lstStyle/>
        <a:p>
          <a:endParaRPr lang="en-US"/>
        </a:p>
      </dgm:t>
    </dgm:pt>
    <dgm:pt modelId="{776466F0-68B2-49E4-AB2F-1E95C8B4A2CC}" type="sibTrans" cxnId="{5D695CE6-F1BA-4D33-BEA1-143A25E4E6A4}">
      <dgm:prSet/>
      <dgm:spPr/>
      <dgm:t>
        <a:bodyPr/>
        <a:lstStyle/>
        <a:p>
          <a:endParaRPr lang="en-US"/>
        </a:p>
      </dgm:t>
    </dgm:pt>
    <dgm:pt modelId="{DA3FDE27-A319-4FAE-9CAC-65A8DE120C62}">
      <dgm:prSet phldrT="[テキスト]" custT="1"/>
      <dgm:spPr/>
      <dgm:t>
        <a:bodyPr/>
        <a:lstStyle/>
        <a:p>
          <a:r>
            <a:rPr lang="ja-JP" altLang="en-US" sz="2800" dirty="0" smtClean="0"/>
            <a:t>課題報告票が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なければ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作業を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開始しない</a:t>
          </a:r>
          <a:endParaRPr lang="en-US" sz="2800" dirty="0"/>
        </a:p>
      </dgm:t>
    </dgm:pt>
    <dgm:pt modelId="{B9D9FB19-3376-4A85-BF8F-0754195E8E94}" type="parTrans" cxnId="{7675F56B-64CC-4DD0-85EE-171A72177337}">
      <dgm:prSet/>
      <dgm:spPr/>
      <dgm:t>
        <a:bodyPr/>
        <a:lstStyle/>
        <a:p>
          <a:endParaRPr lang="en-US"/>
        </a:p>
      </dgm:t>
    </dgm:pt>
    <dgm:pt modelId="{6CBEB5F3-867E-4B88-ADCF-698A496D5C09}" type="sibTrans" cxnId="{7675F56B-64CC-4DD0-85EE-171A72177337}">
      <dgm:prSet/>
      <dgm:spPr/>
      <dgm:t>
        <a:bodyPr/>
        <a:lstStyle/>
        <a:p>
          <a:endParaRPr lang="en-US"/>
        </a:p>
      </dgm:t>
    </dgm:pt>
    <dgm:pt modelId="{0DC95FD6-4228-4C82-BF1C-E3C656D4ADB5}">
      <dgm:prSet phldrT="[テキスト]" custT="1"/>
      <dgm:spPr/>
      <dgm:t>
        <a:bodyPr/>
        <a:lstStyle/>
        <a:p>
          <a:r>
            <a:rPr lang="ja-JP" altLang="en-US" sz="2800" dirty="0" smtClean="0"/>
            <a:t>課題報告票の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優先度順で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作業する</a:t>
          </a:r>
          <a:endParaRPr lang="en-US" sz="2800" dirty="0"/>
        </a:p>
      </dgm:t>
    </dgm:pt>
    <dgm:pt modelId="{27AC3A6F-9857-4E10-BC4A-CFD409088FA5}" type="parTrans" cxnId="{C242AB58-4210-4B00-A648-451722BB0DFF}">
      <dgm:prSet/>
      <dgm:spPr/>
      <dgm:t>
        <a:bodyPr/>
        <a:lstStyle/>
        <a:p>
          <a:endParaRPr lang="en-US"/>
        </a:p>
      </dgm:t>
    </dgm:pt>
    <dgm:pt modelId="{3090E23C-ABE8-4D32-BABB-A9D9A5C17EDF}" type="sibTrans" cxnId="{C242AB58-4210-4B00-A648-451722BB0DFF}">
      <dgm:prSet/>
      <dgm:spPr/>
      <dgm:t>
        <a:bodyPr/>
        <a:lstStyle/>
        <a:p>
          <a:endParaRPr lang="en-US"/>
        </a:p>
      </dgm:t>
    </dgm:pt>
    <dgm:pt modelId="{73DCDFFB-78E0-41B5-8093-6166011609E1}" type="pres">
      <dgm:prSet presAssocID="{BE84357A-1040-4185-8F68-7A51AB09524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482F060-F962-46E0-9231-7F2506A69491}" type="pres">
      <dgm:prSet presAssocID="{9FCB6833-A55D-40AB-A34F-A42732904D07}" presName="roof" presStyleLbl="dkBgShp" presStyleIdx="0" presStyleCnt="2"/>
      <dgm:spPr/>
      <dgm:t>
        <a:bodyPr/>
        <a:lstStyle/>
        <a:p>
          <a:endParaRPr kumimoji="1" lang="ja-JP" altLang="en-US"/>
        </a:p>
      </dgm:t>
    </dgm:pt>
    <dgm:pt modelId="{1E5F9300-7AF6-440B-9F17-E23DCA1D0498}" type="pres">
      <dgm:prSet presAssocID="{9FCB6833-A55D-40AB-A34F-A42732904D07}" presName="pillars" presStyleCnt="0"/>
      <dgm:spPr/>
    </dgm:pt>
    <dgm:pt modelId="{691780A4-C9F6-4BA9-A24F-4A93BFF83DBB}" type="pres">
      <dgm:prSet presAssocID="{9FCB6833-A55D-40AB-A34F-A42732904D07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ABB488-EEC9-4B1B-9818-6CC6A83D5840}" type="pres">
      <dgm:prSet presAssocID="{DA3FDE27-A319-4FAE-9CAC-65A8DE120C6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CD2C19-2A5F-4689-B384-5DC5C84443A2}" type="pres">
      <dgm:prSet presAssocID="{0DC95FD6-4228-4C82-BF1C-E3C656D4ADB5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44900D-5599-48EF-B74A-22E949E52DBD}" type="pres">
      <dgm:prSet presAssocID="{9FCB6833-A55D-40AB-A34F-A42732904D07}" presName="base" presStyleLbl="dkBgShp" presStyleIdx="1" presStyleCnt="2"/>
      <dgm:spPr/>
    </dgm:pt>
  </dgm:ptLst>
  <dgm:cxnLst>
    <dgm:cxn modelId="{DFE98DDE-E307-40C9-997D-4BAB6F562029}" srcId="{BE84357A-1040-4185-8F68-7A51AB09524C}" destId="{9FCB6833-A55D-40AB-A34F-A42732904D07}" srcOrd="0" destOrd="0" parTransId="{FA735628-C9B7-4767-8619-86CC36E36795}" sibTransId="{9241BC22-50FF-4C4E-B3BE-FEFAD763B345}"/>
    <dgm:cxn modelId="{1166C1A4-2D76-4B38-B33F-1BC87D594279}" type="presOf" srcId="{DA3FDE27-A319-4FAE-9CAC-65A8DE120C62}" destId="{56ABB488-EEC9-4B1B-9818-6CC6A83D5840}" srcOrd="0" destOrd="0" presId="urn:microsoft.com/office/officeart/2005/8/layout/hList3"/>
    <dgm:cxn modelId="{2992FE31-D840-4526-BC1D-FC2354C95E50}" type="presOf" srcId="{1839AE1D-D726-4017-ABB8-F2E66C9743B7}" destId="{691780A4-C9F6-4BA9-A24F-4A93BFF83DBB}" srcOrd="0" destOrd="0" presId="urn:microsoft.com/office/officeart/2005/8/layout/hList3"/>
    <dgm:cxn modelId="{378FEEEA-0D40-43C4-829B-2C0BF4CB5F57}" type="presOf" srcId="{9FCB6833-A55D-40AB-A34F-A42732904D07}" destId="{D482F060-F962-46E0-9231-7F2506A69491}" srcOrd="0" destOrd="0" presId="urn:microsoft.com/office/officeart/2005/8/layout/hList3"/>
    <dgm:cxn modelId="{C242AB58-4210-4B00-A648-451722BB0DFF}" srcId="{9FCB6833-A55D-40AB-A34F-A42732904D07}" destId="{0DC95FD6-4228-4C82-BF1C-E3C656D4ADB5}" srcOrd="2" destOrd="0" parTransId="{27AC3A6F-9857-4E10-BC4A-CFD409088FA5}" sibTransId="{3090E23C-ABE8-4D32-BABB-A9D9A5C17EDF}"/>
    <dgm:cxn modelId="{F3871F70-B60B-4215-8FB6-F7B841A91588}" type="presOf" srcId="{BE84357A-1040-4185-8F68-7A51AB09524C}" destId="{73DCDFFB-78E0-41B5-8093-6166011609E1}" srcOrd="0" destOrd="0" presId="urn:microsoft.com/office/officeart/2005/8/layout/hList3"/>
    <dgm:cxn modelId="{EE029874-6C3A-41ED-AA81-EBDBE2A1DEC4}" type="presOf" srcId="{0DC95FD6-4228-4C82-BF1C-E3C656D4ADB5}" destId="{53CD2C19-2A5F-4689-B384-5DC5C84443A2}" srcOrd="0" destOrd="0" presId="urn:microsoft.com/office/officeart/2005/8/layout/hList3"/>
    <dgm:cxn modelId="{7675F56B-64CC-4DD0-85EE-171A72177337}" srcId="{9FCB6833-A55D-40AB-A34F-A42732904D07}" destId="{DA3FDE27-A319-4FAE-9CAC-65A8DE120C62}" srcOrd="1" destOrd="0" parTransId="{B9D9FB19-3376-4A85-BF8F-0754195E8E94}" sibTransId="{6CBEB5F3-867E-4B88-ADCF-698A496D5C09}"/>
    <dgm:cxn modelId="{5D695CE6-F1BA-4D33-BEA1-143A25E4E6A4}" srcId="{9FCB6833-A55D-40AB-A34F-A42732904D07}" destId="{1839AE1D-D726-4017-ABB8-F2E66C9743B7}" srcOrd="0" destOrd="0" parTransId="{D8BDAD92-1989-46ED-A1C5-44ED34340476}" sibTransId="{776466F0-68B2-49E4-AB2F-1E95C8B4A2CC}"/>
    <dgm:cxn modelId="{EAAB5109-BB80-419E-A177-84571061BB1F}" type="presParOf" srcId="{73DCDFFB-78E0-41B5-8093-6166011609E1}" destId="{D482F060-F962-46E0-9231-7F2506A69491}" srcOrd="0" destOrd="0" presId="urn:microsoft.com/office/officeart/2005/8/layout/hList3"/>
    <dgm:cxn modelId="{5AB7B849-9FC2-40BD-A182-5E66003E66A7}" type="presParOf" srcId="{73DCDFFB-78E0-41B5-8093-6166011609E1}" destId="{1E5F9300-7AF6-440B-9F17-E23DCA1D0498}" srcOrd="1" destOrd="0" presId="urn:microsoft.com/office/officeart/2005/8/layout/hList3"/>
    <dgm:cxn modelId="{DFB22E5A-69C4-4DC9-939F-953560E7755F}" type="presParOf" srcId="{1E5F9300-7AF6-440B-9F17-E23DCA1D0498}" destId="{691780A4-C9F6-4BA9-A24F-4A93BFF83DBB}" srcOrd="0" destOrd="0" presId="urn:microsoft.com/office/officeart/2005/8/layout/hList3"/>
    <dgm:cxn modelId="{ED28C7FD-5567-47D1-B7FC-5BCA45B3DCBC}" type="presParOf" srcId="{1E5F9300-7AF6-440B-9F17-E23DCA1D0498}" destId="{56ABB488-EEC9-4B1B-9818-6CC6A83D5840}" srcOrd="1" destOrd="0" presId="urn:microsoft.com/office/officeart/2005/8/layout/hList3"/>
    <dgm:cxn modelId="{9FEA0436-E6C0-4072-9FE7-4F6B9760E2B4}" type="presParOf" srcId="{1E5F9300-7AF6-440B-9F17-E23DCA1D0498}" destId="{53CD2C19-2A5F-4689-B384-5DC5C84443A2}" srcOrd="2" destOrd="0" presId="urn:microsoft.com/office/officeart/2005/8/layout/hList3"/>
    <dgm:cxn modelId="{DE21CAD7-29A7-4B2E-BBA4-730851FD266B}" type="presParOf" srcId="{73DCDFFB-78E0-41B5-8093-6166011609E1}" destId="{DD44900D-5599-48EF-B74A-22E949E52DB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BE84357A-1040-4185-8F68-7A51AB09524C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CB6833-A55D-40AB-A34F-A42732904D07}">
      <dgm:prSet phldrT="[テキスト]" phldr="1"/>
      <dgm:spPr/>
      <dgm:t>
        <a:bodyPr/>
        <a:lstStyle/>
        <a:p>
          <a:endParaRPr lang="en-US" dirty="0"/>
        </a:p>
      </dgm:t>
    </dgm:pt>
    <dgm:pt modelId="{FA735628-C9B7-4767-8619-86CC36E36795}" type="parTrans" cxnId="{DFE98DDE-E307-40C9-997D-4BAB6F562029}">
      <dgm:prSet/>
      <dgm:spPr/>
      <dgm:t>
        <a:bodyPr/>
        <a:lstStyle/>
        <a:p>
          <a:endParaRPr lang="en-US"/>
        </a:p>
      </dgm:t>
    </dgm:pt>
    <dgm:pt modelId="{9241BC22-50FF-4C4E-B3BE-FEFAD763B345}" type="sibTrans" cxnId="{DFE98DDE-E307-40C9-997D-4BAB6F562029}">
      <dgm:prSet/>
      <dgm:spPr/>
      <dgm:t>
        <a:bodyPr/>
        <a:lstStyle/>
        <a:p>
          <a:endParaRPr lang="en-US"/>
        </a:p>
      </dgm:t>
    </dgm:pt>
    <dgm:pt modelId="{1839AE1D-D726-4017-ABB8-F2E66C9743B7}">
      <dgm:prSet phldrT="[テキスト]" custT="1"/>
      <dgm:spPr/>
      <dgm:t>
        <a:bodyPr/>
        <a:lstStyle/>
        <a:p>
          <a:r>
            <a:rPr lang="ja-JP" altLang="en-US" sz="2800" dirty="0" smtClean="0"/>
            <a:t>課題報告票の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枚数を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減らしていく</a:t>
          </a:r>
          <a:endParaRPr lang="en-US" sz="2800" dirty="0"/>
        </a:p>
      </dgm:t>
    </dgm:pt>
    <dgm:pt modelId="{D8BDAD92-1989-46ED-A1C5-44ED34340476}" type="parTrans" cxnId="{5D695CE6-F1BA-4D33-BEA1-143A25E4E6A4}">
      <dgm:prSet/>
      <dgm:spPr/>
      <dgm:t>
        <a:bodyPr/>
        <a:lstStyle/>
        <a:p>
          <a:endParaRPr lang="en-US"/>
        </a:p>
      </dgm:t>
    </dgm:pt>
    <dgm:pt modelId="{776466F0-68B2-49E4-AB2F-1E95C8B4A2CC}" type="sibTrans" cxnId="{5D695CE6-F1BA-4D33-BEA1-143A25E4E6A4}">
      <dgm:prSet/>
      <dgm:spPr/>
      <dgm:t>
        <a:bodyPr/>
        <a:lstStyle/>
        <a:p>
          <a:endParaRPr lang="en-US"/>
        </a:p>
      </dgm:t>
    </dgm:pt>
    <dgm:pt modelId="{DA3FDE27-A319-4FAE-9CAC-65A8DE120C62}">
      <dgm:prSet phldrT="[テキスト]" custT="1"/>
      <dgm:spPr/>
      <dgm:t>
        <a:bodyPr/>
        <a:lstStyle/>
        <a:p>
          <a:r>
            <a:rPr lang="ja-JP" altLang="en-US" sz="2800" dirty="0" smtClean="0"/>
            <a:t>ブロッキング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バグを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テストチームに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送り込んでは</a:t>
          </a:r>
          <a:r>
            <a:rPr lang="en-US" altLang="ja-JP" sz="2800" dirty="0" smtClean="0"/>
            <a:t/>
          </a:r>
          <a:br>
            <a:rPr lang="en-US" altLang="ja-JP" sz="2800" dirty="0" smtClean="0"/>
          </a:br>
          <a:r>
            <a:rPr lang="ja-JP" altLang="en-US" sz="2800" dirty="0" smtClean="0"/>
            <a:t>いけない</a:t>
          </a:r>
          <a:endParaRPr lang="en-US" sz="2800" dirty="0"/>
        </a:p>
      </dgm:t>
    </dgm:pt>
    <dgm:pt modelId="{B9D9FB19-3376-4A85-BF8F-0754195E8E94}" type="parTrans" cxnId="{7675F56B-64CC-4DD0-85EE-171A72177337}">
      <dgm:prSet/>
      <dgm:spPr/>
      <dgm:t>
        <a:bodyPr/>
        <a:lstStyle/>
        <a:p>
          <a:endParaRPr lang="en-US"/>
        </a:p>
      </dgm:t>
    </dgm:pt>
    <dgm:pt modelId="{6CBEB5F3-867E-4B88-ADCF-698A496D5C09}" type="sibTrans" cxnId="{7675F56B-64CC-4DD0-85EE-171A72177337}">
      <dgm:prSet/>
      <dgm:spPr/>
      <dgm:t>
        <a:bodyPr/>
        <a:lstStyle/>
        <a:p>
          <a:endParaRPr lang="en-US"/>
        </a:p>
      </dgm:t>
    </dgm:pt>
    <dgm:pt modelId="{0DC95FD6-4228-4C82-BF1C-E3C656D4ADB5}">
      <dgm:prSet phldrT="[テキスト]" custT="1"/>
      <dgm:spPr/>
      <dgm:t>
        <a:bodyPr/>
        <a:lstStyle/>
        <a:p>
          <a:r>
            <a:rPr lang="ja-JP" altLang="en-US" sz="2800" dirty="0" smtClean="0"/>
            <a:t>人的リソースの負荷分散に使う</a:t>
          </a:r>
          <a:endParaRPr lang="en-US" sz="2800" dirty="0"/>
        </a:p>
      </dgm:t>
    </dgm:pt>
    <dgm:pt modelId="{27AC3A6F-9857-4E10-BC4A-CFD409088FA5}" type="parTrans" cxnId="{C242AB58-4210-4B00-A648-451722BB0DFF}">
      <dgm:prSet/>
      <dgm:spPr/>
      <dgm:t>
        <a:bodyPr/>
        <a:lstStyle/>
        <a:p>
          <a:endParaRPr lang="en-US"/>
        </a:p>
      </dgm:t>
    </dgm:pt>
    <dgm:pt modelId="{3090E23C-ABE8-4D32-BABB-A9D9A5C17EDF}" type="sibTrans" cxnId="{C242AB58-4210-4B00-A648-451722BB0DFF}">
      <dgm:prSet/>
      <dgm:spPr/>
      <dgm:t>
        <a:bodyPr/>
        <a:lstStyle/>
        <a:p>
          <a:endParaRPr lang="en-US"/>
        </a:p>
      </dgm:t>
    </dgm:pt>
    <dgm:pt modelId="{73DCDFFB-78E0-41B5-8093-6166011609E1}" type="pres">
      <dgm:prSet presAssocID="{BE84357A-1040-4185-8F68-7A51AB09524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482F060-F962-46E0-9231-7F2506A69491}" type="pres">
      <dgm:prSet presAssocID="{9FCB6833-A55D-40AB-A34F-A42732904D07}" presName="roof" presStyleLbl="dkBgShp" presStyleIdx="0" presStyleCnt="2"/>
      <dgm:spPr/>
      <dgm:t>
        <a:bodyPr/>
        <a:lstStyle/>
        <a:p>
          <a:endParaRPr kumimoji="1" lang="ja-JP" altLang="en-US"/>
        </a:p>
      </dgm:t>
    </dgm:pt>
    <dgm:pt modelId="{1E5F9300-7AF6-440B-9F17-E23DCA1D0498}" type="pres">
      <dgm:prSet presAssocID="{9FCB6833-A55D-40AB-A34F-A42732904D07}" presName="pillars" presStyleCnt="0"/>
      <dgm:spPr/>
    </dgm:pt>
    <dgm:pt modelId="{691780A4-C9F6-4BA9-A24F-4A93BFF83DBB}" type="pres">
      <dgm:prSet presAssocID="{9FCB6833-A55D-40AB-A34F-A42732904D07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ABB488-EEC9-4B1B-9818-6CC6A83D5840}" type="pres">
      <dgm:prSet presAssocID="{DA3FDE27-A319-4FAE-9CAC-65A8DE120C6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CD2C19-2A5F-4689-B384-5DC5C84443A2}" type="pres">
      <dgm:prSet presAssocID="{0DC95FD6-4228-4C82-BF1C-E3C656D4ADB5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44900D-5599-48EF-B74A-22E949E52DBD}" type="pres">
      <dgm:prSet presAssocID="{9FCB6833-A55D-40AB-A34F-A42732904D07}" presName="base" presStyleLbl="dkBgShp" presStyleIdx="1" presStyleCnt="2"/>
      <dgm:spPr/>
    </dgm:pt>
  </dgm:ptLst>
  <dgm:cxnLst>
    <dgm:cxn modelId="{DFE98DDE-E307-40C9-997D-4BAB6F562029}" srcId="{BE84357A-1040-4185-8F68-7A51AB09524C}" destId="{9FCB6833-A55D-40AB-A34F-A42732904D07}" srcOrd="0" destOrd="0" parTransId="{FA735628-C9B7-4767-8619-86CC36E36795}" sibTransId="{9241BC22-50FF-4C4E-B3BE-FEFAD763B345}"/>
    <dgm:cxn modelId="{8F49A77C-C2EF-414B-BF07-276A96C56031}" type="presOf" srcId="{BE84357A-1040-4185-8F68-7A51AB09524C}" destId="{73DCDFFB-78E0-41B5-8093-6166011609E1}" srcOrd="0" destOrd="0" presId="urn:microsoft.com/office/officeart/2005/8/layout/hList3"/>
    <dgm:cxn modelId="{C242AB58-4210-4B00-A648-451722BB0DFF}" srcId="{9FCB6833-A55D-40AB-A34F-A42732904D07}" destId="{0DC95FD6-4228-4C82-BF1C-E3C656D4ADB5}" srcOrd="2" destOrd="0" parTransId="{27AC3A6F-9857-4E10-BC4A-CFD409088FA5}" sibTransId="{3090E23C-ABE8-4D32-BABB-A9D9A5C17EDF}"/>
    <dgm:cxn modelId="{3BB1B91C-F6E3-4E4F-BD42-0C78273811CE}" type="presOf" srcId="{1839AE1D-D726-4017-ABB8-F2E66C9743B7}" destId="{691780A4-C9F6-4BA9-A24F-4A93BFF83DBB}" srcOrd="0" destOrd="0" presId="urn:microsoft.com/office/officeart/2005/8/layout/hList3"/>
    <dgm:cxn modelId="{7675F56B-64CC-4DD0-85EE-171A72177337}" srcId="{9FCB6833-A55D-40AB-A34F-A42732904D07}" destId="{DA3FDE27-A319-4FAE-9CAC-65A8DE120C62}" srcOrd="1" destOrd="0" parTransId="{B9D9FB19-3376-4A85-BF8F-0754195E8E94}" sibTransId="{6CBEB5F3-867E-4B88-ADCF-698A496D5C09}"/>
    <dgm:cxn modelId="{30318C0E-4C99-4022-BA27-9BA98AC8A7F4}" type="presOf" srcId="{9FCB6833-A55D-40AB-A34F-A42732904D07}" destId="{D482F060-F962-46E0-9231-7F2506A69491}" srcOrd="0" destOrd="0" presId="urn:microsoft.com/office/officeart/2005/8/layout/hList3"/>
    <dgm:cxn modelId="{5D695CE6-F1BA-4D33-BEA1-143A25E4E6A4}" srcId="{9FCB6833-A55D-40AB-A34F-A42732904D07}" destId="{1839AE1D-D726-4017-ABB8-F2E66C9743B7}" srcOrd="0" destOrd="0" parTransId="{D8BDAD92-1989-46ED-A1C5-44ED34340476}" sibTransId="{776466F0-68B2-49E4-AB2F-1E95C8B4A2CC}"/>
    <dgm:cxn modelId="{103C2D6D-062F-4527-A138-E7ED8A976E55}" type="presOf" srcId="{0DC95FD6-4228-4C82-BF1C-E3C656D4ADB5}" destId="{53CD2C19-2A5F-4689-B384-5DC5C84443A2}" srcOrd="0" destOrd="0" presId="urn:microsoft.com/office/officeart/2005/8/layout/hList3"/>
    <dgm:cxn modelId="{59948208-E069-4DC5-84A0-DB388D9A0280}" type="presOf" srcId="{DA3FDE27-A319-4FAE-9CAC-65A8DE120C62}" destId="{56ABB488-EEC9-4B1B-9818-6CC6A83D5840}" srcOrd="0" destOrd="0" presId="urn:microsoft.com/office/officeart/2005/8/layout/hList3"/>
    <dgm:cxn modelId="{4339C2CC-B884-487D-B5C9-A6F3EBEFFFEC}" type="presParOf" srcId="{73DCDFFB-78E0-41B5-8093-6166011609E1}" destId="{D482F060-F962-46E0-9231-7F2506A69491}" srcOrd="0" destOrd="0" presId="urn:microsoft.com/office/officeart/2005/8/layout/hList3"/>
    <dgm:cxn modelId="{18295DF1-D642-46D0-B2FD-D1A600ECD94C}" type="presParOf" srcId="{73DCDFFB-78E0-41B5-8093-6166011609E1}" destId="{1E5F9300-7AF6-440B-9F17-E23DCA1D0498}" srcOrd="1" destOrd="0" presId="urn:microsoft.com/office/officeart/2005/8/layout/hList3"/>
    <dgm:cxn modelId="{E641363C-7574-4049-A9B7-9372AECC9F2C}" type="presParOf" srcId="{1E5F9300-7AF6-440B-9F17-E23DCA1D0498}" destId="{691780A4-C9F6-4BA9-A24F-4A93BFF83DBB}" srcOrd="0" destOrd="0" presId="urn:microsoft.com/office/officeart/2005/8/layout/hList3"/>
    <dgm:cxn modelId="{2B2E358D-46C9-46A5-A0D9-5F8DA7CC2A82}" type="presParOf" srcId="{1E5F9300-7AF6-440B-9F17-E23DCA1D0498}" destId="{56ABB488-EEC9-4B1B-9818-6CC6A83D5840}" srcOrd="1" destOrd="0" presId="urn:microsoft.com/office/officeart/2005/8/layout/hList3"/>
    <dgm:cxn modelId="{0B249139-09C0-460F-AC09-9D05B7D3EACE}" type="presParOf" srcId="{1E5F9300-7AF6-440B-9F17-E23DCA1D0498}" destId="{53CD2C19-2A5F-4689-B384-5DC5C84443A2}" srcOrd="2" destOrd="0" presId="urn:microsoft.com/office/officeart/2005/8/layout/hList3"/>
    <dgm:cxn modelId="{34A743E0-2D0F-45FA-BB25-539CCAA1412A}" type="presParOf" srcId="{73DCDFFB-78E0-41B5-8093-6166011609E1}" destId="{DD44900D-5599-48EF-B74A-22E949E52DB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A1F95105-1B3D-46DE-A9EC-71AF9B60F106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5F9FFC64-0369-4667-9427-09A41F606154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火</a:t>
          </a:r>
          <a:endParaRPr kumimoji="1" lang="ja-JP" altLang="en-US" sz="3200" dirty="0"/>
        </a:p>
      </dgm:t>
    </dgm:pt>
    <dgm:pt modelId="{F29E76B6-78C0-4D36-9BFD-737B61FA15C3}" type="parTrans" cxnId="{4422E4CC-C27B-47BC-97F0-E9B1E651A6CF}">
      <dgm:prSet/>
      <dgm:spPr/>
      <dgm:t>
        <a:bodyPr/>
        <a:lstStyle/>
        <a:p>
          <a:endParaRPr kumimoji="1" lang="ja-JP" altLang="en-US"/>
        </a:p>
      </dgm:t>
    </dgm:pt>
    <dgm:pt modelId="{8121E07C-B250-497F-BC8F-528AAE56E105}" type="sibTrans" cxnId="{4422E4CC-C27B-47BC-97F0-E9B1E651A6CF}">
      <dgm:prSet/>
      <dgm:spPr/>
      <dgm:t>
        <a:bodyPr/>
        <a:lstStyle/>
        <a:p>
          <a:endParaRPr kumimoji="1" lang="ja-JP" altLang="en-US"/>
        </a:p>
      </dgm:t>
    </dgm:pt>
    <dgm:pt modelId="{5ACBFD6F-159A-4399-B245-4AD3D50C08FA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E5586365-3968-4ED9-B39C-0E240B87275A}" type="parTrans" cxnId="{E9F1172C-3FC4-4978-8AD2-B54811145819}">
      <dgm:prSet/>
      <dgm:spPr/>
      <dgm:t>
        <a:bodyPr/>
        <a:lstStyle/>
        <a:p>
          <a:endParaRPr kumimoji="1" lang="ja-JP" altLang="en-US"/>
        </a:p>
      </dgm:t>
    </dgm:pt>
    <dgm:pt modelId="{04EA937E-7487-4FE7-812D-3552A35134A7}" type="sibTrans" cxnId="{E9F1172C-3FC4-4978-8AD2-B54811145819}">
      <dgm:prSet/>
      <dgm:spPr/>
      <dgm:t>
        <a:bodyPr/>
        <a:lstStyle/>
        <a:p>
          <a:endParaRPr kumimoji="1" lang="ja-JP" altLang="en-US"/>
        </a:p>
      </dgm:t>
    </dgm:pt>
    <dgm:pt modelId="{1423CE55-1373-4395-8FEE-C0E759C2CC97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64627E96-D605-4A51-B0FE-B07242FCEDEF}" type="parTrans" cxnId="{48A170D9-2E64-484C-A1FF-883F6D32681B}">
      <dgm:prSet/>
      <dgm:spPr/>
      <dgm:t>
        <a:bodyPr/>
        <a:lstStyle/>
        <a:p>
          <a:endParaRPr kumimoji="1" lang="ja-JP" altLang="en-US"/>
        </a:p>
      </dgm:t>
    </dgm:pt>
    <dgm:pt modelId="{35322A3E-1C37-4601-960B-AE28F0B75868}" type="sibTrans" cxnId="{48A170D9-2E64-484C-A1FF-883F6D32681B}">
      <dgm:prSet/>
      <dgm:spPr/>
      <dgm:t>
        <a:bodyPr/>
        <a:lstStyle/>
        <a:p>
          <a:endParaRPr kumimoji="1" lang="ja-JP" altLang="en-US"/>
        </a:p>
      </dgm:t>
    </dgm:pt>
    <dgm:pt modelId="{04360332-86C0-45D6-B027-124A84C25CC3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水</a:t>
          </a:r>
          <a:endParaRPr kumimoji="1" lang="ja-JP" altLang="en-US" sz="3200" dirty="0"/>
        </a:p>
      </dgm:t>
    </dgm:pt>
    <dgm:pt modelId="{597B68DA-FA0B-44A6-B867-D4A8982B04F5}" type="parTrans" cxnId="{EA1BCC2F-E628-434B-82B5-5F372D6E2B9D}">
      <dgm:prSet/>
      <dgm:spPr/>
      <dgm:t>
        <a:bodyPr/>
        <a:lstStyle/>
        <a:p>
          <a:endParaRPr kumimoji="1" lang="ja-JP" altLang="en-US"/>
        </a:p>
      </dgm:t>
    </dgm:pt>
    <dgm:pt modelId="{8C407A10-1159-4F17-A4E7-2EDEA8E27B3B}" type="sibTrans" cxnId="{EA1BCC2F-E628-434B-82B5-5F372D6E2B9D}">
      <dgm:prSet/>
      <dgm:spPr/>
      <dgm:t>
        <a:bodyPr/>
        <a:lstStyle/>
        <a:p>
          <a:endParaRPr kumimoji="1" lang="ja-JP" altLang="en-US"/>
        </a:p>
      </dgm:t>
    </dgm:pt>
    <dgm:pt modelId="{201F3E9E-162F-4EEF-A49D-9A12A68D6B4F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53EC8532-035D-4AB3-8841-5FCFBA75D58A}" type="parTrans" cxnId="{8E3629F9-D075-4B0E-B86B-B981401E3988}">
      <dgm:prSet/>
      <dgm:spPr/>
      <dgm:t>
        <a:bodyPr/>
        <a:lstStyle/>
        <a:p>
          <a:endParaRPr kumimoji="1" lang="ja-JP" altLang="en-US"/>
        </a:p>
      </dgm:t>
    </dgm:pt>
    <dgm:pt modelId="{ACC06C8A-4319-461C-8E61-693B83341C89}" type="sibTrans" cxnId="{8E3629F9-D075-4B0E-B86B-B981401E3988}">
      <dgm:prSet/>
      <dgm:spPr/>
      <dgm:t>
        <a:bodyPr/>
        <a:lstStyle/>
        <a:p>
          <a:endParaRPr kumimoji="1" lang="ja-JP" altLang="en-US"/>
        </a:p>
      </dgm:t>
    </dgm:pt>
    <dgm:pt modelId="{F4BF79D3-6204-4857-B6A5-2965E37545A8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8038896B-6A57-4E3B-A52E-920FA88534B7}" type="parTrans" cxnId="{D749BD6D-B6A2-4805-9B09-F001BF981868}">
      <dgm:prSet/>
      <dgm:spPr/>
      <dgm:t>
        <a:bodyPr/>
        <a:lstStyle/>
        <a:p>
          <a:endParaRPr kumimoji="1" lang="ja-JP" altLang="en-US"/>
        </a:p>
      </dgm:t>
    </dgm:pt>
    <dgm:pt modelId="{49E8857B-DEC8-4712-97AB-AF206FC4596F}" type="sibTrans" cxnId="{D749BD6D-B6A2-4805-9B09-F001BF981868}">
      <dgm:prSet/>
      <dgm:spPr/>
      <dgm:t>
        <a:bodyPr/>
        <a:lstStyle/>
        <a:p>
          <a:endParaRPr kumimoji="1" lang="ja-JP" altLang="en-US"/>
        </a:p>
      </dgm:t>
    </dgm:pt>
    <dgm:pt modelId="{5D4E9364-0A1C-4237-863C-13757F6CB9A9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木</a:t>
          </a:r>
          <a:endParaRPr kumimoji="1" lang="ja-JP" altLang="en-US" sz="3200" dirty="0"/>
        </a:p>
      </dgm:t>
    </dgm:pt>
    <dgm:pt modelId="{4DCDDDE6-35EA-477B-9BEF-41B68A323B34}" type="parTrans" cxnId="{DEFEB436-5AF9-4D56-8CB8-554329CBA1D1}">
      <dgm:prSet/>
      <dgm:spPr/>
      <dgm:t>
        <a:bodyPr/>
        <a:lstStyle/>
        <a:p>
          <a:endParaRPr kumimoji="1" lang="ja-JP" altLang="en-US"/>
        </a:p>
      </dgm:t>
    </dgm:pt>
    <dgm:pt modelId="{60340880-288D-4904-84F0-476D017F870E}" type="sibTrans" cxnId="{DEFEB436-5AF9-4D56-8CB8-554329CBA1D1}">
      <dgm:prSet/>
      <dgm:spPr/>
      <dgm:t>
        <a:bodyPr/>
        <a:lstStyle/>
        <a:p>
          <a:endParaRPr kumimoji="1" lang="ja-JP" altLang="en-US"/>
        </a:p>
      </dgm:t>
    </dgm:pt>
    <dgm:pt modelId="{989AFCA4-C130-4FF6-BFFA-72FBCE3663E6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CBEFC6E3-85BF-43F7-BF61-D133159CA757}" type="parTrans" cxnId="{BDA9D41D-79F5-4FB6-B078-7E3D1BDBB99A}">
      <dgm:prSet/>
      <dgm:spPr/>
      <dgm:t>
        <a:bodyPr/>
        <a:lstStyle/>
        <a:p>
          <a:endParaRPr kumimoji="1" lang="ja-JP" altLang="en-US"/>
        </a:p>
      </dgm:t>
    </dgm:pt>
    <dgm:pt modelId="{C99C3A28-4132-4F4D-A31B-C30743007C78}" type="sibTrans" cxnId="{BDA9D41D-79F5-4FB6-B078-7E3D1BDBB99A}">
      <dgm:prSet/>
      <dgm:spPr/>
      <dgm:t>
        <a:bodyPr/>
        <a:lstStyle/>
        <a:p>
          <a:endParaRPr kumimoji="1" lang="ja-JP" altLang="en-US"/>
        </a:p>
      </dgm:t>
    </dgm:pt>
    <dgm:pt modelId="{1C126635-4E89-40ED-9276-633E7902ED1E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D0F7EE52-4DF4-41EB-B3D5-F7317860154F}" type="parTrans" cxnId="{70DF089F-6258-4C81-B31A-E2E68C34F7EB}">
      <dgm:prSet/>
      <dgm:spPr/>
      <dgm:t>
        <a:bodyPr/>
        <a:lstStyle/>
        <a:p>
          <a:endParaRPr kumimoji="1" lang="ja-JP" altLang="en-US"/>
        </a:p>
      </dgm:t>
    </dgm:pt>
    <dgm:pt modelId="{829BD7C7-63D9-4064-B3CE-9DD9F37D9E00}" type="sibTrans" cxnId="{70DF089F-6258-4C81-B31A-E2E68C34F7EB}">
      <dgm:prSet/>
      <dgm:spPr/>
      <dgm:t>
        <a:bodyPr/>
        <a:lstStyle/>
        <a:p>
          <a:endParaRPr kumimoji="1" lang="ja-JP" altLang="en-US"/>
        </a:p>
      </dgm:t>
    </dgm:pt>
    <dgm:pt modelId="{B48DA13E-3DE1-427A-A0B7-9A3FB819DF3B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金</a:t>
          </a:r>
          <a:endParaRPr kumimoji="1" lang="ja-JP" altLang="en-US" sz="3200" dirty="0"/>
        </a:p>
      </dgm:t>
    </dgm:pt>
    <dgm:pt modelId="{5BA5C9FB-8A3C-4BF1-B038-A33133F7A213}" type="parTrans" cxnId="{E73F016A-150E-47BE-89CB-52178AF2645E}">
      <dgm:prSet/>
      <dgm:spPr/>
      <dgm:t>
        <a:bodyPr/>
        <a:lstStyle/>
        <a:p>
          <a:endParaRPr kumimoji="1" lang="ja-JP" altLang="en-US"/>
        </a:p>
      </dgm:t>
    </dgm:pt>
    <dgm:pt modelId="{CB3C9D16-D225-43F2-9C53-BE3DD75CACFD}" type="sibTrans" cxnId="{E73F016A-150E-47BE-89CB-52178AF2645E}">
      <dgm:prSet/>
      <dgm:spPr/>
      <dgm:t>
        <a:bodyPr/>
        <a:lstStyle/>
        <a:p>
          <a:endParaRPr kumimoji="1" lang="ja-JP" altLang="en-US"/>
        </a:p>
      </dgm:t>
    </dgm:pt>
    <dgm:pt modelId="{FF936316-D634-40A0-8DDD-DE7C677BE014}">
      <dgm:prSet phldrT="[テキスト]" custT="1"/>
      <dgm:spPr/>
      <dgm:t>
        <a:bodyPr vert="horz"/>
        <a:lstStyle/>
        <a:p>
          <a:r>
            <a:rPr kumimoji="1" lang="ja-JP" altLang="en-US" sz="3200" smtClean="0"/>
            <a:t>土</a:t>
          </a:r>
          <a:endParaRPr kumimoji="1" lang="ja-JP" altLang="en-US" sz="3200" dirty="0"/>
        </a:p>
      </dgm:t>
    </dgm:pt>
    <dgm:pt modelId="{1F54E43A-D1BD-4BA1-BCA2-DCBAFFA70B66}" type="parTrans" cxnId="{00DF6D5C-CF92-43CD-BA3B-3F9CDF7F8914}">
      <dgm:prSet/>
      <dgm:spPr/>
      <dgm:t>
        <a:bodyPr/>
        <a:lstStyle/>
        <a:p>
          <a:endParaRPr kumimoji="1" lang="ja-JP" altLang="en-US"/>
        </a:p>
      </dgm:t>
    </dgm:pt>
    <dgm:pt modelId="{088901C8-EB1F-42BE-ABD6-26916F41D878}" type="sibTrans" cxnId="{00DF6D5C-CF92-43CD-BA3B-3F9CDF7F8914}">
      <dgm:prSet/>
      <dgm:spPr/>
      <dgm:t>
        <a:bodyPr/>
        <a:lstStyle/>
        <a:p>
          <a:endParaRPr kumimoji="1" lang="ja-JP" altLang="en-US"/>
        </a:p>
      </dgm:t>
    </dgm:pt>
    <dgm:pt modelId="{8376DB17-D5E4-4D26-8827-D2C3402B8878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EB823AA2-3B07-4BDF-B6CA-2B3944013AAE}" type="parTrans" cxnId="{50E0E6EF-AAF5-4325-824B-521409B5069A}">
      <dgm:prSet/>
      <dgm:spPr/>
      <dgm:t>
        <a:bodyPr/>
        <a:lstStyle/>
        <a:p>
          <a:endParaRPr kumimoji="1" lang="ja-JP" altLang="en-US"/>
        </a:p>
      </dgm:t>
    </dgm:pt>
    <dgm:pt modelId="{6DB12586-1457-4A9A-B828-B8D4A88DBB92}" type="sibTrans" cxnId="{50E0E6EF-AAF5-4325-824B-521409B5069A}">
      <dgm:prSet/>
      <dgm:spPr/>
      <dgm:t>
        <a:bodyPr/>
        <a:lstStyle/>
        <a:p>
          <a:endParaRPr kumimoji="1" lang="ja-JP" altLang="en-US"/>
        </a:p>
      </dgm:t>
    </dgm:pt>
    <dgm:pt modelId="{B16ACB0A-A0FB-42A4-B58B-9C013B6A982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7603660F-29A1-4F64-A338-60104F7DEDC8}" type="parTrans" cxnId="{B0596517-E858-484F-A18E-A127F6874BCC}">
      <dgm:prSet/>
      <dgm:spPr/>
      <dgm:t>
        <a:bodyPr/>
        <a:lstStyle/>
        <a:p>
          <a:endParaRPr kumimoji="1" lang="ja-JP" altLang="en-US"/>
        </a:p>
      </dgm:t>
    </dgm:pt>
    <dgm:pt modelId="{F3CDDF87-2D72-4B1E-9195-607A1EFF742A}" type="sibTrans" cxnId="{B0596517-E858-484F-A18E-A127F6874BCC}">
      <dgm:prSet/>
      <dgm:spPr/>
      <dgm:t>
        <a:bodyPr/>
        <a:lstStyle/>
        <a:p>
          <a:endParaRPr kumimoji="1" lang="ja-JP" altLang="en-US"/>
        </a:p>
      </dgm:t>
    </dgm:pt>
    <dgm:pt modelId="{AAEC8C69-2809-486A-A1BE-C6CB90EFA423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月</a:t>
          </a:r>
          <a:endParaRPr kumimoji="1" lang="ja-JP" altLang="en-US" sz="3200" dirty="0"/>
        </a:p>
      </dgm:t>
    </dgm:pt>
    <dgm:pt modelId="{8FF0B4D2-E30A-4767-8D03-8B47EC4DE50A}" type="parTrans" cxnId="{A48CEC42-3CAC-42AC-A7E2-9CACBF00A1D0}">
      <dgm:prSet/>
      <dgm:spPr/>
      <dgm:t>
        <a:bodyPr/>
        <a:lstStyle/>
        <a:p>
          <a:endParaRPr kumimoji="1" lang="ja-JP" altLang="en-US"/>
        </a:p>
      </dgm:t>
    </dgm:pt>
    <dgm:pt modelId="{E4E9620E-5DBF-47B0-B603-0EFF657A82E7}" type="sibTrans" cxnId="{A48CEC42-3CAC-42AC-A7E2-9CACBF00A1D0}">
      <dgm:prSet/>
      <dgm:spPr/>
      <dgm:t>
        <a:bodyPr/>
        <a:lstStyle/>
        <a:p>
          <a:endParaRPr kumimoji="1" lang="ja-JP" altLang="en-US"/>
        </a:p>
      </dgm:t>
    </dgm:pt>
    <dgm:pt modelId="{D8463441-8C19-455B-8059-37873178CC11}">
      <dgm:prSet phldrT="[テキスト]"/>
      <dgm:spPr/>
      <dgm:t>
        <a:bodyPr/>
        <a:lstStyle/>
        <a:p>
          <a:r>
            <a:rPr kumimoji="1" lang="ja-JP" altLang="en-US" dirty="0" smtClean="0"/>
            <a:t>計画</a:t>
          </a:r>
          <a:endParaRPr kumimoji="1" lang="ja-JP" altLang="en-US" dirty="0"/>
        </a:p>
      </dgm:t>
    </dgm:pt>
    <dgm:pt modelId="{5080E26F-15B6-4AB2-9417-C5549B020964}" type="parTrans" cxnId="{C1FAD13B-491B-4BF1-8CBA-1E9A8AC36901}">
      <dgm:prSet/>
      <dgm:spPr/>
      <dgm:t>
        <a:bodyPr/>
        <a:lstStyle/>
        <a:p>
          <a:endParaRPr kumimoji="1" lang="ja-JP" altLang="en-US"/>
        </a:p>
      </dgm:t>
    </dgm:pt>
    <dgm:pt modelId="{2BC81C61-1A18-464E-A433-F1A056736EE3}" type="sibTrans" cxnId="{C1FAD13B-491B-4BF1-8CBA-1E9A8AC36901}">
      <dgm:prSet/>
      <dgm:spPr/>
      <dgm:t>
        <a:bodyPr/>
        <a:lstStyle/>
        <a:p>
          <a:endParaRPr kumimoji="1" lang="ja-JP" altLang="en-US"/>
        </a:p>
      </dgm:t>
    </dgm:pt>
    <dgm:pt modelId="{B7C9D9D9-6693-4B37-87FB-CF6439BD9A90}">
      <dgm:prSet phldrT="[テキスト]"/>
      <dgm:spPr/>
      <dgm:t>
        <a:bodyPr/>
        <a:lstStyle/>
        <a:p>
          <a:r>
            <a:rPr kumimoji="1" lang="ja-JP" altLang="en-US" dirty="0" smtClean="0"/>
            <a:t>休み</a:t>
          </a:r>
          <a:endParaRPr kumimoji="1" lang="ja-JP" altLang="en-US" dirty="0"/>
        </a:p>
      </dgm:t>
    </dgm:pt>
    <dgm:pt modelId="{AFB6ED90-A160-4836-B387-7EA805DDFFF5}" type="parTrans" cxnId="{07A47D4B-0599-4F55-9D0C-9861AADF5D94}">
      <dgm:prSet/>
      <dgm:spPr/>
      <dgm:t>
        <a:bodyPr/>
        <a:lstStyle/>
        <a:p>
          <a:endParaRPr kumimoji="1" lang="ja-JP" altLang="en-US"/>
        </a:p>
      </dgm:t>
    </dgm:pt>
    <dgm:pt modelId="{5E3D78F7-DC29-4C58-B65E-9E80D28BA868}" type="sibTrans" cxnId="{07A47D4B-0599-4F55-9D0C-9861AADF5D94}">
      <dgm:prSet/>
      <dgm:spPr/>
      <dgm:t>
        <a:bodyPr/>
        <a:lstStyle/>
        <a:p>
          <a:endParaRPr kumimoji="1" lang="ja-JP" altLang="en-US"/>
        </a:p>
      </dgm:t>
    </dgm:pt>
    <dgm:pt modelId="{A95C6953-95A6-4F5B-90F1-BAD0F702D323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78258F3F-3841-42F8-BC3F-494D090B4505}" type="parTrans" cxnId="{198A6452-CCE4-4BB3-B190-5A705705C1E5}">
      <dgm:prSet/>
      <dgm:spPr/>
      <dgm:t>
        <a:bodyPr/>
        <a:lstStyle/>
        <a:p>
          <a:endParaRPr kumimoji="1" lang="ja-JP" altLang="en-US"/>
        </a:p>
      </dgm:t>
    </dgm:pt>
    <dgm:pt modelId="{2C129CBA-917C-4ACE-837C-C450E89BB797}" type="sibTrans" cxnId="{198A6452-CCE4-4BB3-B190-5A705705C1E5}">
      <dgm:prSet/>
      <dgm:spPr/>
      <dgm:t>
        <a:bodyPr/>
        <a:lstStyle/>
        <a:p>
          <a:endParaRPr kumimoji="1" lang="ja-JP" altLang="en-US"/>
        </a:p>
      </dgm:t>
    </dgm:pt>
    <dgm:pt modelId="{0FD213C5-D975-4D6A-BB56-6D07DDCD2150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3F1E2C32-126D-476A-B548-DD48E7E3A215}" type="parTrans" cxnId="{71EA9474-F86C-4197-93CF-CEF414A087A1}">
      <dgm:prSet/>
      <dgm:spPr/>
      <dgm:t>
        <a:bodyPr/>
        <a:lstStyle/>
        <a:p>
          <a:endParaRPr kumimoji="1" lang="ja-JP" altLang="en-US"/>
        </a:p>
      </dgm:t>
    </dgm:pt>
    <dgm:pt modelId="{CFBB0886-10C1-4A8C-B126-788E85551582}" type="sibTrans" cxnId="{71EA9474-F86C-4197-93CF-CEF414A087A1}">
      <dgm:prSet/>
      <dgm:spPr/>
      <dgm:t>
        <a:bodyPr/>
        <a:lstStyle/>
        <a:p>
          <a:endParaRPr kumimoji="1" lang="ja-JP" altLang="en-US"/>
        </a:p>
      </dgm:t>
    </dgm:pt>
    <dgm:pt modelId="{C15DB0FB-124B-4CFE-92F8-F033430DB4A9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4720FB8F-C212-4C9A-9286-B0E125FF2632}" type="parTrans" cxnId="{5C5F062F-6B54-4A3C-9433-9766B7706274}">
      <dgm:prSet/>
      <dgm:spPr/>
      <dgm:t>
        <a:bodyPr/>
        <a:lstStyle/>
        <a:p>
          <a:endParaRPr kumimoji="1" lang="ja-JP" altLang="en-US"/>
        </a:p>
      </dgm:t>
    </dgm:pt>
    <dgm:pt modelId="{165CA013-1E4D-401D-A577-B87BFD525DBC}" type="sibTrans" cxnId="{5C5F062F-6B54-4A3C-9433-9766B7706274}">
      <dgm:prSet/>
      <dgm:spPr/>
      <dgm:t>
        <a:bodyPr/>
        <a:lstStyle/>
        <a:p>
          <a:endParaRPr kumimoji="1" lang="ja-JP" altLang="en-US"/>
        </a:p>
      </dgm:t>
    </dgm:pt>
    <dgm:pt modelId="{C96F3FC0-AA63-4932-9A29-16BEAE83BD8A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BE9ED628-032E-4B28-8116-4A032A1FAC00}" type="parTrans" cxnId="{37239A5E-2021-42BE-BB32-4B2CA45C1DE3}">
      <dgm:prSet/>
      <dgm:spPr/>
      <dgm:t>
        <a:bodyPr/>
        <a:lstStyle/>
        <a:p>
          <a:endParaRPr kumimoji="1" lang="ja-JP" altLang="en-US"/>
        </a:p>
      </dgm:t>
    </dgm:pt>
    <dgm:pt modelId="{78EE6743-9A6D-4D34-8087-442F0866D5D7}" type="sibTrans" cxnId="{37239A5E-2021-42BE-BB32-4B2CA45C1DE3}">
      <dgm:prSet/>
      <dgm:spPr/>
      <dgm:t>
        <a:bodyPr/>
        <a:lstStyle/>
        <a:p>
          <a:endParaRPr kumimoji="1" lang="ja-JP" altLang="en-US"/>
        </a:p>
      </dgm:t>
    </dgm:pt>
    <dgm:pt modelId="{9837AC92-4279-4F53-97B4-4D91FEB9BE95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FEBC2E33-AC5D-4DDD-90FF-00601D2BF5CA}" type="parTrans" cxnId="{CB09C3E5-5E80-4902-A02D-C842396A83E7}">
      <dgm:prSet/>
      <dgm:spPr/>
      <dgm:t>
        <a:bodyPr/>
        <a:lstStyle/>
        <a:p>
          <a:endParaRPr kumimoji="1" lang="ja-JP" altLang="en-US"/>
        </a:p>
      </dgm:t>
    </dgm:pt>
    <dgm:pt modelId="{BF49CCF3-6F7E-4859-8A25-448EC298AA9D}" type="sibTrans" cxnId="{CB09C3E5-5E80-4902-A02D-C842396A83E7}">
      <dgm:prSet/>
      <dgm:spPr/>
      <dgm:t>
        <a:bodyPr/>
        <a:lstStyle/>
        <a:p>
          <a:endParaRPr kumimoji="1" lang="ja-JP" altLang="en-US"/>
        </a:p>
      </dgm:t>
    </dgm:pt>
    <dgm:pt modelId="{6ED18718-4BDA-4AD5-AB6C-C5C4C69F69C6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DABA06C0-09C6-48E3-A5D4-6800E431DD07}" type="parTrans" cxnId="{6D6308D1-5A42-4337-A438-4C4E91656916}">
      <dgm:prSet/>
      <dgm:spPr/>
      <dgm:t>
        <a:bodyPr/>
        <a:lstStyle/>
        <a:p>
          <a:endParaRPr kumimoji="1" lang="ja-JP" altLang="en-US"/>
        </a:p>
      </dgm:t>
    </dgm:pt>
    <dgm:pt modelId="{A224CD8C-3124-4470-BF71-7C2E04FA8492}" type="sibTrans" cxnId="{6D6308D1-5A42-4337-A438-4C4E91656916}">
      <dgm:prSet/>
      <dgm:spPr/>
      <dgm:t>
        <a:bodyPr/>
        <a:lstStyle/>
        <a:p>
          <a:endParaRPr kumimoji="1" lang="ja-JP" altLang="en-US"/>
        </a:p>
      </dgm:t>
    </dgm:pt>
    <dgm:pt modelId="{8887A81D-3D18-46EC-A045-B6FB02C182EB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8715327B-B987-42A4-965F-E329CC961205}" type="parTrans" cxnId="{A0124F9F-E3E7-4300-A5C5-C42F1BFE2EE2}">
      <dgm:prSet/>
      <dgm:spPr/>
      <dgm:t>
        <a:bodyPr/>
        <a:lstStyle/>
        <a:p>
          <a:endParaRPr kumimoji="1" lang="ja-JP" altLang="en-US"/>
        </a:p>
      </dgm:t>
    </dgm:pt>
    <dgm:pt modelId="{A0E0D65C-9C3E-4F38-950A-AD57DE62400E}" type="sibTrans" cxnId="{A0124F9F-E3E7-4300-A5C5-C42F1BFE2EE2}">
      <dgm:prSet/>
      <dgm:spPr/>
      <dgm:t>
        <a:bodyPr/>
        <a:lstStyle/>
        <a:p>
          <a:endParaRPr kumimoji="1" lang="ja-JP" altLang="en-US"/>
        </a:p>
      </dgm:t>
    </dgm:pt>
    <dgm:pt modelId="{73D7A2B5-83A5-4224-BB18-A472A759450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80CE79DA-BA89-446E-93E6-6527A47D5840}" type="parTrans" cxnId="{551AC6F4-362D-4775-8F04-8F7894678B3C}">
      <dgm:prSet/>
      <dgm:spPr/>
      <dgm:t>
        <a:bodyPr/>
        <a:lstStyle/>
        <a:p>
          <a:endParaRPr kumimoji="1" lang="ja-JP" altLang="en-US"/>
        </a:p>
      </dgm:t>
    </dgm:pt>
    <dgm:pt modelId="{32F4806D-72F8-46D9-9128-EF965F563153}" type="sibTrans" cxnId="{551AC6F4-362D-4775-8F04-8F7894678B3C}">
      <dgm:prSet/>
      <dgm:spPr/>
      <dgm:t>
        <a:bodyPr/>
        <a:lstStyle/>
        <a:p>
          <a:endParaRPr kumimoji="1" lang="ja-JP" altLang="en-US"/>
        </a:p>
      </dgm:t>
    </dgm:pt>
    <dgm:pt modelId="{1FF479C4-722B-498C-986D-C8411F883297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日</a:t>
          </a:r>
          <a:endParaRPr kumimoji="1" lang="ja-JP" altLang="en-US" sz="3200" dirty="0"/>
        </a:p>
      </dgm:t>
    </dgm:pt>
    <dgm:pt modelId="{19A457EF-B083-4274-901D-568B9E0C02D8}" type="parTrans" cxnId="{EBFD2460-8035-4747-AAFA-6332083A5BF3}">
      <dgm:prSet/>
      <dgm:spPr/>
      <dgm:t>
        <a:bodyPr/>
        <a:lstStyle/>
        <a:p>
          <a:endParaRPr kumimoji="1" lang="ja-JP" altLang="en-US"/>
        </a:p>
      </dgm:t>
    </dgm:pt>
    <dgm:pt modelId="{4C3EC45C-619B-42EC-A579-DBD12CAE366A}" type="sibTrans" cxnId="{EBFD2460-8035-4747-AAFA-6332083A5BF3}">
      <dgm:prSet/>
      <dgm:spPr/>
      <dgm:t>
        <a:bodyPr/>
        <a:lstStyle/>
        <a:p>
          <a:endParaRPr kumimoji="1" lang="ja-JP" altLang="en-US"/>
        </a:p>
      </dgm:t>
    </dgm:pt>
    <dgm:pt modelId="{8F28223E-AF59-44A3-A368-A24FA9DE949D}">
      <dgm:prSet phldrT="[テキスト]" custT="1"/>
      <dgm:spPr/>
      <dgm:t>
        <a:bodyPr vert="horz"/>
        <a:lstStyle/>
        <a:p>
          <a:r>
            <a:rPr kumimoji="1" lang="ja-JP" altLang="en-US" sz="1700" dirty="0" smtClean="0"/>
            <a:t>休み</a:t>
          </a:r>
          <a:endParaRPr kumimoji="1" lang="ja-JP" altLang="en-US" sz="1700" dirty="0"/>
        </a:p>
      </dgm:t>
    </dgm:pt>
    <dgm:pt modelId="{9A0E97E3-5B20-4C3E-862B-65D0B4B79753}" type="parTrans" cxnId="{3C58D5FC-9BDD-4F0D-A2DD-15B179D6BD0A}">
      <dgm:prSet/>
      <dgm:spPr/>
      <dgm:t>
        <a:bodyPr/>
        <a:lstStyle/>
        <a:p>
          <a:endParaRPr kumimoji="1" lang="ja-JP" altLang="en-US"/>
        </a:p>
      </dgm:t>
    </dgm:pt>
    <dgm:pt modelId="{D14FC23A-C42E-47E6-B0CC-09489701E2EA}" type="sibTrans" cxnId="{3C58D5FC-9BDD-4F0D-A2DD-15B179D6BD0A}">
      <dgm:prSet/>
      <dgm:spPr/>
      <dgm:t>
        <a:bodyPr/>
        <a:lstStyle/>
        <a:p>
          <a:endParaRPr kumimoji="1" lang="ja-JP" altLang="en-US"/>
        </a:p>
      </dgm:t>
    </dgm:pt>
    <dgm:pt modelId="{D06469F3-64F6-4978-9295-78E65514F79A}">
      <dgm:prSet phldrT="[テキスト]"/>
      <dgm:spPr/>
      <dgm:t>
        <a:bodyPr/>
        <a:lstStyle/>
        <a:p>
          <a:r>
            <a:rPr kumimoji="1" lang="ja-JP" altLang="en-US" dirty="0" smtClean="0"/>
            <a:t>計画</a:t>
          </a:r>
          <a:endParaRPr kumimoji="1" lang="ja-JP" altLang="en-US" dirty="0"/>
        </a:p>
      </dgm:t>
    </dgm:pt>
    <dgm:pt modelId="{C56DA4A3-4FFB-4FA9-83DE-8844BC1B1F6C}" type="parTrans" cxnId="{2471F582-2AF2-4450-8883-A1256E5016E1}">
      <dgm:prSet/>
      <dgm:spPr/>
      <dgm:t>
        <a:bodyPr/>
        <a:lstStyle/>
        <a:p>
          <a:endParaRPr kumimoji="1" lang="ja-JP" altLang="en-US"/>
        </a:p>
      </dgm:t>
    </dgm:pt>
    <dgm:pt modelId="{92DB4320-82C8-45E7-82E1-75834587BEB6}" type="sibTrans" cxnId="{2471F582-2AF2-4450-8883-A1256E5016E1}">
      <dgm:prSet/>
      <dgm:spPr/>
      <dgm:t>
        <a:bodyPr/>
        <a:lstStyle/>
        <a:p>
          <a:endParaRPr kumimoji="1" lang="ja-JP" altLang="en-US"/>
        </a:p>
      </dgm:t>
    </dgm:pt>
    <dgm:pt modelId="{7E49EA18-C4F3-4A43-9077-7FD72BDF7250}">
      <dgm:prSet phldrT="[テキスト]"/>
      <dgm:spPr/>
      <dgm:t>
        <a:bodyPr/>
        <a:lstStyle/>
        <a:p>
          <a:r>
            <a:rPr kumimoji="1" lang="ja-JP" altLang="en-US" dirty="0" smtClean="0"/>
            <a:t>計画</a:t>
          </a:r>
          <a:endParaRPr kumimoji="1" lang="ja-JP" altLang="en-US" dirty="0"/>
        </a:p>
      </dgm:t>
    </dgm:pt>
    <dgm:pt modelId="{E40C8033-F285-4DFB-95E3-F040909BBE0D}" type="parTrans" cxnId="{72739CD5-C0A5-4F67-AE35-630768935AC5}">
      <dgm:prSet/>
      <dgm:spPr/>
      <dgm:t>
        <a:bodyPr/>
        <a:lstStyle/>
        <a:p>
          <a:endParaRPr kumimoji="1" lang="ja-JP" altLang="en-US"/>
        </a:p>
      </dgm:t>
    </dgm:pt>
    <dgm:pt modelId="{A0A8F326-197B-4447-BFC8-BA277CCED2BA}" type="sibTrans" cxnId="{72739CD5-C0A5-4F67-AE35-630768935AC5}">
      <dgm:prSet/>
      <dgm:spPr/>
      <dgm:t>
        <a:bodyPr/>
        <a:lstStyle/>
        <a:p>
          <a:endParaRPr kumimoji="1" lang="ja-JP" altLang="en-US"/>
        </a:p>
      </dgm:t>
    </dgm:pt>
    <dgm:pt modelId="{C762B559-C68C-47CF-AE93-DFA935543CEF}">
      <dgm:prSet phldrT="[テキスト]"/>
      <dgm:spPr/>
      <dgm:t>
        <a:bodyPr/>
        <a:lstStyle/>
        <a:p>
          <a:r>
            <a:rPr kumimoji="1" lang="ja-JP" altLang="en-US" dirty="0" smtClean="0"/>
            <a:t>計画</a:t>
          </a:r>
          <a:endParaRPr kumimoji="1" lang="ja-JP" altLang="en-US" dirty="0"/>
        </a:p>
      </dgm:t>
    </dgm:pt>
    <dgm:pt modelId="{E2ADDC80-8ED2-4279-9E80-6CBE9877D76D}" type="parTrans" cxnId="{EB8FD931-CEE9-4191-A997-0071BC2DAA28}">
      <dgm:prSet/>
      <dgm:spPr/>
      <dgm:t>
        <a:bodyPr/>
        <a:lstStyle/>
        <a:p>
          <a:endParaRPr kumimoji="1" lang="ja-JP" altLang="en-US"/>
        </a:p>
      </dgm:t>
    </dgm:pt>
    <dgm:pt modelId="{3EB1A6D7-706F-419B-96D6-3F98F1418480}" type="sibTrans" cxnId="{EB8FD931-CEE9-4191-A997-0071BC2DAA28}">
      <dgm:prSet/>
      <dgm:spPr/>
      <dgm:t>
        <a:bodyPr/>
        <a:lstStyle/>
        <a:p>
          <a:endParaRPr kumimoji="1" lang="ja-JP" altLang="en-US"/>
        </a:p>
      </dgm:t>
    </dgm:pt>
    <dgm:pt modelId="{F4EB0B2F-1788-4CAF-BAFE-61DC5A2CA44A}" type="pres">
      <dgm:prSet presAssocID="{A1F95105-1B3D-46DE-A9EC-71AF9B60F106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3D8931-F4F2-4C7B-BC15-621D2BC6578E}" type="pres">
      <dgm:prSet presAssocID="{1FF479C4-722B-498C-986D-C8411F883297}" presName="compNode" presStyleCnt="0"/>
      <dgm:spPr/>
    </dgm:pt>
    <dgm:pt modelId="{10287A38-DBCD-42A3-98FC-410F45E1EDD9}" type="pres">
      <dgm:prSet presAssocID="{1FF479C4-722B-498C-986D-C8411F883297}" presName="aNode" presStyleLbl="bgShp" presStyleIdx="0" presStyleCnt="7"/>
      <dgm:spPr/>
      <dgm:t>
        <a:bodyPr/>
        <a:lstStyle/>
        <a:p>
          <a:endParaRPr kumimoji="1" lang="ja-JP" altLang="en-US"/>
        </a:p>
      </dgm:t>
    </dgm:pt>
    <dgm:pt modelId="{4EDF48E3-A097-445B-AC11-4B4D693DDE5B}" type="pres">
      <dgm:prSet presAssocID="{1FF479C4-722B-498C-986D-C8411F883297}" presName="textNode" presStyleLbl="bgShp" presStyleIdx="0" presStyleCnt="7"/>
      <dgm:spPr/>
      <dgm:t>
        <a:bodyPr/>
        <a:lstStyle/>
        <a:p>
          <a:endParaRPr kumimoji="1" lang="ja-JP" altLang="en-US"/>
        </a:p>
      </dgm:t>
    </dgm:pt>
    <dgm:pt modelId="{F70FF30B-1E89-4780-A762-B76B9F6C7E57}" type="pres">
      <dgm:prSet presAssocID="{1FF479C4-722B-498C-986D-C8411F883297}" presName="compChildNode" presStyleCnt="0"/>
      <dgm:spPr/>
    </dgm:pt>
    <dgm:pt modelId="{B6E15CB5-0596-4DD3-8E12-56BEC9C49004}" type="pres">
      <dgm:prSet presAssocID="{1FF479C4-722B-498C-986D-C8411F883297}" presName="theInnerList" presStyleCnt="0"/>
      <dgm:spPr/>
    </dgm:pt>
    <dgm:pt modelId="{76F3F270-B4B0-42D3-9A96-DE0722455F90}" type="pres">
      <dgm:prSet presAssocID="{8F28223E-AF59-44A3-A368-A24FA9DE949D}" presName="childNode" presStyleLbl="node1" presStyleIdx="0" presStyleCnt="2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505457E-7780-44ED-B181-19A8758EAD11}" type="pres">
      <dgm:prSet presAssocID="{1FF479C4-722B-498C-986D-C8411F883297}" presName="aSpace" presStyleCnt="0"/>
      <dgm:spPr/>
    </dgm:pt>
    <dgm:pt modelId="{734D5A8D-D03C-454A-BD34-3FBCB20EA1E8}" type="pres">
      <dgm:prSet presAssocID="{AAEC8C69-2809-486A-A1BE-C6CB90EFA423}" presName="compNode" presStyleCnt="0"/>
      <dgm:spPr/>
    </dgm:pt>
    <dgm:pt modelId="{AF14C85A-F367-417D-A56A-A05EE7DC7BA6}" type="pres">
      <dgm:prSet presAssocID="{AAEC8C69-2809-486A-A1BE-C6CB90EFA423}" presName="aNode" presStyleLbl="bgShp" presStyleIdx="1" presStyleCnt="7"/>
      <dgm:spPr/>
      <dgm:t>
        <a:bodyPr/>
        <a:lstStyle/>
        <a:p>
          <a:endParaRPr kumimoji="1" lang="ja-JP" altLang="en-US"/>
        </a:p>
      </dgm:t>
    </dgm:pt>
    <dgm:pt modelId="{CA015957-9BDC-4AF0-B373-314118CECB19}" type="pres">
      <dgm:prSet presAssocID="{AAEC8C69-2809-486A-A1BE-C6CB90EFA423}" presName="textNode" presStyleLbl="bgShp" presStyleIdx="1" presStyleCnt="7"/>
      <dgm:spPr/>
      <dgm:t>
        <a:bodyPr/>
        <a:lstStyle/>
        <a:p>
          <a:endParaRPr kumimoji="1" lang="ja-JP" altLang="en-US"/>
        </a:p>
      </dgm:t>
    </dgm:pt>
    <dgm:pt modelId="{46EB385A-A0DC-459E-8A8F-E96AFFF8B8DA}" type="pres">
      <dgm:prSet presAssocID="{AAEC8C69-2809-486A-A1BE-C6CB90EFA423}" presName="compChildNode" presStyleCnt="0"/>
      <dgm:spPr/>
    </dgm:pt>
    <dgm:pt modelId="{5AA2A851-D28C-4A80-90C4-EE449C65C646}" type="pres">
      <dgm:prSet presAssocID="{AAEC8C69-2809-486A-A1BE-C6CB90EFA423}" presName="theInnerList" presStyleCnt="0"/>
      <dgm:spPr/>
    </dgm:pt>
    <dgm:pt modelId="{3D54AFBB-4AE3-4CBB-BE42-FC11C9D35C6C}" type="pres">
      <dgm:prSet presAssocID="{D8463441-8C19-455B-8059-37873178CC11}" presName="childNode" presStyleLbl="node1" presStyleIdx="1" presStyleCnt="2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00FADDC-0EFC-4016-A0D3-0106672C8C9D}" type="pres">
      <dgm:prSet presAssocID="{D8463441-8C19-455B-8059-37873178CC11}" presName="aSpace2" presStyleCnt="0"/>
      <dgm:spPr/>
    </dgm:pt>
    <dgm:pt modelId="{C5843821-6908-4AA5-82D3-7BDF53D68FBA}" type="pres">
      <dgm:prSet presAssocID="{D06469F3-64F6-4978-9295-78E65514F79A}" presName="childNode" presStyleLbl="node1" presStyleIdx="2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428958-A279-4A2A-A3F5-49DAD693BCD3}" type="pres">
      <dgm:prSet presAssocID="{D06469F3-64F6-4978-9295-78E65514F79A}" presName="aSpace2" presStyleCnt="0"/>
      <dgm:spPr/>
    </dgm:pt>
    <dgm:pt modelId="{A54159E7-EF9E-409C-8463-82998626ACC3}" type="pres">
      <dgm:prSet presAssocID="{7E49EA18-C4F3-4A43-9077-7FD72BDF7250}" presName="childNode" presStyleLbl="node1" presStyleIdx="3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6D2977-CA36-4366-9C56-4EB69877B22A}" type="pres">
      <dgm:prSet presAssocID="{7E49EA18-C4F3-4A43-9077-7FD72BDF7250}" presName="aSpace2" presStyleCnt="0"/>
      <dgm:spPr/>
    </dgm:pt>
    <dgm:pt modelId="{6CE9A27C-9DCD-42F9-85C5-79960049D483}" type="pres">
      <dgm:prSet presAssocID="{C762B559-C68C-47CF-AE93-DFA935543CEF}" presName="childNode" presStyleLbl="node1" presStyleIdx="4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C6A5D3-68E4-4062-B64A-CB88C5A78DCF}" type="pres">
      <dgm:prSet presAssocID="{AAEC8C69-2809-486A-A1BE-C6CB90EFA423}" presName="aSpace" presStyleCnt="0"/>
      <dgm:spPr/>
    </dgm:pt>
    <dgm:pt modelId="{C1910338-9BE3-43BE-B32C-21D8C516ADBC}" type="pres">
      <dgm:prSet presAssocID="{5F9FFC64-0369-4667-9427-09A41F606154}" presName="compNode" presStyleCnt="0"/>
      <dgm:spPr/>
    </dgm:pt>
    <dgm:pt modelId="{ACAA93AA-CA09-4500-80C5-7D1E24896657}" type="pres">
      <dgm:prSet presAssocID="{5F9FFC64-0369-4667-9427-09A41F606154}" presName="aNode" presStyleLbl="bgShp" presStyleIdx="2" presStyleCnt="7"/>
      <dgm:spPr/>
      <dgm:t>
        <a:bodyPr/>
        <a:lstStyle/>
        <a:p>
          <a:endParaRPr kumimoji="1" lang="ja-JP" altLang="en-US"/>
        </a:p>
      </dgm:t>
    </dgm:pt>
    <dgm:pt modelId="{24BD271F-0F87-4D8C-B8EB-89975C068BA7}" type="pres">
      <dgm:prSet presAssocID="{5F9FFC64-0369-4667-9427-09A41F606154}" presName="textNode" presStyleLbl="bgShp" presStyleIdx="2" presStyleCnt="7"/>
      <dgm:spPr/>
      <dgm:t>
        <a:bodyPr/>
        <a:lstStyle/>
        <a:p>
          <a:endParaRPr kumimoji="1" lang="ja-JP" altLang="en-US"/>
        </a:p>
      </dgm:t>
    </dgm:pt>
    <dgm:pt modelId="{55929DD3-E984-41CE-A7B7-331A02B9EAA3}" type="pres">
      <dgm:prSet presAssocID="{5F9FFC64-0369-4667-9427-09A41F606154}" presName="compChildNode" presStyleCnt="0"/>
      <dgm:spPr/>
    </dgm:pt>
    <dgm:pt modelId="{3947EDE5-040F-4A38-96F8-DAB213B46606}" type="pres">
      <dgm:prSet presAssocID="{5F9FFC64-0369-4667-9427-09A41F606154}" presName="theInnerList" presStyleCnt="0"/>
      <dgm:spPr/>
    </dgm:pt>
    <dgm:pt modelId="{795745E7-C772-4CED-A489-C7D8FFCE329F}" type="pres">
      <dgm:prSet presAssocID="{5ACBFD6F-159A-4399-B245-4AD3D50C08FA}" presName="childNode" presStyleLbl="node1" presStyleIdx="5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4961C1-334B-4C55-B6A0-E03FF30A3B71}" type="pres">
      <dgm:prSet presAssocID="{5ACBFD6F-159A-4399-B245-4AD3D50C08FA}" presName="aSpace2" presStyleCnt="0"/>
      <dgm:spPr/>
    </dgm:pt>
    <dgm:pt modelId="{7F44D57A-A1C1-4A98-85ED-E357DC90FE45}" type="pres">
      <dgm:prSet presAssocID="{0FD213C5-D975-4D6A-BB56-6D07DDCD2150}" presName="childNode" presStyleLbl="node1" presStyleIdx="6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12D970-9BD5-424B-B267-1FD95E74306D}" type="pres">
      <dgm:prSet presAssocID="{0FD213C5-D975-4D6A-BB56-6D07DDCD2150}" presName="aSpace2" presStyleCnt="0"/>
      <dgm:spPr/>
    </dgm:pt>
    <dgm:pt modelId="{068698C6-7FB9-4FA4-87F5-F5643FA27508}" type="pres">
      <dgm:prSet presAssocID="{A95C6953-95A6-4F5B-90F1-BAD0F702D323}" presName="childNode" presStyleLbl="node1" presStyleIdx="7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45183E-EA7A-4A6D-8090-BD957EC493D3}" type="pres">
      <dgm:prSet presAssocID="{A95C6953-95A6-4F5B-90F1-BAD0F702D323}" presName="aSpace2" presStyleCnt="0"/>
      <dgm:spPr/>
    </dgm:pt>
    <dgm:pt modelId="{D66315D9-0AA7-4FFC-802A-6B1BD4512042}" type="pres">
      <dgm:prSet presAssocID="{1423CE55-1373-4395-8FEE-C0E759C2CC97}" presName="childNode" presStyleLbl="node1" presStyleIdx="8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CBBFF0-EF38-46F0-9BAA-F1952191F486}" type="pres">
      <dgm:prSet presAssocID="{5F9FFC64-0369-4667-9427-09A41F606154}" presName="aSpace" presStyleCnt="0"/>
      <dgm:spPr/>
    </dgm:pt>
    <dgm:pt modelId="{B0C76D9B-6194-4C1A-8010-B618BA57FD06}" type="pres">
      <dgm:prSet presAssocID="{04360332-86C0-45D6-B027-124A84C25CC3}" presName="compNode" presStyleCnt="0"/>
      <dgm:spPr/>
    </dgm:pt>
    <dgm:pt modelId="{27EA1C4C-2A7F-4215-BDE0-9607EF1264EB}" type="pres">
      <dgm:prSet presAssocID="{04360332-86C0-45D6-B027-124A84C25CC3}" presName="aNode" presStyleLbl="bgShp" presStyleIdx="3" presStyleCnt="7"/>
      <dgm:spPr/>
      <dgm:t>
        <a:bodyPr/>
        <a:lstStyle/>
        <a:p>
          <a:endParaRPr kumimoji="1" lang="ja-JP" altLang="en-US"/>
        </a:p>
      </dgm:t>
    </dgm:pt>
    <dgm:pt modelId="{29E94653-D756-4567-AB8A-1FB24AB41273}" type="pres">
      <dgm:prSet presAssocID="{04360332-86C0-45D6-B027-124A84C25CC3}" presName="textNode" presStyleLbl="bgShp" presStyleIdx="3" presStyleCnt="7"/>
      <dgm:spPr/>
      <dgm:t>
        <a:bodyPr/>
        <a:lstStyle/>
        <a:p>
          <a:endParaRPr kumimoji="1" lang="ja-JP" altLang="en-US"/>
        </a:p>
      </dgm:t>
    </dgm:pt>
    <dgm:pt modelId="{6879252C-7120-4A63-87F6-69B7B61AD164}" type="pres">
      <dgm:prSet presAssocID="{04360332-86C0-45D6-B027-124A84C25CC3}" presName="compChildNode" presStyleCnt="0"/>
      <dgm:spPr/>
    </dgm:pt>
    <dgm:pt modelId="{7472306F-DEEA-44B2-8763-6227AD314EBE}" type="pres">
      <dgm:prSet presAssocID="{04360332-86C0-45D6-B027-124A84C25CC3}" presName="theInnerList" presStyleCnt="0"/>
      <dgm:spPr/>
    </dgm:pt>
    <dgm:pt modelId="{C5C5D632-97DC-4252-AE89-7E5BEEFB1F9B}" type="pres">
      <dgm:prSet presAssocID="{201F3E9E-162F-4EEF-A49D-9A12A68D6B4F}" presName="childNode" presStyleLbl="node1" presStyleIdx="9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333B09-C015-4D31-A277-B4528C5D5BEE}" type="pres">
      <dgm:prSet presAssocID="{201F3E9E-162F-4EEF-A49D-9A12A68D6B4F}" presName="aSpace2" presStyleCnt="0"/>
      <dgm:spPr/>
    </dgm:pt>
    <dgm:pt modelId="{13A68FA6-7C02-499A-92BF-B80E24EAE238}" type="pres">
      <dgm:prSet presAssocID="{C96F3FC0-AA63-4932-9A29-16BEAE83BD8A}" presName="childNode" presStyleLbl="node1" presStyleIdx="10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B3D686-2A3E-4B3C-B42C-56C62FDD57F9}" type="pres">
      <dgm:prSet presAssocID="{C96F3FC0-AA63-4932-9A29-16BEAE83BD8A}" presName="aSpace2" presStyleCnt="0"/>
      <dgm:spPr/>
    </dgm:pt>
    <dgm:pt modelId="{40012FE4-A7C9-4C1A-9A2C-C9D0FE2C1501}" type="pres">
      <dgm:prSet presAssocID="{C15DB0FB-124B-4CFE-92F8-F033430DB4A9}" presName="childNode" presStyleLbl="node1" presStyleIdx="11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09E9A8-C76E-45F8-AE33-90D8E57FCACB}" type="pres">
      <dgm:prSet presAssocID="{C15DB0FB-124B-4CFE-92F8-F033430DB4A9}" presName="aSpace2" presStyleCnt="0"/>
      <dgm:spPr/>
    </dgm:pt>
    <dgm:pt modelId="{D6976EDA-0077-4F38-8331-1B7506D53755}" type="pres">
      <dgm:prSet presAssocID="{F4BF79D3-6204-4857-B6A5-2965E37545A8}" presName="childNode" presStyleLbl="node1" presStyleIdx="12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52914A-A279-4B22-8AFD-12CE7018C96C}" type="pres">
      <dgm:prSet presAssocID="{04360332-86C0-45D6-B027-124A84C25CC3}" presName="aSpace" presStyleCnt="0"/>
      <dgm:spPr/>
    </dgm:pt>
    <dgm:pt modelId="{F994C563-F72C-4945-9225-5E6313834E75}" type="pres">
      <dgm:prSet presAssocID="{5D4E9364-0A1C-4237-863C-13757F6CB9A9}" presName="compNode" presStyleCnt="0"/>
      <dgm:spPr/>
    </dgm:pt>
    <dgm:pt modelId="{1324D943-0A5D-4F0B-B2E9-8E62F291E539}" type="pres">
      <dgm:prSet presAssocID="{5D4E9364-0A1C-4237-863C-13757F6CB9A9}" presName="aNode" presStyleLbl="bgShp" presStyleIdx="4" presStyleCnt="7"/>
      <dgm:spPr/>
      <dgm:t>
        <a:bodyPr/>
        <a:lstStyle/>
        <a:p>
          <a:endParaRPr kumimoji="1" lang="ja-JP" altLang="en-US"/>
        </a:p>
      </dgm:t>
    </dgm:pt>
    <dgm:pt modelId="{D67B72FC-274F-449C-AC28-5ADDB40BE723}" type="pres">
      <dgm:prSet presAssocID="{5D4E9364-0A1C-4237-863C-13757F6CB9A9}" presName="textNode" presStyleLbl="bgShp" presStyleIdx="4" presStyleCnt="7"/>
      <dgm:spPr/>
      <dgm:t>
        <a:bodyPr/>
        <a:lstStyle/>
        <a:p>
          <a:endParaRPr kumimoji="1" lang="ja-JP" altLang="en-US"/>
        </a:p>
      </dgm:t>
    </dgm:pt>
    <dgm:pt modelId="{9CF1EE81-7689-4C8C-B426-222FE4D0BAD5}" type="pres">
      <dgm:prSet presAssocID="{5D4E9364-0A1C-4237-863C-13757F6CB9A9}" presName="compChildNode" presStyleCnt="0"/>
      <dgm:spPr/>
    </dgm:pt>
    <dgm:pt modelId="{1F344E73-0CF3-4227-99B7-40883EA00C55}" type="pres">
      <dgm:prSet presAssocID="{5D4E9364-0A1C-4237-863C-13757F6CB9A9}" presName="theInnerList" presStyleCnt="0"/>
      <dgm:spPr/>
    </dgm:pt>
    <dgm:pt modelId="{6EFC5221-BAA7-471C-B0A2-20925AC7C6C1}" type="pres">
      <dgm:prSet presAssocID="{989AFCA4-C130-4FF6-BFFA-72FBCE3663E6}" presName="childNode" presStyleLbl="node1" presStyleIdx="13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C57C4B-3C7D-4245-93E8-7F45E0A8FCB1}" type="pres">
      <dgm:prSet presAssocID="{989AFCA4-C130-4FF6-BFFA-72FBCE3663E6}" presName="aSpace2" presStyleCnt="0"/>
      <dgm:spPr/>
    </dgm:pt>
    <dgm:pt modelId="{FE472338-0759-4DD6-9FFB-94A0B1C0C52E}" type="pres">
      <dgm:prSet presAssocID="{1C126635-4E89-40ED-9276-633E7902ED1E}" presName="childNode" presStyleLbl="node1" presStyleIdx="14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596CBB-AAA7-435F-B249-30B4937D6558}" type="pres">
      <dgm:prSet presAssocID="{1C126635-4E89-40ED-9276-633E7902ED1E}" presName="aSpace2" presStyleCnt="0"/>
      <dgm:spPr/>
    </dgm:pt>
    <dgm:pt modelId="{4077394B-9ECA-457C-A9D6-D6EF0F1D7020}" type="pres">
      <dgm:prSet presAssocID="{73D7A2B5-83A5-4224-BB18-A472A7594502}" presName="childNode" presStyleLbl="node1" presStyleIdx="15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F0AE00-2985-48D0-9FB3-F46B72AC5560}" type="pres">
      <dgm:prSet presAssocID="{73D7A2B5-83A5-4224-BB18-A472A7594502}" presName="aSpace2" presStyleCnt="0"/>
      <dgm:spPr/>
    </dgm:pt>
    <dgm:pt modelId="{4F062F65-6C03-415E-AFC5-6D1CDFF93B5F}" type="pres">
      <dgm:prSet presAssocID="{8887A81D-3D18-46EC-A045-B6FB02C182EB}" presName="childNode" presStyleLbl="node1" presStyleIdx="16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03C983-7982-49A5-A444-CB82CBF5E359}" type="pres">
      <dgm:prSet presAssocID="{5D4E9364-0A1C-4237-863C-13757F6CB9A9}" presName="aSpace" presStyleCnt="0"/>
      <dgm:spPr/>
    </dgm:pt>
    <dgm:pt modelId="{0EBEDA07-EE9C-40E0-AEC0-E72C26C65D4C}" type="pres">
      <dgm:prSet presAssocID="{B48DA13E-3DE1-427A-A0B7-9A3FB819DF3B}" presName="compNode" presStyleCnt="0"/>
      <dgm:spPr/>
    </dgm:pt>
    <dgm:pt modelId="{B5F94DAA-4AB1-4B9E-90FD-BDDC03B48CE9}" type="pres">
      <dgm:prSet presAssocID="{B48DA13E-3DE1-427A-A0B7-9A3FB819DF3B}" presName="aNode" presStyleLbl="bgShp" presStyleIdx="5" presStyleCnt="7"/>
      <dgm:spPr/>
      <dgm:t>
        <a:bodyPr/>
        <a:lstStyle/>
        <a:p>
          <a:endParaRPr kumimoji="1" lang="ja-JP" altLang="en-US"/>
        </a:p>
      </dgm:t>
    </dgm:pt>
    <dgm:pt modelId="{72F3DAA0-D205-4CFB-8972-185E5B99D333}" type="pres">
      <dgm:prSet presAssocID="{B48DA13E-3DE1-427A-A0B7-9A3FB819DF3B}" presName="textNode" presStyleLbl="bgShp" presStyleIdx="5" presStyleCnt="7"/>
      <dgm:spPr/>
      <dgm:t>
        <a:bodyPr/>
        <a:lstStyle/>
        <a:p>
          <a:endParaRPr kumimoji="1" lang="ja-JP" altLang="en-US"/>
        </a:p>
      </dgm:t>
    </dgm:pt>
    <dgm:pt modelId="{247EDAB3-D0AE-4C9F-9986-75C502BE2C96}" type="pres">
      <dgm:prSet presAssocID="{B48DA13E-3DE1-427A-A0B7-9A3FB819DF3B}" presName="compChildNode" presStyleCnt="0"/>
      <dgm:spPr/>
    </dgm:pt>
    <dgm:pt modelId="{A358A2C5-6F39-425D-B3A4-D632BEC70F11}" type="pres">
      <dgm:prSet presAssocID="{B48DA13E-3DE1-427A-A0B7-9A3FB819DF3B}" presName="theInnerList" presStyleCnt="0"/>
      <dgm:spPr/>
    </dgm:pt>
    <dgm:pt modelId="{9CFD4765-D921-4690-9F2C-77D465785FD6}" type="pres">
      <dgm:prSet presAssocID="{6ED18718-4BDA-4AD5-AB6C-C5C4C69F69C6}" presName="childNode" presStyleLbl="node1" presStyleIdx="17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D79620-6162-4693-AB2A-1CDEDD08DB40}" type="pres">
      <dgm:prSet presAssocID="{6ED18718-4BDA-4AD5-AB6C-C5C4C69F69C6}" presName="aSpace2" presStyleCnt="0"/>
      <dgm:spPr/>
    </dgm:pt>
    <dgm:pt modelId="{9D32CE6F-9F42-415C-92BB-5E51665F49A9}" type="pres">
      <dgm:prSet presAssocID="{9837AC92-4279-4F53-97B4-4D91FEB9BE95}" presName="childNode" presStyleLbl="node1" presStyleIdx="18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D8152B-13F5-46EE-BE79-23658199DD94}" type="pres">
      <dgm:prSet presAssocID="{9837AC92-4279-4F53-97B4-4D91FEB9BE95}" presName="aSpace2" presStyleCnt="0"/>
      <dgm:spPr/>
    </dgm:pt>
    <dgm:pt modelId="{B422669D-1FCC-40F2-BD2E-9C21B65DF001}" type="pres">
      <dgm:prSet presAssocID="{8376DB17-D5E4-4D26-8827-D2C3402B8878}" presName="childNode" presStyleLbl="node1" presStyleIdx="19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6F2A43-FEF0-48AE-B354-8F91F7DA2DDE}" type="pres">
      <dgm:prSet presAssocID="{8376DB17-D5E4-4D26-8827-D2C3402B8878}" presName="aSpace2" presStyleCnt="0"/>
      <dgm:spPr/>
    </dgm:pt>
    <dgm:pt modelId="{82A81A69-40BB-4523-81E6-DE0E4010BB3B}" type="pres">
      <dgm:prSet presAssocID="{B16ACB0A-A0FB-42A4-B58B-9C013B6A9829}" presName="childNode" presStyleLbl="node1" presStyleIdx="20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10F0BD-7D89-4B00-AE71-19BC54498B14}" type="pres">
      <dgm:prSet presAssocID="{B48DA13E-3DE1-427A-A0B7-9A3FB819DF3B}" presName="aSpace" presStyleCnt="0"/>
      <dgm:spPr/>
    </dgm:pt>
    <dgm:pt modelId="{191D5200-704D-43F5-8CB4-1EEC3EF0AA99}" type="pres">
      <dgm:prSet presAssocID="{FF936316-D634-40A0-8DDD-DE7C677BE014}" presName="compNode" presStyleCnt="0"/>
      <dgm:spPr/>
    </dgm:pt>
    <dgm:pt modelId="{991C5990-0E1A-42C8-92E0-B02673B4CAB2}" type="pres">
      <dgm:prSet presAssocID="{FF936316-D634-40A0-8DDD-DE7C677BE014}" presName="aNode" presStyleLbl="bgShp" presStyleIdx="6" presStyleCnt="7"/>
      <dgm:spPr/>
      <dgm:t>
        <a:bodyPr/>
        <a:lstStyle/>
        <a:p>
          <a:endParaRPr kumimoji="1" lang="ja-JP" altLang="en-US"/>
        </a:p>
      </dgm:t>
    </dgm:pt>
    <dgm:pt modelId="{5780BF5B-0B88-4E9E-9C20-E18140F8B7D9}" type="pres">
      <dgm:prSet presAssocID="{FF936316-D634-40A0-8DDD-DE7C677BE014}" presName="textNode" presStyleLbl="bgShp" presStyleIdx="6" presStyleCnt="7"/>
      <dgm:spPr/>
      <dgm:t>
        <a:bodyPr/>
        <a:lstStyle/>
        <a:p>
          <a:endParaRPr kumimoji="1" lang="ja-JP" altLang="en-US"/>
        </a:p>
      </dgm:t>
    </dgm:pt>
    <dgm:pt modelId="{4E0256D1-7ECA-4287-A1DE-097E5C8DF410}" type="pres">
      <dgm:prSet presAssocID="{FF936316-D634-40A0-8DDD-DE7C677BE014}" presName="compChildNode" presStyleCnt="0"/>
      <dgm:spPr/>
    </dgm:pt>
    <dgm:pt modelId="{7840B56E-CB6A-4301-A24E-632525DC74EA}" type="pres">
      <dgm:prSet presAssocID="{FF936316-D634-40A0-8DDD-DE7C677BE014}" presName="theInnerList" presStyleCnt="0"/>
      <dgm:spPr/>
    </dgm:pt>
    <dgm:pt modelId="{EF6AECAB-21FC-426E-B30D-9F8446366E58}" type="pres">
      <dgm:prSet presAssocID="{B7C9D9D9-6693-4B37-87FB-CF6439BD9A90}" presName="childNode" presStyleLbl="node1" presStyleIdx="21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629E30-4C32-4778-BBE4-F219287A16AB}" type="presOf" srcId="{F4BF79D3-6204-4857-B6A5-2965E37545A8}" destId="{D6976EDA-0077-4F38-8331-1B7506D53755}" srcOrd="0" destOrd="0" presId="urn:microsoft.com/office/officeart/2005/8/layout/lProcess2"/>
    <dgm:cxn modelId="{72739CD5-C0A5-4F67-AE35-630768935AC5}" srcId="{AAEC8C69-2809-486A-A1BE-C6CB90EFA423}" destId="{7E49EA18-C4F3-4A43-9077-7FD72BDF7250}" srcOrd="2" destOrd="0" parTransId="{E40C8033-F285-4DFB-95E3-F040909BBE0D}" sibTransId="{A0A8F326-197B-4447-BFC8-BA277CCED2BA}"/>
    <dgm:cxn modelId="{E9F1172C-3FC4-4978-8AD2-B54811145819}" srcId="{5F9FFC64-0369-4667-9427-09A41F606154}" destId="{5ACBFD6F-159A-4399-B245-4AD3D50C08FA}" srcOrd="0" destOrd="0" parTransId="{E5586365-3968-4ED9-B39C-0E240B87275A}" sibTransId="{04EA937E-7487-4FE7-812D-3552A35134A7}"/>
    <dgm:cxn modelId="{0643CA09-1518-462F-A3E6-AE3C2860FAFF}" type="presOf" srcId="{7E49EA18-C4F3-4A43-9077-7FD72BDF7250}" destId="{A54159E7-EF9E-409C-8463-82998626ACC3}" srcOrd="0" destOrd="0" presId="urn:microsoft.com/office/officeart/2005/8/layout/lProcess2"/>
    <dgm:cxn modelId="{373175ED-6A0E-4936-B150-F6A8E4BC1EBE}" type="presOf" srcId="{04360332-86C0-45D6-B027-124A84C25CC3}" destId="{27EA1C4C-2A7F-4215-BDE0-9607EF1264EB}" srcOrd="0" destOrd="0" presId="urn:microsoft.com/office/officeart/2005/8/layout/lProcess2"/>
    <dgm:cxn modelId="{5C5F062F-6B54-4A3C-9433-9766B7706274}" srcId="{04360332-86C0-45D6-B027-124A84C25CC3}" destId="{C15DB0FB-124B-4CFE-92F8-F033430DB4A9}" srcOrd="2" destOrd="0" parTransId="{4720FB8F-C212-4C9A-9286-B0E125FF2632}" sibTransId="{165CA013-1E4D-401D-A577-B87BFD525DBC}"/>
    <dgm:cxn modelId="{4422E4CC-C27B-47BC-97F0-E9B1E651A6CF}" srcId="{A1F95105-1B3D-46DE-A9EC-71AF9B60F106}" destId="{5F9FFC64-0369-4667-9427-09A41F606154}" srcOrd="2" destOrd="0" parTransId="{F29E76B6-78C0-4D36-9BFD-737B61FA15C3}" sibTransId="{8121E07C-B250-497F-BC8F-528AAE56E105}"/>
    <dgm:cxn modelId="{EBFD2460-8035-4747-AAFA-6332083A5BF3}" srcId="{A1F95105-1B3D-46DE-A9EC-71AF9B60F106}" destId="{1FF479C4-722B-498C-986D-C8411F883297}" srcOrd="0" destOrd="0" parTransId="{19A457EF-B083-4274-901D-568B9E0C02D8}" sibTransId="{4C3EC45C-619B-42EC-A579-DBD12CAE366A}"/>
    <dgm:cxn modelId="{DEFEB436-5AF9-4D56-8CB8-554329CBA1D1}" srcId="{A1F95105-1B3D-46DE-A9EC-71AF9B60F106}" destId="{5D4E9364-0A1C-4237-863C-13757F6CB9A9}" srcOrd="4" destOrd="0" parTransId="{4DCDDDE6-35EA-477B-9BEF-41B68A323B34}" sibTransId="{60340880-288D-4904-84F0-476D017F870E}"/>
    <dgm:cxn modelId="{82589736-4182-47A2-8E3E-5BD492250FD2}" type="presOf" srcId="{A95C6953-95A6-4F5B-90F1-BAD0F702D323}" destId="{068698C6-7FB9-4FA4-87F5-F5643FA27508}" srcOrd="0" destOrd="0" presId="urn:microsoft.com/office/officeart/2005/8/layout/lProcess2"/>
    <dgm:cxn modelId="{2471F582-2AF2-4450-8883-A1256E5016E1}" srcId="{AAEC8C69-2809-486A-A1BE-C6CB90EFA423}" destId="{D06469F3-64F6-4978-9295-78E65514F79A}" srcOrd="1" destOrd="0" parTransId="{C56DA4A3-4FFB-4FA9-83DE-8844BC1B1F6C}" sibTransId="{92DB4320-82C8-45E7-82E1-75834587BEB6}"/>
    <dgm:cxn modelId="{50E0E6EF-AAF5-4325-824B-521409B5069A}" srcId="{B48DA13E-3DE1-427A-A0B7-9A3FB819DF3B}" destId="{8376DB17-D5E4-4D26-8827-D2C3402B8878}" srcOrd="2" destOrd="0" parTransId="{EB823AA2-3B07-4BDF-B6CA-2B3944013AAE}" sibTransId="{6DB12586-1457-4A9A-B828-B8D4A88DBB92}"/>
    <dgm:cxn modelId="{2D2FBB1F-9679-49CA-8B00-B309FFD32B87}" type="presOf" srcId="{B16ACB0A-A0FB-42A4-B58B-9C013B6A9829}" destId="{82A81A69-40BB-4523-81E6-DE0E4010BB3B}" srcOrd="0" destOrd="0" presId="urn:microsoft.com/office/officeart/2005/8/layout/lProcess2"/>
    <dgm:cxn modelId="{6D6308D1-5A42-4337-A438-4C4E91656916}" srcId="{B48DA13E-3DE1-427A-A0B7-9A3FB819DF3B}" destId="{6ED18718-4BDA-4AD5-AB6C-C5C4C69F69C6}" srcOrd="0" destOrd="0" parTransId="{DABA06C0-09C6-48E3-A5D4-6800E431DD07}" sibTransId="{A224CD8C-3124-4470-BF71-7C2E04FA8492}"/>
    <dgm:cxn modelId="{CA677A56-7341-4945-8686-EC2A8C8C2232}" type="presOf" srcId="{B48DA13E-3DE1-427A-A0B7-9A3FB819DF3B}" destId="{B5F94DAA-4AB1-4B9E-90FD-BDDC03B48CE9}" srcOrd="0" destOrd="0" presId="urn:microsoft.com/office/officeart/2005/8/layout/lProcess2"/>
    <dgm:cxn modelId="{5D203BEC-CC1F-4568-B19A-F57F83CE7EAA}" type="presOf" srcId="{B48DA13E-3DE1-427A-A0B7-9A3FB819DF3B}" destId="{72F3DAA0-D205-4CFB-8972-185E5B99D333}" srcOrd="1" destOrd="0" presId="urn:microsoft.com/office/officeart/2005/8/layout/lProcess2"/>
    <dgm:cxn modelId="{0408E4BB-DD38-49DC-8C3B-F2313317659F}" type="presOf" srcId="{C762B559-C68C-47CF-AE93-DFA935543CEF}" destId="{6CE9A27C-9DCD-42F9-85C5-79960049D483}" srcOrd="0" destOrd="0" presId="urn:microsoft.com/office/officeart/2005/8/layout/lProcess2"/>
    <dgm:cxn modelId="{E7B7DE7E-E568-4FFF-B080-5D001ED18632}" type="presOf" srcId="{A1F95105-1B3D-46DE-A9EC-71AF9B60F106}" destId="{F4EB0B2F-1788-4CAF-BAFE-61DC5A2CA44A}" srcOrd="0" destOrd="0" presId="urn:microsoft.com/office/officeart/2005/8/layout/lProcess2"/>
    <dgm:cxn modelId="{EC9D4EF5-CFAD-468C-BE8C-29E3E6676E98}" type="presOf" srcId="{FF936316-D634-40A0-8DDD-DE7C677BE014}" destId="{5780BF5B-0B88-4E9E-9C20-E18140F8B7D9}" srcOrd="1" destOrd="0" presId="urn:microsoft.com/office/officeart/2005/8/layout/lProcess2"/>
    <dgm:cxn modelId="{4F6FC350-6A35-4BFE-8011-868D553AC0E6}" type="presOf" srcId="{8376DB17-D5E4-4D26-8827-D2C3402B8878}" destId="{B422669D-1FCC-40F2-BD2E-9C21B65DF001}" srcOrd="0" destOrd="0" presId="urn:microsoft.com/office/officeart/2005/8/layout/lProcess2"/>
    <dgm:cxn modelId="{551AC6F4-362D-4775-8F04-8F7894678B3C}" srcId="{5D4E9364-0A1C-4237-863C-13757F6CB9A9}" destId="{73D7A2B5-83A5-4224-BB18-A472A7594502}" srcOrd="2" destOrd="0" parTransId="{80CE79DA-BA89-446E-93E6-6527A47D5840}" sibTransId="{32F4806D-72F8-46D9-9128-EF965F563153}"/>
    <dgm:cxn modelId="{86882005-E575-4AED-A93E-4DC3CED3DCFE}" type="presOf" srcId="{989AFCA4-C130-4FF6-BFFA-72FBCE3663E6}" destId="{6EFC5221-BAA7-471C-B0A2-20925AC7C6C1}" srcOrd="0" destOrd="0" presId="urn:microsoft.com/office/officeart/2005/8/layout/lProcess2"/>
    <dgm:cxn modelId="{71EA9474-F86C-4197-93CF-CEF414A087A1}" srcId="{5F9FFC64-0369-4667-9427-09A41F606154}" destId="{0FD213C5-D975-4D6A-BB56-6D07DDCD2150}" srcOrd="1" destOrd="0" parTransId="{3F1E2C32-126D-476A-B548-DD48E7E3A215}" sibTransId="{CFBB0886-10C1-4A8C-B126-788E85551582}"/>
    <dgm:cxn modelId="{FDEE4711-729E-491E-A3E2-0F15CAE817C1}" type="presOf" srcId="{5D4E9364-0A1C-4237-863C-13757F6CB9A9}" destId="{D67B72FC-274F-449C-AC28-5ADDB40BE723}" srcOrd="1" destOrd="0" presId="urn:microsoft.com/office/officeart/2005/8/layout/lProcess2"/>
    <dgm:cxn modelId="{2FCBEE9C-A220-4426-9FC1-B9764FC14118}" type="presOf" srcId="{5F9FFC64-0369-4667-9427-09A41F606154}" destId="{24BD271F-0F87-4D8C-B8EB-89975C068BA7}" srcOrd="1" destOrd="0" presId="urn:microsoft.com/office/officeart/2005/8/layout/lProcess2"/>
    <dgm:cxn modelId="{21991520-0519-4B41-8E4E-3622451B52BA}" type="presOf" srcId="{AAEC8C69-2809-486A-A1BE-C6CB90EFA423}" destId="{CA015957-9BDC-4AF0-B373-314118CECB19}" srcOrd="1" destOrd="0" presId="urn:microsoft.com/office/officeart/2005/8/layout/lProcess2"/>
    <dgm:cxn modelId="{AF6E3CA0-C3B9-4DA0-B8C8-38921BC76D09}" type="presOf" srcId="{5D4E9364-0A1C-4237-863C-13757F6CB9A9}" destId="{1324D943-0A5D-4F0B-B2E9-8E62F291E539}" srcOrd="0" destOrd="0" presId="urn:microsoft.com/office/officeart/2005/8/layout/lProcess2"/>
    <dgm:cxn modelId="{8B00DBBF-7FFC-43B1-B9A7-177C317753F9}" type="presOf" srcId="{9837AC92-4279-4F53-97B4-4D91FEB9BE95}" destId="{9D32CE6F-9F42-415C-92BB-5E51665F49A9}" srcOrd="0" destOrd="0" presId="urn:microsoft.com/office/officeart/2005/8/layout/lProcess2"/>
    <dgm:cxn modelId="{DE492F26-ECA2-48A6-B7C3-6C17F23430D2}" type="presOf" srcId="{1FF479C4-722B-498C-986D-C8411F883297}" destId="{10287A38-DBCD-42A3-98FC-410F45E1EDD9}" srcOrd="0" destOrd="0" presId="urn:microsoft.com/office/officeart/2005/8/layout/lProcess2"/>
    <dgm:cxn modelId="{1064D525-5047-488E-8DD3-6DDBB5A0EDCA}" type="presOf" srcId="{D8463441-8C19-455B-8059-37873178CC11}" destId="{3D54AFBB-4AE3-4CBB-BE42-FC11C9D35C6C}" srcOrd="0" destOrd="0" presId="urn:microsoft.com/office/officeart/2005/8/layout/lProcess2"/>
    <dgm:cxn modelId="{C1FAD13B-491B-4BF1-8CBA-1E9A8AC36901}" srcId="{AAEC8C69-2809-486A-A1BE-C6CB90EFA423}" destId="{D8463441-8C19-455B-8059-37873178CC11}" srcOrd="0" destOrd="0" parTransId="{5080E26F-15B6-4AB2-9417-C5549B020964}" sibTransId="{2BC81C61-1A18-464E-A433-F1A056736EE3}"/>
    <dgm:cxn modelId="{EB8FD931-CEE9-4191-A997-0071BC2DAA28}" srcId="{AAEC8C69-2809-486A-A1BE-C6CB90EFA423}" destId="{C762B559-C68C-47CF-AE93-DFA935543CEF}" srcOrd="3" destOrd="0" parTransId="{E2ADDC80-8ED2-4279-9E80-6CBE9877D76D}" sibTransId="{3EB1A6D7-706F-419B-96D6-3F98F1418480}"/>
    <dgm:cxn modelId="{E73F016A-150E-47BE-89CB-52178AF2645E}" srcId="{A1F95105-1B3D-46DE-A9EC-71AF9B60F106}" destId="{B48DA13E-3DE1-427A-A0B7-9A3FB819DF3B}" srcOrd="5" destOrd="0" parTransId="{5BA5C9FB-8A3C-4BF1-B038-A33133F7A213}" sibTransId="{CB3C9D16-D225-43F2-9C53-BE3DD75CACFD}"/>
    <dgm:cxn modelId="{B0596517-E858-484F-A18E-A127F6874BCC}" srcId="{B48DA13E-3DE1-427A-A0B7-9A3FB819DF3B}" destId="{B16ACB0A-A0FB-42A4-B58B-9C013B6A9829}" srcOrd="3" destOrd="0" parTransId="{7603660F-29A1-4F64-A338-60104F7DEDC8}" sibTransId="{F3CDDF87-2D72-4B1E-9195-607A1EFF742A}"/>
    <dgm:cxn modelId="{837698B3-4A1D-47CB-A4EB-9C1B0E061DC3}" type="presOf" srcId="{D06469F3-64F6-4978-9295-78E65514F79A}" destId="{C5843821-6908-4AA5-82D3-7BDF53D68FBA}" srcOrd="0" destOrd="0" presId="urn:microsoft.com/office/officeart/2005/8/layout/lProcess2"/>
    <dgm:cxn modelId="{37239A5E-2021-42BE-BB32-4B2CA45C1DE3}" srcId="{04360332-86C0-45D6-B027-124A84C25CC3}" destId="{C96F3FC0-AA63-4932-9A29-16BEAE83BD8A}" srcOrd="1" destOrd="0" parTransId="{BE9ED628-032E-4B28-8116-4A032A1FAC00}" sibTransId="{78EE6743-9A6D-4D34-8087-442F0866D5D7}"/>
    <dgm:cxn modelId="{FAFB13BE-E40E-4FA5-8301-C52CEC834B06}" type="presOf" srcId="{73D7A2B5-83A5-4224-BB18-A472A7594502}" destId="{4077394B-9ECA-457C-A9D6-D6EF0F1D7020}" srcOrd="0" destOrd="0" presId="urn:microsoft.com/office/officeart/2005/8/layout/lProcess2"/>
    <dgm:cxn modelId="{930CB91E-8988-4417-BA0A-2D3EF018E8CF}" type="presOf" srcId="{5ACBFD6F-159A-4399-B245-4AD3D50C08FA}" destId="{795745E7-C772-4CED-A489-C7D8FFCE329F}" srcOrd="0" destOrd="0" presId="urn:microsoft.com/office/officeart/2005/8/layout/lProcess2"/>
    <dgm:cxn modelId="{5ACF64FE-98A5-4C17-9FF3-BD94168904A2}" type="presOf" srcId="{5F9FFC64-0369-4667-9427-09A41F606154}" destId="{ACAA93AA-CA09-4500-80C5-7D1E24896657}" srcOrd="0" destOrd="0" presId="urn:microsoft.com/office/officeart/2005/8/layout/lProcess2"/>
    <dgm:cxn modelId="{8E3629F9-D075-4B0E-B86B-B981401E3988}" srcId="{04360332-86C0-45D6-B027-124A84C25CC3}" destId="{201F3E9E-162F-4EEF-A49D-9A12A68D6B4F}" srcOrd="0" destOrd="0" parTransId="{53EC8532-035D-4AB3-8841-5FCFBA75D58A}" sibTransId="{ACC06C8A-4319-461C-8E61-693B83341C89}"/>
    <dgm:cxn modelId="{9FD51960-5D66-4F45-9640-D269CE7EB527}" type="presOf" srcId="{B7C9D9D9-6693-4B37-87FB-CF6439BD9A90}" destId="{EF6AECAB-21FC-426E-B30D-9F8446366E58}" srcOrd="0" destOrd="0" presId="urn:microsoft.com/office/officeart/2005/8/layout/lProcess2"/>
    <dgm:cxn modelId="{3C58D5FC-9BDD-4F0D-A2DD-15B179D6BD0A}" srcId="{1FF479C4-722B-498C-986D-C8411F883297}" destId="{8F28223E-AF59-44A3-A368-A24FA9DE949D}" srcOrd="0" destOrd="0" parTransId="{9A0E97E3-5B20-4C3E-862B-65D0B4B79753}" sibTransId="{D14FC23A-C42E-47E6-B0CC-09489701E2EA}"/>
    <dgm:cxn modelId="{00DF6D5C-CF92-43CD-BA3B-3F9CDF7F8914}" srcId="{A1F95105-1B3D-46DE-A9EC-71AF9B60F106}" destId="{FF936316-D634-40A0-8DDD-DE7C677BE014}" srcOrd="6" destOrd="0" parTransId="{1F54E43A-D1BD-4BA1-BCA2-DCBAFFA70B66}" sibTransId="{088901C8-EB1F-42BE-ABD6-26916F41D878}"/>
    <dgm:cxn modelId="{BDA9D41D-79F5-4FB6-B078-7E3D1BDBB99A}" srcId="{5D4E9364-0A1C-4237-863C-13757F6CB9A9}" destId="{989AFCA4-C130-4FF6-BFFA-72FBCE3663E6}" srcOrd="0" destOrd="0" parTransId="{CBEFC6E3-85BF-43F7-BF61-D133159CA757}" sibTransId="{C99C3A28-4132-4F4D-A31B-C30743007C78}"/>
    <dgm:cxn modelId="{34CB9EDB-FBA3-4202-8BDC-4BE4B493002D}" type="presOf" srcId="{1423CE55-1373-4395-8FEE-C0E759C2CC97}" destId="{D66315D9-0AA7-4FFC-802A-6B1BD4512042}" srcOrd="0" destOrd="0" presId="urn:microsoft.com/office/officeart/2005/8/layout/lProcess2"/>
    <dgm:cxn modelId="{4A503083-6EE2-4695-BEDE-A02795CB979A}" type="presOf" srcId="{8F28223E-AF59-44A3-A368-A24FA9DE949D}" destId="{76F3F270-B4B0-42D3-9A96-DE0722455F90}" srcOrd="0" destOrd="0" presId="urn:microsoft.com/office/officeart/2005/8/layout/lProcess2"/>
    <dgm:cxn modelId="{17AC5E45-08BD-4F59-8515-3D10D3E9301F}" type="presOf" srcId="{6ED18718-4BDA-4AD5-AB6C-C5C4C69F69C6}" destId="{9CFD4765-D921-4690-9F2C-77D465785FD6}" srcOrd="0" destOrd="0" presId="urn:microsoft.com/office/officeart/2005/8/layout/lProcess2"/>
    <dgm:cxn modelId="{DBF8C5EC-BEF2-4B11-BA94-F0D9BF8987C5}" type="presOf" srcId="{04360332-86C0-45D6-B027-124A84C25CC3}" destId="{29E94653-D756-4567-AB8A-1FB24AB41273}" srcOrd="1" destOrd="0" presId="urn:microsoft.com/office/officeart/2005/8/layout/lProcess2"/>
    <dgm:cxn modelId="{A0124F9F-E3E7-4300-A5C5-C42F1BFE2EE2}" srcId="{5D4E9364-0A1C-4237-863C-13757F6CB9A9}" destId="{8887A81D-3D18-46EC-A045-B6FB02C182EB}" srcOrd="3" destOrd="0" parTransId="{8715327B-B987-42A4-965F-E329CC961205}" sibTransId="{A0E0D65C-9C3E-4F38-950A-AD57DE62400E}"/>
    <dgm:cxn modelId="{D749BD6D-B6A2-4805-9B09-F001BF981868}" srcId="{04360332-86C0-45D6-B027-124A84C25CC3}" destId="{F4BF79D3-6204-4857-B6A5-2965E37545A8}" srcOrd="3" destOrd="0" parTransId="{8038896B-6A57-4E3B-A52E-920FA88534B7}" sibTransId="{49E8857B-DEC8-4712-97AB-AF206FC4596F}"/>
    <dgm:cxn modelId="{48A170D9-2E64-484C-A1FF-883F6D32681B}" srcId="{5F9FFC64-0369-4667-9427-09A41F606154}" destId="{1423CE55-1373-4395-8FEE-C0E759C2CC97}" srcOrd="3" destOrd="0" parTransId="{64627E96-D605-4A51-B0FE-B07242FCEDEF}" sibTransId="{35322A3E-1C37-4601-960B-AE28F0B75868}"/>
    <dgm:cxn modelId="{25A58BB1-BE5A-48EB-8B52-7D618A3A0C3A}" type="presOf" srcId="{0FD213C5-D975-4D6A-BB56-6D07DDCD2150}" destId="{7F44D57A-A1C1-4A98-85ED-E357DC90FE45}" srcOrd="0" destOrd="0" presId="urn:microsoft.com/office/officeart/2005/8/layout/lProcess2"/>
    <dgm:cxn modelId="{07A47D4B-0599-4F55-9D0C-9861AADF5D94}" srcId="{FF936316-D634-40A0-8DDD-DE7C677BE014}" destId="{B7C9D9D9-6693-4B37-87FB-CF6439BD9A90}" srcOrd="0" destOrd="0" parTransId="{AFB6ED90-A160-4836-B387-7EA805DDFFF5}" sibTransId="{5E3D78F7-DC29-4C58-B65E-9E80D28BA868}"/>
    <dgm:cxn modelId="{CB09C3E5-5E80-4902-A02D-C842396A83E7}" srcId="{B48DA13E-3DE1-427A-A0B7-9A3FB819DF3B}" destId="{9837AC92-4279-4F53-97B4-4D91FEB9BE95}" srcOrd="1" destOrd="0" parTransId="{FEBC2E33-AC5D-4DDD-90FF-00601D2BF5CA}" sibTransId="{BF49CCF3-6F7E-4859-8A25-448EC298AA9D}"/>
    <dgm:cxn modelId="{B61C5921-6ED8-461C-B999-DD5F9E2EC46E}" type="presOf" srcId="{1C126635-4E89-40ED-9276-633E7902ED1E}" destId="{FE472338-0759-4DD6-9FFB-94A0B1C0C52E}" srcOrd="0" destOrd="0" presId="urn:microsoft.com/office/officeart/2005/8/layout/lProcess2"/>
    <dgm:cxn modelId="{F5F27631-A8A6-4048-BBA6-D16C95924D26}" type="presOf" srcId="{8887A81D-3D18-46EC-A045-B6FB02C182EB}" destId="{4F062F65-6C03-415E-AFC5-6D1CDFF93B5F}" srcOrd="0" destOrd="0" presId="urn:microsoft.com/office/officeart/2005/8/layout/lProcess2"/>
    <dgm:cxn modelId="{F3505D4B-C5AC-4004-B4B4-9AB5B319A116}" type="presOf" srcId="{201F3E9E-162F-4EEF-A49D-9A12A68D6B4F}" destId="{C5C5D632-97DC-4252-AE89-7E5BEEFB1F9B}" srcOrd="0" destOrd="0" presId="urn:microsoft.com/office/officeart/2005/8/layout/lProcess2"/>
    <dgm:cxn modelId="{3C8FB4A5-4790-4032-81FE-14C3496EB9BE}" type="presOf" srcId="{AAEC8C69-2809-486A-A1BE-C6CB90EFA423}" destId="{AF14C85A-F367-417D-A56A-A05EE7DC7BA6}" srcOrd="0" destOrd="0" presId="urn:microsoft.com/office/officeart/2005/8/layout/lProcess2"/>
    <dgm:cxn modelId="{198A6452-CCE4-4BB3-B190-5A705705C1E5}" srcId="{5F9FFC64-0369-4667-9427-09A41F606154}" destId="{A95C6953-95A6-4F5B-90F1-BAD0F702D323}" srcOrd="2" destOrd="0" parTransId="{78258F3F-3841-42F8-BC3F-494D090B4505}" sibTransId="{2C129CBA-917C-4ACE-837C-C450E89BB797}"/>
    <dgm:cxn modelId="{0BBADB6E-23CA-423E-9C37-13F7C3AEFF8A}" type="presOf" srcId="{1FF479C4-722B-498C-986D-C8411F883297}" destId="{4EDF48E3-A097-445B-AC11-4B4D693DDE5B}" srcOrd="1" destOrd="0" presId="urn:microsoft.com/office/officeart/2005/8/layout/lProcess2"/>
    <dgm:cxn modelId="{A48CEC42-3CAC-42AC-A7E2-9CACBF00A1D0}" srcId="{A1F95105-1B3D-46DE-A9EC-71AF9B60F106}" destId="{AAEC8C69-2809-486A-A1BE-C6CB90EFA423}" srcOrd="1" destOrd="0" parTransId="{8FF0B4D2-E30A-4767-8D03-8B47EC4DE50A}" sibTransId="{E4E9620E-5DBF-47B0-B603-0EFF657A82E7}"/>
    <dgm:cxn modelId="{337551B2-B7FC-4BA6-85B5-06EC5919A5E6}" type="presOf" srcId="{C96F3FC0-AA63-4932-9A29-16BEAE83BD8A}" destId="{13A68FA6-7C02-499A-92BF-B80E24EAE238}" srcOrd="0" destOrd="0" presId="urn:microsoft.com/office/officeart/2005/8/layout/lProcess2"/>
    <dgm:cxn modelId="{EA1BCC2F-E628-434B-82B5-5F372D6E2B9D}" srcId="{A1F95105-1B3D-46DE-A9EC-71AF9B60F106}" destId="{04360332-86C0-45D6-B027-124A84C25CC3}" srcOrd="3" destOrd="0" parTransId="{597B68DA-FA0B-44A6-B867-D4A8982B04F5}" sibTransId="{8C407A10-1159-4F17-A4E7-2EDEA8E27B3B}"/>
    <dgm:cxn modelId="{77E92B84-D738-4982-A96F-F76101277D2F}" type="presOf" srcId="{C15DB0FB-124B-4CFE-92F8-F033430DB4A9}" destId="{40012FE4-A7C9-4C1A-9A2C-C9D0FE2C1501}" srcOrd="0" destOrd="0" presId="urn:microsoft.com/office/officeart/2005/8/layout/lProcess2"/>
    <dgm:cxn modelId="{2A727AB3-3587-460D-97B5-E144434AEC0C}" type="presOf" srcId="{FF936316-D634-40A0-8DDD-DE7C677BE014}" destId="{991C5990-0E1A-42C8-92E0-B02673B4CAB2}" srcOrd="0" destOrd="0" presId="urn:microsoft.com/office/officeart/2005/8/layout/lProcess2"/>
    <dgm:cxn modelId="{70DF089F-6258-4C81-B31A-E2E68C34F7EB}" srcId="{5D4E9364-0A1C-4237-863C-13757F6CB9A9}" destId="{1C126635-4E89-40ED-9276-633E7902ED1E}" srcOrd="1" destOrd="0" parTransId="{D0F7EE52-4DF4-41EB-B3D5-F7317860154F}" sibTransId="{829BD7C7-63D9-4064-B3CE-9DD9F37D9E00}"/>
    <dgm:cxn modelId="{704CC7F0-E647-4AEF-B747-1AFDEFA3F6F9}" type="presParOf" srcId="{F4EB0B2F-1788-4CAF-BAFE-61DC5A2CA44A}" destId="{893D8931-F4F2-4C7B-BC15-621D2BC6578E}" srcOrd="0" destOrd="0" presId="urn:microsoft.com/office/officeart/2005/8/layout/lProcess2"/>
    <dgm:cxn modelId="{4001F3AB-7324-4AE5-9A80-F2D6283A7819}" type="presParOf" srcId="{893D8931-F4F2-4C7B-BC15-621D2BC6578E}" destId="{10287A38-DBCD-42A3-98FC-410F45E1EDD9}" srcOrd="0" destOrd="0" presId="urn:microsoft.com/office/officeart/2005/8/layout/lProcess2"/>
    <dgm:cxn modelId="{AAA60845-831C-4103-927B-BD51CFBE463C}" type="presParOf" srcId="{893D8931-F4F2-4C7B-BC15-621D2BC6578E}" destId="{4EDF48E3-A097-445B-AC11-4B4D693DDE5B}" srcOrd="1" destOrd="0" presId="urn:microsoft.com/office/officeart/2005/8/layout/lProcess2"/>
    <dgm:cxn modelId="{D42DC681-2E8E-42C3-9621-A33A20C3B55D}" type="presParOf" srcId="{893D8931-F4F2-4C7B-BC15-621D2BC6578E}" destId="{F70FF30B-1E89-4780-A762-B76B9F6C7E57}" srcOrd="2" destOrd="0" presId="urn:microsoft.com/office/officeart/2005/8/layout/lProcess2"/>
    <dgm:cxn modelId="{65728070-D82B-4C09-89E7-C4A9AF09991E}" type="presParOf" srcId="{F70FF30B-1E89-4780-A762-B76B9F6C7E57}" destId="{B6E15CB5-0596-4DD3-8E12-56BEC9C49004}" srcOrd="0" destOrd="0" presId="urn:microsoft.com/office/officeart/2005/8/layout/lProcess2"/>
    <dgm:cxn modelId="{A5735BA7-4147-4F21-A3C5-A7BACCA9A187}" type="presParOf" srcId="{B6E15CB5-0596-4DD3-8E12-56BEC9C49004}" destId="{76F3F270-B4B0-42D3-9A96-DE0722455F90}" srcOrd="0" destOrd="0" presId="urn:microsoft.com/office/officeart/2005/8/layout/lProcess2"/>
    <dgm:cxn modelId="{A6EF2839-349B-4EEE-9C4C-4AA202EDBEE5}" type="presParOf" srcId="{F4EB0B2F-1788-4CAF-BAFE-61DC5A2CA44A}" destId="{9505457E-7780-44ED-B181-19A8758EAD11}" srcOrd="1" destOrd="0" presId="urn:microsoft.com/office/officeart/2005/8/layout/lProcess2"/>
    <dgm:cxn modelId="{D1C9D32F-02F2-4076-B8AC-FB02BBFEDC0E}" type="presParOf" srcId="{F4EB0B2F-1788-4CAF-BAFE-61DC5A2CA44A}" destId="{734D5A8D-D03C-454A-BD34-3FBCB20EA1E8}" srcOrd="2" destOrd="0" presId="urn:microsoft.com/office/officeart/2005/8/layout/lProcess2"/>
    <dgm:cxn modelId="{51E12B07-BC93-4F84-AB26-0CCD2C5C1550}" type="presParOf" srcId="{734D5A8D-D03C-454A-BD34-3FBCB20EA1E8}" destId="{AF14C85A-F367-417D-A56A-A05EE7DC7BA6}" srcOrd="0" destOrd="0" presId="urn:microsoft.com/office/officeart/2005/8/layout/lProcess2"/>
    <dgm:cxn modelId="{3FF35BB5-B42F-4FB1-9BDE-97070BAC92D4}" type="presParOf" srcId="{734D5A8D-D03C-454A-BD34-3FBCB20EA1E8}" destId="{CA015957-9BDC-4AF0-B373-314118CECB19}" srcOrd="1" destOrd="0" presId="urn:microsoft.com/office/officeart/2005/8/layout/lProcess2"/>
    <dgm:cxn modelId="{5FCDCBAB-6B77-4C1B-954A-54188F622581}" type="presParOf" srcId="{734D5A8D-D03C-454A-BD34-3FBCB20EA1E8}" destId="{46EB385A-A0DC-459E-8A8F-E96AFFF8B8DA}" srcOrd="2" destOrd="0" presId="urn:microsoft.com/office/officeart/2005/8/layout/lProcess2"/>
    <dgm:cxn modelId="{E45A6009-CADF-4632-A186-EF12F76C4E0D}" type="presParOf" srcId="{46EB385A-A0DC-459E-8A8F-E96AFFF8B8DA}" destId="{5AA2A851-D28C-4A80-90C4-EE449C65C646}" srcOrd="0" destOrd="0" presId="urn:microsoft.com/office/officeart/2005/8/layout/lProcess2"/>
    <dgm:cxn modelId="{F75162CB-CEE7-4F93-B08E-5B3FD46A228A}" type="presParOf" srcId="{5AA2A851-D28C-4A80-90C4-EE449C65C646}" destId="{3D54AFBB-4AE3-4CBB-BE42-FC11C9D35C6C}" srcOrd="0" destOrd="0" presId="urn:microsoft.com/office/officeart/2005/8/layout/lProcess2"/>
    <dgm:cxn modelId="{F00033D9-792A-476A-B4BB-B06704F0AD29}" type="presParOf" srcId="{5AA2A851-D28C-4A80-90C4-EE449C65C646}" destId="{F00FADDC-0EFC-4016-A0D3-0106672C8C9D}" srcOrd="1" destOrd="0" presId="urn:microsoft.com/office/officeart/2005/8/layout/lProcess2"/>
    <dgm:cxn modelId="{86A8A42C-58F9-41C2-8633-6F3CDC124CED}" type="presParOf" srcId="{5AA2A851-D28C-4A80-90C4-EE449C65C646}" destId="{C5843821-6908-4AA5-82D3-7BDF53D68FBA}" srcOrd="2" destOrd="0" presId="urn:microsoft.com/office/officeart/2005/8/layout/lProcess2"/>
    <dgm:cxn modelId="{F5E55DFC-2F93-458D-96E5-300A172070FA}" type="presParOf" srcId="{5AA2A851-D28C-4A80-90C4-EE449C65C646}" destId="{13428958-A279-4A2A-A3F5-49DAD693BCD3}" srcOrd="3" destOrd="0" presId="urn:microsoft.com/office/officeart/2005/8/layout/lProcess2"/>
    <dgm:cxn modelId="{32F06B97-3398-4703-9895-00103B82BBAE}" type="presParOf" srcId="{5AA2A851-D28C-4A80-90C4-EE449C65C646}" destId="{A54159E7-EF9E-409C-8463-82998626ACC3}" srcOrd="4" destOrd="0" presId="urn:microsoft.com/office/officeart/2005/8/layout/lProcess2"/>
    <dgm:cxn modelId="{58E3C677-EC81-4450-BBA8-E74331AF3A99}" type="presParOf" srcId="{5AA2A851-D28C-4A80-90C4-EE449C65C646}" destId="{2D6D2977-CA36-4366-9C56-4EB69877B22A}" srcOrd="5" destOrd="0" presId="urn:microsoft.com/office/officeart/2005/8/layout/lProcess2"/>
    <dgm:cxn modelId="{46E808A0-412E-4AD3-AE1E-85DDF6577BAD}" type="presParOf" srcId="{5AA2A851-D28C-4A80-90C4-EE449C65C646}" destId="{6CE9A27C-9DCD-42F9-85C5-79960049D483}" srcOrd="6" destOrd="0" presId="urn:microsoft.com/office/officeart/2005/8/layout/lProcess2"/>
    <dgm:cxn modelId="{D4CFC95C-3754-44E5-B6E3-D935D701C668}" type="presParOf" srcId="{F4EB0B2F-1788-4CAF-BAFE-61DC5A2CA44A}" destId="{34C6A5D3-68E4-4062-B64A-CB88C5A78DCF}" srcOrd="3" destOrd="0" presId="urn:microsoft.com/office/officeart/2005/8/layout/lProcess2"/>
    <dgm:cxn modelId="{67C51D57-A0C9-4730-9F45-54D86CF7987B}" type="presParOf" srcId="{F4EB0B2F-1788-4CAF-BAFE-61DC5A2CA44A}" destId="{C1910338-9BE3-43BE-B32C-21D8C516ADBC}" srcOrd="4" destOrd="0" presId="urn:microsoft.com/office/officeart/2005/8/layout/lProcess2"/>
    <dgm:cxn modelId="{4C844061-CC51-4684-8268-6D9B5DD28D41}" type="presParOf" srcId="{C1910338-9BE3-43BE-B32C-21D8C516ADBC}" destId="{ACAA93AA-CA09-4500-80C5-7D1E24896657}" srcOrd="0" destOrd="0" presId="urn:microsoft.com/office/officeart/2005/8/layout/lProcess2"/>
    <dgm:cxn modelId="{6E8820B5-73B2-41C2-9AE5-429D94055ADF}" type="presParOf" srcId="{C1910338-9BE3-43BE-B32C-21D8C516ADBC}" destId="{24BD271F-0F87-4D8C-B8EB-89975C068BA7}" srcOrd="1" destOrd="0" presId="urn:microsoft.com/office/officeart/2005/8/layout/lProcess2"/>
    <dgm:cxn modelId="{96233A10-38BC-4D36-B906-030A6E17001F}" type="presParOf" srcId="{C1910338-9BE3-43BE-B32C-21D8C516ADBC}" destId="{55929DD3-E984-41CE-A7B7-331A02B9EAA3}" srcOrd="2" destOrd="0" presId="urn:microsoft.com/office/officeart/2005/8/layout/lProcess2"/>
    <dgm:cxn modelId="{A9C42E86-873E-4B6C-960A-D5F5F139D615}" type="presParOf" srcId="{55929DD3-E984-41CE-A7B7-331A02B9EAA3}" destId="{3947EDE5-040F-4A38-96F8-DAB213B46606}" srcOrd="0" destOrd="0" presId="urn:microsoft.com/office/officeart/2005/8/layout/lProcess2"/>
    <dgm:cxn modelId="{510C92B4-BA63-497D-85A2-4C8CF6298316}" type="presParOf" srcId="{3947EDE5-040F-4A38-96F8-DAB213B46606}" destId="{795745E7-C772-4CED-A489-C7D8FFCE329F}" srcOrd="0" destOrd="0" presId="urn:microsoft.com/office/officeart/2005/8/layout/lProcess2"/>
    <dgm:cxn modelId="{3DB7610A-8F03-42C6-A4C6-D83691A997D1}" type="presParOf" srcId="{3947EDE5-040F-4A38-96F8-DAB213B46606}" destId="{5B4961C1-334B-4C55-B6A0-E03FF30A3B71}" srcOrd="1" destOrd="0" presId="urn:microsoft.com/office/officeart/2005/8/layout/lProcess2"/>
    <dgm:cxn modelId="{7332D23A-133E-431F-BF37-9179504FE319}" type="presParOf" srcId="{3947EDE5-040F-4A38-96F8-DAB213B46606}" destId="{7F44D57A-A1C1-4A98-85ED-E357DC90FE45}" srcOrd="2" destOrd="0" presId="urn:microsoft.com/office/officeart/2005/8/layout/lProcess2"/>
    <dgm:cxn modelId="{39D98084-4608-4BB7-AA58-CD3D10A8B22F}" type="presParOf" srcId="{3947EDE5-040F-4A38-96F8-DAB213B46606}" destId="{3A12D970-9BD5-424B-B267-1FD95E74306D}" srcOrd="3" destOrd="0" presId="urn:microsoft.com/office/officeart/2005/8/layout/lProcess2"/>
    <dgm:cxn modelId="{09CCE526-7034-4C36-BDDC-6338DFFD37A2}" type="presParOf" srcId="{3947EDE5-040F-4A38-96F8-DAB213B46606}" destId="{068698C6-7FB9-4FA4-87F5-F5643FA27508}" srcOrd="4" destOrd="0" presId="urn:microsoft.com/office/officeart/2005/8/layout/lProcess2"/>
    <dgm:cxn modelId="{C87C6B99-38B9-4E67-A0BA-285F9CBDFD12}" type="presParOf" srcId="{3947EDE5-040F-4A38-96F8-DAB213B46606}" destId="{4A45183E-EA7A-4A6D-8090-BD957EC493D3}" srcOrd="5" destOrd="0" presId="urn:microsoft.com/office/officeart/2005/8/layout/lProcess2"/>
    <dgm:cxn modelId="{23B8C50C-381D-4C27-9FBC-DA24F155BF53}" type="presParOf" srcId="{3947EDE5-040F-4A38-96F8-DAB213B46606}" destId="{D66315D9-0AA7-4FFC-802A-6B1BD4512042}" srcOrd="6" destOrd="0" presId="urn:microsoft.com/office/officeart/2005/8/layout/lProcess2"/>
    <dgm:cxn modelId="{0662123F-6FCD-4185-A018-F4F84514D850}" type="presParOf" srcId="{F4EB0B2F-1788-4CAF-BAFE-61DC5A2CA44A}" destId="{70CBBFF0-EF38-46F0-9BAA-F1952191F486}" srcOrd="5" destOrd="0" presId="urn:microsoft.com/office/officeart/2005/8/layout/lProcess2"/>
    <dgm:cxn modelId="{9825C6DB-D8E9-43C6-A980-0F6C750C4AFD}" type="presParOf" srcId="{F4EB0B2F-1788-4CAF-BAFE-61DC5A2CA44A}" destId="{B0C76D9B-6194-4C1A-8010-B618BA57FD06}" srcOrd="6" destOrd="0" presId="urn:microsoft.com/office/officeart/2005/8/layout/lProcess2"/>
    <dgm:cxn modelId="{7FDABFF6-2C97-435E-8682-AA13CF63D8F8}" type="presParOf" srcId="{B0C76D9B-6194-4C1A-8010-B618BA57FD06}" destId="{27EA1C4C-2A7F-4215-BDE0-9607EF1264EB}" srcOrd="0" destOrd="0" presId="urn:microsoft.com/office/officeart/2005/8/layout/lProcess2"/>
    <dgm:cxn modelId="{24248658-C781-4C43-861A-BC2B961FFE64}" type="presParOf" srcId="{B0C76D9B-6194-4C1A-8010-B618BA57FD06}" destId="{29E94653-D756-4567-AB8A-1FB24AB41273}" srcOrd="1" destOrd="0" presId="urn:microsoft.com/office/officeart/2005/8/layout/lProcess2"/>
    <dgm:cxn modelId="{3C7F16C0-A9E9-41BA-9C64-0E79CC6411C0}" type="presParOf" srcId="{B0C76D9B-6194-4C1A-8010-B618BA57FD06}" destId="{6879252C-7120-4A63-87F6-69B7B61AD164}" srcOrd="2" destOrd="0" presId="urn:microsoft.com/office/officeart/2005/8/layout/lProcess2"/>
    <dgm:cxn modelId="{CF73B682-B30F-4C8F-ADC8-F8817C48384A}" type="presParOf" srcId="{6879252C-7120-4A63-87F6-69B7B61AD164}" destId="{7472306F-DEEA-44B2-8763-6227AD314EBE}" srcOrd="0" destOrd="0" presId="urn:microsoft.com/office/officeart/2005/8/layout/lProcess2"/>
    <dgm:cxn modelId="{EA3637D7-2842-4046-99E9-83E68339D801}" type="presParOf" srcId="{7472306F-DEEA-44B2-8763-6227AD314EBE}" destId="{C5C5D632-97DC-4252-AE89-7E5BEEFB1F9B}" srcOrd="0" destOrd="0" presId="urn:microsoft.com/office/officeart/2005/8/layout/lProcess2"/>
    <dgm:cxn modelId="{5DD91891-CE81-4F22-83B3-675D19E2313C}" type="presParOf" srcId="{7472306F-DEEA-44B2-8763-6227AD314EBE}" destId="{E9333B09-C015-4D31-A277-B4528C5D5BEE}" srcOrd="1" destOrd="0" presId="urn:microsoft.com/office/officeart/2005/8/layout/lProcess2"/>
    <dgm:cxn modelId="{7632BCDD-C6EB-4EFE-BEFE-3226147EE92C}" type="presParOf" srcId="{7472306F-DEEA-44B2-8763-6227AD314EBE}" destId="{13A68FA6-7C02-499A-92BF-B80E24EAE238}" srcOrd="2" destOrd="0" presId="urn:microsoft.com/office/officeart/2005/8/layout/lProcess2"/>
    <dgm:cxn modelId="{B38F1573-90AA-4ED8-8AA8-094DB9DD1EF1}" type="presParOf" srcId="{7472306F-DEEA-44B2-8763-6227AD314EBE}" destId="{ACB3D686-2A3E-4B3C-B42C-56C62FDD57F9}" srcOrd="3" destOrd="0" presId="urn:microsoft.com/office/officeart/2005/8/layout/lProcess2"/>
    <dgm:cxn modelId="{D76692CD-069A-409A-891F-3391A873E0E1}" type="presParOf" srcId="{7472306F-DEEA-44B2-8763-6227AD314EBE}" destId="{40012FE4-A7C9-4C1A-9A2C-C9D0FE2C1501}" srcOrd="4" destOrd="0" presId="urn:microsoft.com/office/officeart/2005/8/layout/lProcess2"/>
    <dgm:cxn modelId="{7C52BAB1-DE61-4217-B3C2-63A29A8DF0F0}" type="presParOf" srcId="{7472306F-DEEA-44B2-8763-6227AD314EBE}" destId="{3109E9A8-C76E-45F8-AE33-90D8E57FCACB}" srcOrd="5" destOrd="0" presId="urn:microsoft.com/office/officeart/2005/8/layout/lProcess2"/>
    <dgm:cxn modelId="{DADBE70C-1A4B-4AC6-9EEB-B299129A884A}" type="presParOf" srcId="{7472306F-DEEA-44B2-8763-6227AD314EBE}" destId="{D6976EDA-0077-4F38-8331-1B7506D53755}" srcOrd="6" destOrd="0" presId="urn:microsoft.com/office/officeart/2005/8/layout/lProcess2"/>
    <dgm:cxn modelId="{45B59BD4-E6C8-424B-8F4E-826718B8ED4E}" type="presParOf" srcId="{F4EB0B2F-1788-4CAF-BAFE-61DC5A2CA44A}" destId="{0552914A-A279-4B22-8AFD-12CE7018C96C}" srcOrd="7" destOrd="0" presId="urn:microsoft.com/office/officeart/2005/8/layout/lProcess2"/>
    <dgm:cxn modelId="{7B1EE0B4-FF72-4B97-9A9E-D0C2D38E5070}" type="presParOf" srcId="{F4EB0B2F-1788-4CAF-BAFE-61DC5A2CA44A}" destId="{F994C563-F72C-4945-9225-5E6313834E75}" srcOrd="8" destOrd="0" presId="urn:microsoft.com/office/officeart/2005/8/layout/lProcess2"/>
    <dgm:cxn modelId="{E0C88386-7A6A-452E-B5E0-43C01EEF8B00}" type="presParOf" srcId="{F994C563-F72C-4945-9225-5E6313834E75}" destId="{1324D943-0A5D-4F0B-B2E9-8E62F291E539}" srcOrd="0" destOrd="0" presId="urn:microsoft.com/office/officeart/2005/8/layout/lProcess2"/>
    <dgm:cxn modelId="{605C0E5A-8195-44A8-B164-55A7EF4C5673}" type="presParOf" srcId="{F994C563-F72C-4945-9225-5E6313834E75}" destId="{D67B72FC-274F-449C-AC28-5ADDB40BE723}" srcOrd="1" destOrd="0" presId="urn:microsoft.com/office/officeart/2005/8/layout/lProcess2"/>
    <dgm:cxn modelId="{1CBF8D3A-23A3-4238-AC10-3F42ADB6A34B}" type="presParOf" srcId="{F994C563-F72C-4945-9225-5E6313834E75}" destId="{9CF1EE81-7689-4C8C-B426-222FE4D0BAD5}" srcOrd="2" destOrd="0" presId="urn:microsoft.com/office/officeart/2005/8/layout/lProcess2"/>
    <dgm:cxn modelId="{8A04A0E0-3982-4F8A-A5FA-CDD46F87DAF9}" type="presParOf" srcId="{9CF1EE81-7689-4C8C-B426-222FE4D0BAD5}" destId="{1F344E73-0CF3-4227-99B7-40883EA00C55}" srcOrd="0" destOrd="0" presId="urn:microsoft.com/office/officeart/2005/8/layout/lProcess2"/>
    <dgm:cxn modelId="{76D2D745-51E1-420C-873C-5C1036C9916B}" type="presParOf" srcId="{1F344E73-0CF3-4227-99B7-40883EA00C55}" destId="{6EFC5221-BAA7-471C-B0A2-20925AC7C6C1}" srcOrd="0" destOrd="0" presId="urn:microsoft.com/office/officeart/2005/8/layout/lProcess2"/>
    <dgm:cxn modelId="{FCCE81A7-DBD1-4C0B-873E-A4EB5F5242C6}" type="presParOf" srcId="{1F344E73-0CF3-4227-99B7-40883EA00C55}" destId="{46C57C4B-3C7D-4245-93E8-7F45E0A8FCB1}" srcOrd="1" destOrd="0" presId="urn:microsoft.com/office/officeart/2005/8/layout/lProcess2"/>
    <dgm:cxn modelId="{251EFEF8-2F43-48C0-9278-E74CC200E201}" type="presParOf" srcId="{1F344E73-0CF3-4227-99B7-40883EA00C55}" destId="{FE472338-0759-4DD6-9FFB-94A0B1C0C52E}" srcOrd="2" destOrd="0" presId="urn:microsoft.com/office/officeart/2005/8/layout/lProcess2"/>
    <dgm:cxn modelId="{FBC386DC-D212-40FA-A25D-87B530AA896C}" type="presParOf" srcId="{1F344E73-0CF3-4227-99B7-40883EA00C55}" destId="{45596CBB-AAA7-435F-B249-30B4937D6558}" srcOrd="3" destOrd="0" presId="urn:microsoft.com/office/officeart/2005/8/layout/lProcess2"/>
    <dgm:cxn modelId="{9183DC25-B1C4-4C6F-8D50-B8D5D7EC562B}" type="presParOf" srcId="{1F344E73-0CF3-4227-99B7-40883EA00C55}" destId="{4077394B-9ECA-457C-A9D6-D6EF0F1D7020}" srcOrd="4" destOrd="0" presId="urn:microsoft.com/office/officeart/2005/8/layout/lProcess2"/>
    <dgm:cxn modelId="{3801D241-A80F-4356-9CB9-55AFF16D62DE}" type="presParOf" srcId="{1F344E73-0CF3-4227-99B7-40883EA00C55}" destId="{BBF0AE00-2985-48D0-9FB3-F46B72AC5560}" srcOrd="5" destOrd="0" presId="urn:microsoft.com/office/officeart/2005/8/layout/lProcess2"/>
    <dgm:cxn modelId="{CA7A03F2-4753-49AD-A31C-CD866EE3008E}" type="presParOf" srcId="{1F344E73-0CF3-4227-99B7-40883EA00C55}" destId="{4F062F65-6C03-415E-AFC5-6D1CDFF93B5F}" srcOrd="6" destOrd="0" presId="urn:microsoft.com/office/officeart/2005/8/layout/lProcess2"/>
    <dgm:cxn modelId="{CD4655EF-EE88-449A-ADBD-2FAFF74D2373}" type="presParOf" srcId="{F4EB0B2F-1788-4CAF-BAFE-61DC5A2CA44A}" destId="{5303C983-7982-49A5-A444-CB82CBF5E359}" srcOrd="9" destOrd="0" presId="urn:microsoft.com/office/officeart/2005/8/layout/lProcess2"/>
    <dgm:cxn modelId="{BA8DB449-D377-4863-A848-6FEDD4DE9F0F}" type="presParOf" srcId="{F4EB0B2F-1788-4CAF-BAFE-61DC5A2CA44A}" destId="{0EBEDA07-EE9C-40E0-AEC0-E72C26C65D4C}" srcOrd="10" destOrd="0" presId="urn:microsoft.com/office/officeart/2005/8/layout/lProcess2"/>
    <dgm:cxn modelId="{20CA3EB7-8818-44F2-896A-3FE0915B8073}" type="presParOf" srcId="{0EBEDA07-EE9C-40E0-AEC0-E72C26C65D4C}" destId="{B5F94DAA-4AB1-4B9E-90FD-BDDC03B48CE9}" srcOrd="0" destOrd="0" presId="urn:microsoft.com/office/officeart/2005/8/layout/lProcess2"/>
    <dgm:cxn modelId="{7519118D-A914-4144-BF98-CF2415F52188}" type="presParOf" srcId="{0EBEDA07-EE9C-40E0-AEC0-E72C26C65D4C}" destId="{72F3DAA0-D205-4CFB-8972-185E5B99D333}" srcOrd="1" destOrd="0" presId="urn:microsoft.com/office/officeart/2005/8/layout/lProcess2"/>
    <dgm:cxn modelId="{E598569B-D06E-44EB-9F2C-E24232AB1CE6}" type="presParOf" srcId="{0EBEDA07-EE9C-40E0-AEC0-E72C26C65D4C}" destId="{247EDAB3-D0AE-4C9F-9986-75C502BE2C96}" srcOrd="2" destOrd="0" presId="urn:microsoft.com/office/officeart/2005/8/layout/lProcess2"/>
    <dgm:cxn modelId="{A44DD014-782B-4A45-B921-71F2797C8DB7}" type="presParOf" srcId="{247EDAB3-D0AE-4C9F-9986-75C502BE2C96}" destId="{A358A2C5-6F39-425D-B3A4-D632BEC70F11}" srcOrd="0" destOrd="0" presId="urn:microsoft.com/office/officeart/2005/8/layout/lProcess2"/>
    <dgm:cxn modelId="{F470EEE7-8E7D-4846-8D0B-47EB67F3F331}" type="presParOf" srcId="{A358A2C5-6F39-425D-B3A4-D632BEC70F11}" destId="{9CFD4765-D921-4690-9F2C-77D465785FD6}" srcOrd="0" destOrd="0" presId="urn:microsoft.com/office/officeart/2005/8/layout/lProcess2"/>
    <dgm:cxn modelId="{D4E2CD2E-54F0-4FCA-90AE-2D81A5A11129}" type="presParOf" srcId="{A358A2C5-6F39-425D-B3A4-D632BEC70F11}" destId="{4CD79620-6162-4693-AB2A-1CDEDD08DB40}" srcOrd="1" destOrd="0" presId="urn:microsoft.com/office/officeart/2005/8/layout/lProcess2"/>
    <dgm:cxn modelId="{0EB971DC-4B91-4A77-9085-069F9B3A4AB7}" type="presParOf" srcId="{A358A2C5-6F39-425D-B3A4-D632BEC70F11}" destId="{9D32CE6F-9F42-415C-92BB-5E51665F49A9}" srcOrd="2" destOrd="0" presId="urn:microsoft.com/office/officeart/2005/8/layout/lProcess2"/>
    <dgm:cxn modelId="{20AEC004-CA1D-443E-B825-DBEEE073E374}" type="presParOf" srcId="{A358A2C5-6F39-425D-B3A4-D632BEC70F11}" destId="{17D8152B-13F5-46EE-BE79-23658199DD94}" srcOrd="3" destOrd="0" presId="urn:microsoft.com/office/officeart/2005/8/layout/lProcess2"/>
    <dgm:cxn modelId="{16184040-F793-4DED-B138-D5EC3252F42B}" type="presParOf" srcId="{A358A2C5-6F39-425D-B3A4-D632BEC70F11}" destId="{B422669D-1FCC-40F2-BD2E-9C21B65DF001}" srcOrd="4" destOrd="0" presId="urn:microsoft.com/office/officeart/2005/8/layout/lProcess2"/>
    <dgm:cxn modelId="{6CED1C20-259A-4165-B1FC-27FD6C5FA96E}" type="presParOf" srcId="{A358A2C5-6F39-425D-B3A4-D632BEC70F11}" destId="{3F6F2A43-FEF0-48AE-B354-8F91F7DA2DDE}" srcOrd="5" destOrd="0" presId="urn:microsoft.com/office/officeart/2005/8/layout/lProcess2"/>
    <dgm:cxn modelId="{B4D7B82F-42EE-4568-A58C-E43F944A61B6}" type="presParOf" srcId="{A358A2C5-6F39-425D-B3A4-D632BEC70F11}" destId="{82A81A69-40BB-4523-81E6-DE0E4010BB3B}" srcOrd="6" destOrd="0" presId="urn:microsoft.com/office/officeart/2005/8/layout/lProcess2"/>
    <dgm:cxn modelId="{69D120C1-A9B7-42F3-B1CA-4F4EBD38C1A8}" type="presParOf" srcId="{F4EB0B2F-1788-4CAF-BAFE-61DC5A2CA44A}" destId="{9810F0BD-7D89-4B00-AE71-19BC54498B14}" srcOrd="11" destOrd="0" presId="urn:microsoft.com/office/officeart/2005/8/layout/lProcess2"/>
    <dgm:cxn modelId="{F671DABE-50E8-4E1F-A8F9-3A31B9F3BAE7}" type="presParOf" srcId="{F4EB0B2F-1788-4CAF-BAFE-61DC5A2CA44A}" destId="{191D5200-704D-43F5-8CB4-1EEC3EF0AA99}" srcOrd="12" destOrd="0" presId="urn:microsoft.com/office/officeart/2005/8/layout/lProcess2"/>
    <dgm:cxn modelId="{11A91544-789B-4543-AE06-F3B2E6240344}" type="presParOf" srcId="{191D5200-704D-43F5-8CB4-1EEC3EF0AA99}" destId="{991C5990-0E1A-42C8-92E0-B02673B4CAB2}" srcOrd="0" destOrd="0" presId="urn:microsoft.com/office/officeart/2005/8/layout/lProcess2"/>
    <dgm:cxn modelId="{41F0742D-19F7-44E9-AD01-82ED340CDC74}" type="presParOf" srcId="{191D5200-704D-43F5-8CB4-1EEC3EF0AA99}" destId="{5780BF5B-0B88-4E9E-9C20-E18140F8B7D9}" srcOrd="1" destOrd="0" presId="urn:microsoft.com/office/officeart/2005/8/layout/lProcess2"/>
    <dgm:cxn modelId="{8A2C73F4-E20B-4E8C-8A5F-94DA6F1D9FE6}" type="presParOf" srcId="{191D5200-704D-43F5-8CB4-1EEC3EF0AA99}" destId="{4E0256D1-7ECA-4287-A1DE-097E5C8DF410}" srcOrd="2" destOrd="0" presId="urn:microsoft.com/office/officeart/2005/8/layout/lProcess2"/>
    <dgm:cxn modelId="{82F772E3-51B9-4B81-9464-E17C4DD6E514}" type="presParOf" srcId="{4E0256D1-7ECA-4287-A1DE-097E5C8DF410}" destId="{7840B56E-CB6A-4301-A24E-632525DC74EA}" srcOrd="0" destOrd="0" presId="urn:microsoft.com/office/officeart/2005/8/layout/lProcess2"/>
    <dgm:cxn modelId="{58718AB5-BF42-442B-AE3A-C433F475B40B}" type="presParOf" srcId="{7840B56E-CB6A-4301-A24E-632525DC74EA}" destId="{EF6AECAB-21FC-426E-B30D-9F8446366E58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A1F95105-1B3D-46DE-A9EC-71AF9B60F106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5F9FFC64-0369-4667-9427-09A41F606154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火</a:t>
          </a:r>
          <a:endParaRPr kumimoji="1" lang="ja-JP" altLang="en-US" sz="3200" dirty="0"/>
        </a:p>
      </dgm:t>
    </dgm:pt>
    <dgm:pt modelId="{F29E76B6-78C0-4D36-9BFD-737B61FA15C3}" type="parTrans" cxnId="{4422E4CC-C27B-47BC-97F0-E9B1E651A6CF}">
      <dgm:prSet/>
      <dgm:spPr/>
      <dgm:t>
        <a:bodyPr/>
        <a:lstStyle/>
        <a:p>
          <a:endParaRPr kumimoji="1" lang="ja-JP" altLang="en-US"/>
        </a:p>
      </dgm:t>
    </dgm:pt>
    <dgm:pt modelId="{8121E07C-B250-497F-BC8F-528AAE56E105}" type="sibTrans" cxnId="{4422E4CC-C27B-47BC-97F0-E9B1E651A6CF}">
      <dgm:prSet/>
      <dgm:spPr/>
      <dgm:t>
        <a:bodyPr/>
        <a:lstStyle/>
        <a:p>
          <a:endParaRPr kumimoji="1" lang="ja-JP" altLang="en-US"/>
        </a:p>
      </dgm:t>
    </dgm:pt>
    <dgm:pt modelId="{5ACBFD6F-159A-4399-B245-4AD3D50C08FA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E5586365-3968-4ED9-B39C-0E240B87275A}" type="parTrans" cxnId="{E9F1172C-3FC4-4978-8AD2-B54811145819}">
      <dgm:prSet/>
      <dgm:spPr/>
      <dgm:t>
        <a:bodyPr/>
        <a:lstStyle/>
        <a:p>
          <a:endParaRPr kumimoji="1" lang="ja-JP" altLang="en-US"/>
        </a:p>
      </dgm:t>
    </dgm:pt>
    <dgm:pt modelId="{04EA937E-7487-4FE7-812D-3552A35134A7}" type="sibTrans" cxnId="{E9F1172C-3FC4-4978-8AD2-B54811145819}">
      <dgm:prSet/>
      <dgm:spPr/>
      <dgm:t>
        <a:bodyPr/>
        <a:lstStyle/>
        <a:p>
          <a:endParaRPr kumimoji="1" lang="ja-JP" altLang="en-US"/>
        </a:p>
      </dgm:t>
    </dgm:pt>
    <dgm:pt modelId="{1423CE55-1373-4395-8FEE-C0E759C2CC97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64627E96-D605-4A51-B0FE-B07242FCEDEF}" type="parTrans" cxnId="{48A170D9-2E64-484C-A1FF-883F6D32681B}">
      <dgm:prSet/>
      <dgm:spPr/>
      <dgm:t>
        <a:bodyPr/>
        <a:lstStyle/>
        <a:p>
          <a:endParaRPr kumimoji="1" lang="ja-JP" altLang="en-US"/>
        </a:p>
      </dgm:t>
    </dgm:pt>
    <dgm:pt modelId="{35322A3E-1C37-4601-960B-AE28F0B75868}" type="sibTrans" cxnId="{48A170D9-2E64-484C-A1FF-883F6D32681B}">
      <dgm:prSet/>
      <dgm:spPr/>
      <dgm:t>
        <a:bodyPr/>
        <a:lstStyle/>
        <a:p>
          <a:endParaRPr kumimoji="1" lang="ja-JP" altLang="en-US"/>
        </a:p>
      </dgm:t>
    </dgm:pt>
    <dgm:pt modelId="{04360332-86C0-45D6-B027-124A84C25CC3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水</a:t>
          </a:r>
          <a:endParaRPr kumimoji="1" lang="ja-JP" altLang="en-US" sz="3200" dirty="0"/>
        </a:p>
      </dgm:t>
    </dgm:pt>
    <dgm:pt modelId="{597B68DA-FA0B-44A6-B867-D4A8982B04F5}" type="parTrans" cxnId="{EA1BCC2F-E628-434B-82B5-5F372D6E2B9D}">
      <dgm:prSet/>
      <dgm:spPr/>
      <dgm:t>
        <a:bodyPr/>
        <a:lstStyle/>
        <a:p>
          <a:endParaRPr kumimoji="1" lang="ja-JP" altLang="en-US"/>
        </a:p>
      </dgm:t>
    </dgm:pt>
    <dgm:pt modelId="{8C407A10-1159-4F17-A4E7-2EDEA8E27B3B}" type="sibTrans" cxnId="{EA1BCC2F-E628-434B-82B5-5F372D6E2B9D}">
      <dgm:prSet/>
      <dgm:spPr/>
      <dgm:t>
        <a:bodyPr/>
        <a:lstStyle/>
        <a:p>
          <a:endParaRPr kumimoji="1" lang="ja-JP" altLang="en-US"/>
        </a:p>
      </dgm:t>
    </dgm:pt>
    <dgm:pt modelId="{201F3E9E-162F-4EEF-A49D-9A12A68D6B4F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53EC8532-035D-4AB3-8841-5FCFBA75D58A}" type="parTrans" cxnId="{8E3629F9-D075-4B0E-B86B-B981401E3988}">
      <dgm:prSet/>
      <dgm:spPr/>
      <dgm:t>
        <a:bodyPr/>
        <a:lstStyle/>
        <a:p>
          <a:endParaRPr kumimoji="1" lang="ja-JP" altLang="en-US"/>
        </a:p>
      </dgm:t>
    </dgm:pt>
    <dgm:pt modelId="{ACC06C8A-4319-461C-8E61-693B83341C89}" type="sibTrans" cxnId="{8E3629F9-D075-4B0E-B86B-B981401E3988}">
      <dgm:prSet/>
      <dgm:spPr/>
      <dgm:t>
        <a:bodyPr/>
        <a:lstStyle/>
        <a:p>
          <a:endParaRPr kumimoji="1" lang="ja-JP" altLang="en-US"/>
        </a:p>
      </dgm:t>
    </dgm:pt>
    <dgm:pt modelId="{F4BF79D3-6204-4857-B6A5-2965E37545A8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8038896B-6A57-4E3B-A52E-920FA88534B7}" type="parTrans" cxnId="{D749BD6D-B6A2-4805-9B09-F001BF981868}">
      <dgm:prSet/>
      <dgm:spPr/>
      <dgm:t>
        <a:bodyPr/>
        <a:lstStyle/>
        <a:p>
          <a:endParaRPr kumimoji="1" lang="ja-JP" altLang="en-US"/>
        </a:p>
      </dgm:t>
    </dgm:pt>
    <dgm:pt modelId="{49E8857B-DEC8-4712-97AB-AF206FC4596F}" type="sibTrans" cxnId="{D749BD6D-B6A2-4805-9B09-F001BF981868}">
      <dgm:prSet/>
      <dgm:spPr/>
      <dgm:t>
        <a:bodyPr/>
        <a:lstStyle/>
        <a:p>
          <a:endParaRPr kumimoji="1" lang="ja-JP" altLang="en-US"/>
        </a:p>
      </dgm:t>
    </dgm:pt>
    <dgm:pt modelId="{5D4E9364-0A1C-4237-863C-13757F6CB9A9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木</a:t>
          </a:r>
          <a:endParaRPr kumimoji="1" lang="ja-JP" altLang="en-US" sz="3200" dirty="0"/>
        </a:p>
      </dgm:t>
    </dgm:pt>
    <dgm:pt modelId="{4DCDDDE6-35EA-477B-9BEF-41B68A323B34}" type="parTrans" cxnId="{DEFEB436-5AF9-4D56-8CB8-554329CBA1D1}">
      <dgm:prSet/>
      <dgm:spPr/>
      <dgm:t>
        <a:bodyPr/>
        <a:lstStyle/>
        <a:p>
          <a:endParaRPr kumimoji="1" lang="ja-JP" altLang="en-US"/>
        </a:p>
      </dgm:t>
    </dgm:pt>
    <dgm:pt modelId="{60340880-288D-4904-84F0-476D017F870E}" type="sibTrans" cxnId="{DEFEB436-5AF9-4D56-8CB8-554329CBA1D1}">
      <dgm:prSet/>
      <dgm:spPr/>
      <dgm:t>
        <a:bodyPr/>
        <a:lstStyle/>
        <a:p>
          <a:endParaRPr kumimoji="1" lang="ja-JP" altLang="en-US"/>
        </a:p>
      </dgm:t>
    </dgm:pt>
    <dgm:pt modelId="{989AFCA4-C130-4FF6-BFFA-72FBCE3663E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CBEFC6E3-85BF-43F7-BF61-D133159CA757}" type="parTrans" cxnId="{BDA9D41D-79F5-4FB6-B078-7E3D1BDBB99A}">
      <dgm:prSet/>
      <dgm:spPr/>
      <dgm:t>
        <a:bodyPr/>
        <a:lstStyle/>
        <a:p>
          <a:endParaRPr kumimoji="1" lang="ja-JP" altLang="en-US"/>
        </a:p>
      </dgm:t>
    </dgm:pt>
    <dgm:pt modelId="{C99C3A28-4132-4F4D-A31B-C30743007C78}" type="sibTrans" cxnId="{BDA9D41D-79F5-4FB6-B078-7E3D1BDBB99A}">
      <dgm:prSet/>
      <dgm:spPr/>
      <dgm:t>
        <a:bodyPr/>
        <a:lstStyle/>
        <a:p>
          <a:endParaRPr kumimoji="1" lang="ja-JP" altLang="en-US"/>
        </a:p>
      </dgm:t>
    </dgm:pt>
    <dgm:pt modelId="{1C126635-4E89-40ED-9276-633E7902ED1E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D0F7EE52-4DF4-41EB-B3D5-F7317860154F}" type="parTrans" cxnId="{70DF089F-6258-4C81-B31A-E2E68C34F7EB}">
      <dgm:prSet/>
      <dgm:spPr/>
      <dgm:t>
        <a:bodyPr/>
        <a:lstStyle/>
        <a:p>
          <a:endParaRPr kumimoji="1" lang="ja-JP" altLang="en-US"/>
        </a:p>
      </dgm:t>
    </dgm:pt>
    <dgm:pt modelId="{829BD7C7-63D9-4064-B3CE-9DD9F37D9E00}" type="sibTrans" cxnId="{70DF089F-6258-4C81-B31A-E2E68C34F7EB}">
      <dgm:prSet/>
      <dgm:spPr/>
      <dgm:t>
        <a:bodyPr/>
        <a:lstStyle/>
        <a:p>
          <a:endParaRPr kumimoji="1" lang="ja-JP" altLang="en-US"/>
        </a:p>
      </dgm:t>
    </dgm:pt>
    <dgm:pt modelId="{B48DA13E-3DE1-427A-A0B7-9A3FB819DF3B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金</a:t>
          </a:r>
          <a:endParaRPr kumimoji="1" lang="ja-JP" altLang="en-US" sz="3200" dirty="0"/>
        </a:p>
      </dgm:t>
    </dgm:pt>
    <dgm:pt modelId="{5BA5C9FB-8A3C-4BF1-B038-A33133F7A213}" type="parTrans" cxnId="{E73F016A-150E-47BE-89CB-52178AF2645E}">
      <dgm:prSet/>
      <dgm:spPr/>
      <dgm:t>
        <a:bodyPr/>
        <a:lstStyle/>
        <a:p>
          <a:endParaRPr kumimoji="1" lang="ja-JP" altLang="en-US"/>
        </a:p>
      </dgm:t>
    </dgm:pt>
    <dgm:pt modelId="{CB3C9D16-D225-43F2-9C53-BE3DD75CACFD}" type="sibTrans" cxnId="{E73F016A-150E-47BE-89CB-52178AF2645E}">
      <dgm:prSet/>
      <dgm:spPr/>
      <dgm:t>
        <a:bodyPr/>
        <a:lstStyle/>
        <a:p>
          <a:endParaRPr kumimoji="1" lang="ja-JP" altLang="en-US"/>
        </a:p>
      </dgm:t>
    </dgm:pt>
    <dgm:pt modelId="{FF936316-D634-40A0-8DDD-DE7C677BE014}">
      <dgm:prSet phldrT="[テキスト]" custT="1"/>
      <dgm:spPr/>
      <dgm:t>
        <a:bodyPr vert="horz"/>
        <a:lstStyle/>
        <a:p>
          <a:r>
            <a:rPr kumimoji="1" lang="ja-JP" altLang="en-US" sz="3200" smtClean="0"/>
            <a:t>土</a:t>
          </a:r>
          <a:endParaRPr kumimoji="1" lang="ja-JP" altLang="en-US" sz="3200" dirty="0"/>
        </a:p>
      </dgm:t>
    </dgm:pt>
    <dgm:pt modelId="{1F54E43A-D1BD-4BA1-BCA2-DCBAFFA70B66}" type="parTrans" cxnId="{00DF6D5C-CF92-43CD-BA3B-3F9CDF7F8914}">
      <dgm:prSet/>
      <dgm:spPr/>
      <dgm:t>
        <a:bodyPr/>
        <a:lstStyle/>
        <a:p>
          <a:endParaRPr kumimoji="1" lang="ja-JP" altLang="en-US"/>
        </a:p>
      </dgm:t>
    </dgm:pt>
    <dgm:pt modelId="{088901C8-EB1F-42BE-ABD6-26916F41D878}" type="sibTrans" cxnId="{00DF6D5C-CF92-43CD-BA3B-3F9CDF7F8914}">
      <dgm:prSet/>
      <dgm:spPr/>
      <dgm:t>
        <a:bodyPr/>
        <a:lstStyle/>
        <a:p>
          <a:endParaRPr kumimoji="1" lang="ja-JP" altLang="en-US"/>
        </a:p>
      </dgm:t>
    </dgm:pt>
    <dgm:pt modelId="{8376DB17-D5E4-4D26-8827-D2C3402B8878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EB823AA2-3B07-4BDF-B6CA-2B3944013AAE}" type="parTrans" cxnId="{50E0E6EF-AAF5-4325-824B-521409B5069A}">
      <dgm:prSet/>
      <dgm:spPr/>
      <dgm:t>
        <a:bodyPr/>
        <a:lstStyle/>
        <a:p>
          <a:endParaRPr kumimoji="1" lang="ja-JP" altLang="en-US"/>
        </a:p>
      </dgm:t>
    </dgm:pt>
    <dgm:pt modelId="{6DB12586-1457-4A9A-B828-B8D4A88DBB92}" type="sibTrans" cxnId="{50E0E6EF-AAF5-4325-824B-521409B5069A}">
      <dgm:prSet/>
      <dgm:spPr/>
      <dgm:t>
        <a:bodyPr/>
        <a:lstStyle/>
        <a:p>
          <a:endParaRPr kumimoji="1" lang="ja-JP" altLang="en-US"/>
        </a:p>
      </dgm:t>
    </dgm:pt>
    <dgm:pt modelId="{B16ACB0A-A0FB-42A4-B58B-9C013B6A9829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7603660F-29A1-4F64-A338-60104F7DEDC8}" type="parTrans" cxnId="{B0596517-E858-484F-A18E-A127F6874BCC}">
      <dgm:prSet/>
      <dgm:spPr/>
      <dgm:t>
        <a:bodyPr/>
        <a:lstStyle/>
        <a:p>
          <a:endParaRPr kumimoji="1" lang="ja-JP" altLang="en-US"/>
        </a:p>
      </dgm:t>
    </dgm:pt>
    <dgm:pt modelId="{F3CDDF87-2D72-4B1E-9195-607A1EFF742A}" type="sibTrans" cxnId="{B0596517-E858-484F-A18E-A127F6874BCC}">
      <dgm:prSet/>
      <dgm:spPr/>
      <dgm:t>
        <a:bodyPr/>
        <a:lstStyle/>
        <a:p>
          <a:endParaRPr kumimoji="1" lang="ja-JP" altLang="en-US"/>
        </a:p>
      </dgm:t>
    </dgm:pt>
    <dgm:pt modelId="{AAEC8C69-2809-486A-A1BE-C6CB90EFA423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月</a:t>
          </a:r>
          <a:endParaRPr kumimoji="1" lang="ja-JP" altLang="en-US" sz="3200" dirty="0"/>
        </a:p>
      </dgm:t>
    </dgm:pt>
    <dgm:pt modelId="{8FF0B4D2-E30A-4767-8D03-8B47EC4DE50A}" type="parTrans" cxnId="{A48CEC42-3CAC-42AC-A7E2-9CACBF00A1D0}">
      <dgm:prSet/>
      <dgm:spPr/>
      <dgm:t>
        <a:bodyPr/>
        <a:lstStyle/>
        <a:p>
          <a:endParaRPr kumimoji="1" lang="ja-JP" altLang="en-US"/>
        </a:p>
      </dgm:t>
    </dgm:pt>
    <dgm:pt modelId="{E4E9620E-5DBF-47B0-B603-0EFF657A82E7}" type="sibTrans" cxnId="{A48CEC42-3CAC-42AC-A7E2-9CACBF00A1D0}">
      <dgm:prSet/>
      <dgm:spPr/>
      <dgm:t>
        <a:bodyPr/>
        <a:lstStyle/>
        <a:p>
          <a:endParaRPr kumimoji="1" lang="ja-JP" altLang="en-US"/>
        </a:p>
      </dgm:t>
    </dgm:pt>
    <dgm:pt modelId="{D8463441-8C19-455B-8059-37873178CC11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5080E26F-15B6-4AB2-9417-C5549B020964}" type="parTrans" cxnId="{C1FAD13B-491B-4BF1-8CBA-1E9A8AC36901}">
      <dgm:prSet/>
      <dgm:spPr/>
      <dgm:t>
        <a:bodyPr/>
        <a:lstStyle/>
        <a:p>
          <a:endParaRPr kumimoji="1" lang="ja-JP" altLang="en-US"/>
        </a:p>
      </dgm:t>
    </dgm:pt>
    <dgm:pt modelId="{2BC81C61-1A18-464E-A433-F1A056736EE3}" type="sibTrans" cxnId="{C1FAD13B-491B-4BF1-8CBA-1E9A8AC36901}">
      <dgm:prSet/>
      <dgm:spPr/>
      <dgm:t>
        <a:bodyPr/>
        <a:lstStyle/>
        <a:p>
          <a:endParaRPr kumimoji="1" lang="ja-JP" altLang="en-US"/>
        </a:p>
      </dgm:t>
    </dgm:pt>
    <dgm:pt modelId="{B7C9D9D9-6693-4B37-87FB-CF6439BD9A90}">
      <dgm:prSet phldrT="[テキスト]"/>
      <dgm:spPr/>
      <dgm:t>
        <a:bodyPr/>
        <a:lstStyle/>
        <a:p>
          <a:r>
            <a:rPr kumimoji="1" lang="ja-JP" altLang="en-US" dirty="0" smtClean="0"/>
            <a:t>休み</a:t>
          </a:r>
          <a:endParaRPr kumimoji="1" lang="ja-JP" altLang="en-US" dirty="0"/>
        </a:p>
      </dgm:t>
    </dgm:pt>
    <dgm:pt modelId="{AFB6ED90-A160-4836-B387-7EA805DDFFF5}" type="parTrans" cxnId="{07A47D4B-0599-4F55-9D0C-9861AADF5D94}">
      <dgm:prSet/>
      <dgm:spPr/>
      <dgm:t>
        <a:bodyPr/>
        <a:lstStyle/>
        <a:p>
          <a:endParaRPr kumimoji="1" lang="ja-JP" altLang="en-US"/>
        </a:p>
      </dgm:t>
    </dgm:pt>
    <dgm:pt modelId="{5E3D78F7-DC29-4C58-B65E-9E80D28BA868}" type="sibTrans" cxnId="{07A47D4B-0599-4F55-9D0C-9861AADF5D94}">
      <dgm:prSet/>
      <dgm:spPr/>
      <dgm:t>
        <a:bodyPr/>
        <a:lstStyle/>
        <a:p>
          <a:endParaRPr kumimoji="1" lang="ja-JP" altLang="en-US"/>
        </a:p>
      </dgm:t>
    </dgm:pt>
    <dgm:pt modelId="{A95C6953-95A6-4F5B-90F1-BAD0F702D323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78258F3F-3841-42F8-BC3F-494D090B4505}" type="parTrans" cxnId="{198A6452-CCE4-4BB3-B190-5A705705C1E5}">
      <dgm:prSet/>
      <dgm:spPr/>
      <dgm:t>
        <a:bodyPr/>
        <a:lstStyle/>
        <a:p>
          <a:endParaRPr kumimoji="1" lang="ja-JP" altLang="en-US"/>
        </a:p>
      </dgm:t>
    </dgm:pt>
    <dgm:pt modelId="{2C129CBA-917C-4ACE-837C-C450E89BB797}" type="sibTrans" cxnId="{198A6452-CCE4-4BB3-B190-5A705705C1E5}">
      <dgm:prSet/>
      <dgm:spPr/>
      <dgm:t>
        <a:bodyPr/>
        <a:lstStyle/>
        <a:p>
          <a:endParaRPr kumimoji="1" lang="ja-JP" altLang="en-US"/>
        </a:p>
      </dgm:t>
    </dgm:pt>
    <dgm:pt modelId="{0FD213C5-D975-4D6A-BB56-6D07DDCD2150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3F1E2C32-126D-476A-B548-DD48E7E3A215}" type="parTrans" cxnId="{71EA9474-F86C-4197-93CF-CEF414A087A1}">
      <dgm:prSet/>
      <dgm:spPr/>
      <dgm:t>
        <a:bodyPr/>
        <a:lstStyle/>
        <a:p>
          <a:endParaRPr kumimoji="1" lang="ja-JP" altLang="en-US"/>
        </a:p>
      </dgm:t>
    </dgm:pt>
    <dgm:pt modelId="{CFBB0886-10C1-4A8C-B126-788E85551582}" type="sibTrans" cxnId="{71EA9474-F86C-4197-93CF-CEF414A087A1}">
      <dgm:prSet/>
      <dgm:spPr/>
      <dgm:t>
        <a:bodyPr/>
        <a:lstStyle/>
        <a:p>
          <a:endParaRPr kumimoji="1" lang="ja-JP" altLang="en-US"/>
        </a:p>
      </dgm:t>
    </dgm:pt>
    <dgm:pt modelId="{C15DB0FB-124B-4CFE-92F8-F033430DB4A9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4720FB8F-C212-4C9A-9286-B0E125FF2632}" type="parTrans" cxnId="{5C5F062F-6B54-4A3C-9433-9766B7706274}">
      <dgm:prSet/>
      <dgm:spPr/>
      <dgm:t>
        <a:bodyPr/>
        <a:lstStyle/>
        <a:p>
          <a:endParaRPr kumimoji="1" lang="ja-JP" altLang="en-US"/>
        </a:p>
      </dgm:t>
    </dgm:pt>
    <dgm:pt modelId="{165CA013-1E4D-401D-A577-B87BFD525DBC}" type="sibTrans" cxnId="{5C5F062F-6B54-4A3C-9433-9766B7706274}">
      <dgm:prSet/>
      <dgm:spPr/>
      <dgm:t>
        <a:bodyPr/>
        <a:lstStyle/>
        <a:p>
          <a:endParaRPr kumimoji="1" lang="ja-JP" altLang="en-US"/>
        </a:p>
      </dgm:t>
    </dgm:pt>
    <dgm:pt modelId="{C96F3FC0-AA63-4932-9A29-16BEAE83BD8A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BE9ED628-032E-4B28-8116-4A032A1FAC00}" type="parTrans" cxnId="{37239A5E-2021-42BE-BB32-4B2CA45C1DE3}">
      <dgm:prSet/>
      <dgm:spPr/>
      <dgm:t>
        <a:bodyPr/>
        <a:lstStyle/>
        <a:p>
          <a:endParaRPr kumimoji="1" lang="ja-JP" altLang="en-US"/>
        </a:p>
      </dgm:t>
    </dgm:pt>
    <dgm:pt modelId="{78EE6743-9A6D-4D34-8087-442F0866D5D7}" type="sibTrans" cxnId="{37239A5E-2021-42BE-BB32-4B2CA45C1DE3}">
      <dgm:prSet/>
      <dgm:spPr/>
      <dgm:t>
        <a:bodyPr/>
        <a:lstStyle/>
        <a:p>
          <a:endParaRPr kumimoji="1" lang="ja-JP" altLang="en-US"/>
        </a:p>
      </dgm:t>
    </dgm:pt>
    <dgm:pt modelId="{9837AC92-4279-4F53-97B4-4D91FEB9BE95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FEBC2E33-AC5D-4DDD-90FF-00601D2BF5CA}" type="parTrans" cxnId="{CB09C3E5-5E80-4902-A02D-C842396A83E7}">
      <dgm:prSet/>
      <dgm:spPr/>
      <dgm:t>
        <a:bodyPr/>
        <a:lstStyle/>
        <a:p>
          <a:endParaRPr kumimoji="1" lang="ja-JP" altLang="en-US"/>
        </a:p>
      </dgm:t>
    </dgm:pt>
    <dgm:pt modelId="{BF49CCF3-6F7E-4859-8A25-448EC298AA9D}" type="sibTrans" cxnId="{CB09C3E5-5E80-4902-A02D-C842396A83E7}">
      <dgm:prSet/>
      <dgm:spPr/>
      <dgm:t>
        <a:bodyPr/>
        <a:lstStyle/>
        <a:p>
          <a:endParaRPr kumimoji="1" lang="ja-JP" altLang="en-US"/>
        </a:p>
      </dgm:t>
    </dgm:pt>
    <dgm:pt modelId="{6ED18718-4BDA-4AD5-AB6C-C5C4C69F69C6}">
      <dgm:prSet phldrT="[テキスト]"/>
      <dgm:spPr/>
      <dgm:t>
        <a:bodyPr/>
        <a:lstStyle/>
        <a:p>
          <a:r>
            <a:rPr kumimoji="1" lang="ja-JP" altLang="en-US" dirty="0" smtClean="0"/>
            <a:t>分析</a:t>
          </a:r>
          <a:endParaRPr kumimoji="1" lang="ja-JP" altLang="en-US" dirty="0"/>
        </a:p>
      </dgm:t>
    </dgm:pt>
    <dgm:pt modelId="{DABA06C0-09C6-48E3-A5D4-6800E431DD07}" type="parTrans" cxnId="{6D6308D1-5A42-4337-A438-4C4E91656916}">
      <dgm:prSet/>
      <dgm:spPr/>
      <dgm:t>
        <a:bodyPr/>
        <a:lstStyle/>
        <a:p>
          <a:endParaRPr kumimoji="1" lang="ja-JP" altLang="en-US"/>
        </a:p>
      </dgm:t>
    </dgm:pt>
    <dgm:pt modelId="{A224CD8C-3124-4470-BF71-7C2E04FA8492}" type="sibTrans" cxnId="{6D6308D1-5A42-4337-A438-4C4E91656916}">
      <dgm:prSet/>
      <dgm:spPr/>
      <dgm:t>
        <a:bodyPr/>
        <a:lstStyle/>
        <a:p>
          <a:endParaRPr kumimoji="1" lang="ja-JP" altLang="en-US"/>
        </a:p>
      </dgm:t>
    </dgm:pt>
    <dgm:pt modelId="{8887A81D-3D18-46EC-A045-B6FB02C182EB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8715327B-B987-42A4-965F-E329CC961205}" type="parTrans" cxnId="{A0124F9F-E3E7-4300-A5C5-C42F1BFE2EE2}">
      <dgm:prSet/>
      <dgm:spPr/>
      <dgm:t>
        <a:bodyPr/>
        <a:lstStyle/>
        <a:p>
          <a:endParaRPr kumimoji="1" lang="ja-JP" altLang="en-US"/>
        </a:p>
      </dgm:t>
    </dgm:pt>
    <dgm:pt modelId="{A0E0D65C-9C3E-4F38-950A-AD57DE62400E}" type="sibTrans" cxnId="{A0124F9F-E3E7-4300-A5C5-C42F1BFE2EE2}">
      <dgm:prSet/>
      <dgm:spPr/>
      <dgm:t>
        <a:bodyPr/>
        <a:lstStyle/>
        <a:p>
          <a:endParaRPr kumimoji="1" lang="ja-JP" altLang="en-US"/>
        </a:p>
      </dgm:t>
    </dgm:pt>
    <dgm:pt modelId="{73D7A2B5-83A5-4224-BB18-A472A7594502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80CE79DA-BA89-446E-93E6-6527A47D5840}" type="parTrans" cxnId="{551AC6F4-362D-4775-8F04-8F7894678B3C}">
      <dgm:prSet/>
      <dgm:spPr/>
      <dgm:t>
        <a:bodyPr/>
        <a:lstStyle/>
        <a:p>
          <a:endParaRPr kumimoji="1" lang="ja-JP" altLang="en-US"/>
        </a:p>
      </dgm:t>
    </dgm:pt>
    <dgm:pt modelId="{32F4806D-72F8-46D9-9128-EF965F563153}" type="sibTrans" cxnId="{551AC6F4-362D-4775-8F04-8F7894678B3C}">
      <dgm:prSet/>
      <dgm:spPr/>
      <dgm:t>
        <a:bodyPr/>
        <a:lstStyle/>
        <a:p>
          <a:endParaRPr kumimoji="1" lang="ja-JP" altLang="en-US"/>
        </a:p>
      </dgm:t>
    </dgm:pt>
    <dgm:pt modelId="{1FF479C4-722B-498C-986D-C8411F883297}">
      <dgm:prSet phldrT="[テキスト]" custT="1"/>
      <dgm:spPr/>
      <dgm:t>
        <a:bodyPr vert="horz"/>
        <a:lstStyle/>
        <a:p>
          <a:r>
            <a:rPr kumimoji="1" lang="ja-JP" altLang="en-US" sz="3200" dirty="0" smtClean="0"/>
            <a:t>日</a:t>
          </a:r>
          <a:endParaRPr kumimoji="1" lang="ja-JP" altLang="en-US" sz="3200" dirty="0"/>
        </a:p>
      </dgm:t>
    </dgm:pt>
    <dgm:pt modelId="{19A457EF-B083-4274-901D-568B9E0C02D8}" type="parTrans" cxnId="{EBFD2460-8035-4747-AAFA-6332083A5BF3}">
      <dgm:prSet/>
      <dgm:spPr/>
      <dgm:t>
        <a:bodyPr/>
        <a:lstStyle/>
        <a:p>
          <a:endParaRPr kumimoji="1" lang="ja-JP" altLang="en-US"/>
        </a:p>
      </dgm:t>
    </dgm:pt>
    <dgm:pt modelId="{4C3EC45C-619B-42EC-A579-DBD12CAE366A}" type="sibTrans" cxnId="{EBFD2460-8035-4747-AAFA-6332083A5BF3}">
      <dgm:prSet/>
      <dgm:spPr/>
      <dgm:t>
        <a:bodyPr/>
        <a:lstStyle/>
        <a:p>
          <a:endParaRPr kumimoji="1" lang="ja-JP" altLang="en-US"/>
        </a:p>
      </dgm:t>
    </dgm:pt>
    <dgm:pt modelId="{8F28223E-AF59-44A3-A368-A24FA9DE949D}">
      <dgm:prSet phldrT="[テキスト]" custT="1"/>
      <dgm:spPr/>
      <dgm:t>
        <a:bodyPr vert="horz"/>
        <a:lstStyle/>
        <a:p>
          <a:r>
            <a:rPr kumimoji="1" lang="ja-JP" altLang="en-US" sz="1700" dirty="0" smtClean="0"/>
            <a:t>休み</a:t>
          </a:r>
          <a:endParaRPr kumimoji="1" lang="ja-JP" altLang="en-US" sz="1700" dirty="0"/>
        </a:p>
      </dgm:t>
    </dgm:pt>
    <dgm:pt modelId="{9A0E97E3-5B20-4C3E-862B-65D0B4B79753}" type="parTrans" cxnId="{3C58D5FC-9BDD-4F0D-A2DD-15B179D6BD0A}">
      <dgm:prSet/>
      <dgm:spPr/>
      <dgm:t>
        <a:bodyPr/>
        <a:lstStyle/>
        <a:p>
          <a:endParaRPr kumimoji="1" lang="ja-JP" altLang="en-US"/>
        </a:p>
      </dgm:t>
    </dgm:pt>
    <dgm:pt modelId="{D14FC23A-C42E-47E6-B0CC-09489701E2EA}" type="sibTrans" cxnId="{3C58D5FC-9BDD-4F0D-A2DD-15B179D6BD0A}">
      <dgm:prSet/>
      <dgm:spPr/>
      <dgm:t>
        <a:bodyPr/>
        <a:lstStyle/>
        <a:p>
          <a:endParaRPr kumimoji="1" lang="ja-JP" altLang="en-US"/>
        </a:p>
      </dgm:t>
    </dgm:pt>
    <dgm:pt modelId="{D06469F3-64F6-4978-9295-78E65514F79A}">
      <dgm:prSet phldrT="[テキスト]"/>
      <dgm:spPr/>
      <dgm:t>
        <a:bodyPr/>
        <a:lstStyle/>
        <a:p>
          <a:r>
            <a:rPr kumimoji="1" lang="ja-JP" altLang="en-US" dirty="0" smtClean="0"/>
            <a:t>設計</a:t>
          </a:r>
          <a:endParaRPr kumimoji="1" lang="ja-JP" altLang="en-US" dirty="0"/>
        </a:p>
      </dgm:t>
    </dgm:pt>
    <dgm:pt modelId="{C56DA4A3-4FFB-4FA9-83DE-8844BC1B1F6C}" type="parTrans" cxnId="{2471F582-2AF2-4450-8883-A1256E5016E1}">
      <dgm:prSet/>
      <dgm:spPr/>
      <dgm:t>
        <a:bodyPr/>
        <a:lstStyle/>
        <a:p>
          <a:endParaRPr kumimoji="1" lang="ja-JP" altLang="en-US"/>
        </a:p>
      </dgm:t>
    </dgm:pt>
    <dgm:pt modelId="{92DB4320-82C8-45E7-82E1-75834587BEB6}" type="sibTrans" cxnId="{2471F582-2AF2-4450-8883-A1256E5016E1}">
      <dgm:prSet/>
      <dgm:spPr/>
      <dgm:t>
        <a:bodyPr/>
        <a:lstStyle/>
        <a:p>
          <a:endParaRPr kumimoji="1" lang="ja-JP" altLang="en-US"/>
        </a:p>
      </dgm:t>
    </dgm:pt>
    <dgm:pt modelId="{7E49EA18-C4F3-4A43-9077-7FD72BDF7250}">
      <dgm:prSet phldrT="[テキスト]"/>
      <dgm:spPr/>
      <dgm:t>
        <a:bodyPr/>
        <a:lstStyle/>
        <a:p>
          <a:r>
            <a:rPr kumimoji="1" lang="ja-JP" altLang="en-US" dirty="0" smtClean="0"/>
            <a:t>実装</a:t>
          </a:r>
          <a:endParaRPr kumimoji="1" lang="ja-JP" altLang="en-US" dirty="0"/>
        </a:p>
      </dgm:t>
    </dgm:pt>
    <dgm:pt modelId="{E40C8033-F285-4DFB-95E3-F040909BBE0D}" type="parTrans" cxnId="{72739CD5-C0A5-4F67-AE35-630768935AC5}">
      <dgm:prSet/>
      <dgm:spPr/>
      <dgm:t>
        <a:bodyPr/>
        <a:lstStyle/>
        <a:p>
          <a:endParaRPr kumimoji="1" lang="ja-JP" altLang="en-US"/>
        </a:p>
      </dgm:t>
    </dgm:pt>
    <dgm:pt modelId="{A0A8F326-197B-4447-BFC8-BA277CCED2BA}" type="sibTrans" cxnId="{72739CD5-C0A5-4F67-AE35-630768935AC5}">
      <dgm:prSet/>
      <dgm:spPr/>
      <dgm:t>
        <a:bodyPr/>
        <a:lstStyle/>
        <a:p>
          <a:endParaRPr kumimoji="1" lang="ja-JP" altLang="en-US"/>
        </a:p>
      </dgm:t>
    </dgm:pt>
    <dgm:pt modelId="{C762B559-C68C-47CF-AE93-DFA935543CEF}">
      <dgm:prSet phldrT="[テキスト]"/>
      <dgm:spPr/>
      <dgm:t>
        <a:bodyPr/>
        <a:lstStyle/>
        <a:p>
          <a:r>
            <a:rPr kumimoji="1" lang="ja-JP" altLang="en-US" dirty="0" smtClean="0"/>
            <a:t>テスト</a:t>
          </a:r>
          <a:endParaRPr kumimoji="1" lang="ja-JP" altLang="en-US" dirty="0"/>
        </a:p>
      </dgm:t>
    </dgm:pt>
    <dgm:pt modelId="{E2ADDC80-8ED2-4279-9E80-6CBE9877D76D}" type="parTrans" cxnId="{EB8FD931-CEE9-4191-A997-0071BC2DAA28}">
      <dgm:prSet/>
      <dgm:spPr/>
      <dgm:t>
        <a:bodyPr/>
        <a:lstStyle/>
        <a:p>
          <a:endParaRPr kumimoji="1" lang="ja-JP" altLang="en-US"/>
        </a:p>
      </dgm:t>
    </dgm:pt>
    <dgm:pt modelId="{3EB1A6D7-706F-419B-96D6-3F98F1418480}" type="sibTrans" cxnId="{EB8FD931-CEE9-4191-A997-0071BC2DAA28}">
      <dgm:prSet/>
      <dgm:spPr/>
      <dgm:t>
        <a:bodyPr/>
        <a:lstStyle/>
        <a:p>
          <a:endParaRPr kumimoji="1" lang="ja-JP" altLang="en-US"/>
        </a:p>
      </dgm:t>
    </dgm:pt>
    <dgm:pt modelId="{F4EB0B2F-1788-4CAF-BAFE-61DC5A2CA44A}" type="pres">
      <dgm:prSet presAssocID="{A1F95105-1B3D-46DE-A9EC-71AF9B60F106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3D8931-F4F2-4C7B-BC15-621D2BC6578E}" type="pres">
      <dgm:prSet presAssocID="{1FF479C4-722B-498C-986D-C8411F883297}" presName="compNode" presStyleCnt="0"/>
      <dgm:spPr/>
    </dgm:pt>
    <dgm:pt modelId="{10287A38-DBCD-42A3-98FC-410F45E1EDD9}" type="pres">
      <dgm:prSet presAssocID="{1FF479C4-722B-498C-986D-C8411F883297}" presName="aNode" presStyleLbl="bgShp" presStyleIdx="0" presStyleCnt="7"/>
      <dgm:spPr/>
      <dgm:t>
        <a:bodyPr/>
        <a:lstStyle/>
        <a:p>
          <a:endParaRPr kumimoji="1" lang="ja-JP" altLang="en-US"/>
        </a:p>
      </dgm:t>
    </dgm:pt>
    <dgm:pt modelId="{4EDF48E3-A097-445B-AC11-4B4D693DDE5B}" type="pres">
      <dgm:prSet presAssocID="{1FF479C4-722B-498C-986D-C8411F883297}" presName="textNode" presStyleLbl="bgShp" presStyleIdx="0" presStyleCnt="7"/>
      <dgm:spPr/>
      <dgm:t>
        <a:bodyPr/>
        <a:lstStyle/>
        <a:p>
          <a:endParaRPr kumimoji="1" lang="ja-JP" altLang="en-US"/>
        </a:p>
      </dgm:t>
    </dgm:pt>
    <dgm:pt modelId="{F70FF30B-1E89-4780-A762-B76B9F6C7E57}" type="pres">
      <dgm:prSet presAssocID="{1FF479C4-722B-498C-986D-C8411F883297}" presName="compChildNode" presStyleCnt="0"/>
      <dgm:spPr/>
    </dgm:pt>
    <dgm:pt modelId="{B6E15CB5-0596-4DD3-8E12-56BEC9C49004}" type="pres">
      <dgm:prSet presAssocID="{1FF479C4-722B-498C-986D-C8411F883297}" presName="theInnerList" presStyleCnt="0"/>
      <dgm:spPr/>
    </dgm:pt>
    <dgm:pt modelId="{76F3F270-B4B0-42D3-9A96-DE0722455F90}" type="pres">
      <dgm:prSet presAssocID="{8F28223E-AF59-44A3-A368-A24FA9DE949D}" presName="childNode" presStyleLbl="node1" presStyleIdx="0" presStyleCnt="2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505457E-7780-44ED-B181-19A8758EAD11}" type="pres">
      <dgm:prSet presAssocID="{1FF479C4-722B-498C-986D-C8411F883297}" presName="aSpace" presStyleCnt="0"/>
      <dgm:spPr/>
    </dgm:pt>
    <dgm:pt modelId="{734D5A8D-D03C-454A-BD34-3FBCB20EA1E8}" type="pres">
      <dgm:prSet presAssocID="{AAEC8C69-2809-486A-A1BE-C6CB90EFA423}" presName="compNode" presStyleCnt="0"/>
      <dgm:spPr/>
    </dgm:pt>
    <dgm:pt modelId="{AF14C85A-F367-417D-A56A-A05EE7DC7BA6}" type="pres">
      <dgm:prSet presAssocID="{AAEC8C69-2809-486A-A1BE-C6CB90EFA423}" presName="aNode" presStyleLbl="bgShp" presStyleIdx="1" presStyleCnt="7"/>
      <dgm:spPr/>
      <dgm:t>
        <a:bodyPr/>
        <a:lstStyle/>
        <a:p>
          <a:endParaRPr kumimoji="1" lang="ja-JP" altLang="en-US"/>
        </a:p>
      </dgm:t>
    </dgm:pt>
    <dgm:pt modelId="{CA015957-9BDC-4AF0-B373-314118CECB19}" type="pres">
      <dgm:prSet presAssocID="{AAEC8C69-2809-486A-A1BE-C6CB90EFA423}" presName="textNode" presStyleLbl="bgShp" presStyleIdx="1" presStyleCnt="7"/>
      <dgm:spPr/>
      <dgm:t>
        <a:bodyPr/>
        <a:lstStyle/>
        <a:p>
          <a:endParaRPr kumimoji="1" lang="ja-JP" altLang="en-US"/>
        </a:p>
      </dgm:t>
    </dgm:pt>
    <dgm:pt modelId="{46EB385A-A0DC-459E-8A8F-E96AFFF8B8DA}" type="pres">
      <dgm:prSet presAssocID="{AAEC8C69-2809-486A-A1BE-C6CB90EFA423}" presName="compChildNode" presStyleCnt="0"/>
      <dgm:spPr/>
    </dgm:pt>
    <dgm:pt modelId="{5AA2A851-D28C-4A80-90C4-EE449C65C646}" type="pres">
      <dgm:prSet presAssocID="{AAEC8C69-2809-486A-A1BE-C6CB90EFA423}" presName="theInnerList" presStyleCnt="0"/>
      <dgm:spPr/>
    </dgm:pt>
    <dgm:pt modelId="{3D54AFBB-4AE3-4CBB-BE42-FC11C9D35C6C}" type="pres">
      <dgm:prSet presAssocID="{D8463441-8C19-455B-8059-37873178CC11}" presName="childNode" presStyleLbl="node1" presStyleIdx="1" presStyleCnt="2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00FADDC-0EFC-4016-A0D3-0106672C8C9D}" type="pres">
      <dgm:prSet presAssocID="{D8463441-8C19-455B-8059-37873178CC11}" presName="aSpace2" presStyleCnt="0"/>
      <dgm:spPr/>
    </dgm:pt>
    <dgm:pt modelId="{C5843821-6908-4AA5-82D3-7BDF53D68FBA}" type="pres">
      <dgm:prSet presAssocID="{D06469F3-64F6-4978-9295-78E65514F79A}" presName="childNode" presStyleLbl="node1" presStyleIdx="2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428958-A279-4A2A-A3F5-49DAD693BCD3}" type="pres">
      <dgm:prSet presAssocID="{D06469F3-64F6-4978-9295-78E65514F79A}" presName="aSpace2" presStyleCnt="0"/>
      <dgm:spPr/>
    </dgm:pt>
    <dgm:pt modelId="{A54159E7-EF9E-409C-8463-82998626ACC3}" type="pres">
      <dgm:prSet presAssocID="{7E49EA18-C4F3-4A43-9077-7FD72BDF7250}" presName="childNode" presStyleLbl="node1" presStyleIdx="3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6D2977-CA36-4366-9C56-4EB69877B22A}" type="pres">
      <dgm:prSet presAssocID="{7E49EA18-C4F3-4A43-9077-7FD72BDF7250}" presName="aSpace2" presStyleCnt="0"/>
      <dgm:spPr/>
    </dgm:pt>
    <dgm:pt modelId="{6CE9A27C-9DCD-42F9-85C5-79960049D483}" type="pres">
      <dgm:prSet presAssocID="{C762B559-C68C-47CF-AE93-DFA935543CEF}" presName="childNode" presStyleLbl="node1" presStyleIdx="4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C6A5D3-68E4-4062-B64A-CB88C5A78DCF}" type="pres">
      <dgm:prSet presAssocID="{AAEC8C69-2809-486A-A1BE-C6CB90EFA423}" presName="aSpace" presStyleCnt="0"/>
      <dgm:spPr/>
    </dgm:pt>
    <dgm:pt modelId="{C1910338-9BE3-43BE-B32C-21D8C516ADBC}" type="pres">
      <dgm:prSet presAssocID="{5F9FFC64-0369-4667-9427-09A41F606154}" presName="compNode" presStyleCnt="0"/>
      <dgm:spPr/>
    </dgm:pt>
    <dgm:pt modelId="{ACAA93AA-CA09-4500-80C5-7D1E24896657}" type="pres">
      <dgm:prSet presAssocID="{5F9FFC64-0369-4667-9427-09A41F606154}" presName="aNode" presStyleLbl="bgShp" presStyleIdx="2" presStyleCnt="7"/>
      <dgm:spPr/>
      <dgm:t>
        <a:bodyPr/>
        <a:lstStyle/>
        <a:p>
          <a:endParaRPr kumimoji="1" lang="ja-JP" altLang="en-US"/>
        </a:p>
      </dgm:t>
    </dgm:pt>
    <dgm:pt modelId="{24BD271F-0F87-4D8C-B8EB-89975C068BA7}" type="pres">
      <dgm:prSet presAssocID="{5F9FFC64-0369-4667-9427-09A41F606154}" presName="textNode" presStyleLbl="bgShp" presStyleIdx="2" presStyleCnt="7"/>
      <dgm:spPr/>
      <dgm:t>
        <a:bodyPr/>
        <a:lstStyle/>
        <a:p>
          <a:endParaRPr kumimoji="1" lang="ja-JP" altLang="en-US"/>
        </a:p>
      </dgm:t>
    </dgm:pt>
    <dgm:pt modelId="{55929DD3-E984-41CE-A7B7-331A02B9EAA3}" type="pres">
      <dgm:prSet presAssocID="{5F9FFC64-0369-4667-9427-09A41F606154}" presName="compChildNode" presStyleCnt="0"/>
      <dgm:spPr/>
    </dgm:pt>
    <dgm:pt modelId="{3947EDE5-040F-4A38-96F8-DAB213B46606}" type="pres">
      <dgm:prSet presAssocID="{5F9FFC64-0369-4667-9427-09A41F606154}" presName="theInnerList" presStyleCnt="0"/>
      <dgm:spPr/>
    </dgm:pt>
    <dgm:pt modelId="{795745E7-C772-4CED-A489-C7D8FFCE329F}" type="pres">
      <dgm:prSet presAssocID="{5ACBFD6F-159A-4399-B245-4AD3D50C08FA}" presName="childNode" presStyleLbl="node1" presStyleIdx="5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4961C1-334B-4C55-B6A0-E03FF30A3B71}" type="pres">
      <dgm:prSet presAssocID="{5ACBFD6F-159A-4399-B245-4AD3D50C08FA}" presName="aSpace2" presStyleCnt="0"/>
      <dgm:spPr/>
    </dgm:pt>
    <dgm:pt modelId="{7F44D57A-A1C1-4A98-85ED-E357DC90FE45}" type="pres">
      <dgm:prSet presAssocID="{0FD213C5-D975-4D6A-BB56-6D07DDCD2150}" presName="childNode" presStyleLbl="node1" presStyleIdx="6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12D970-9BD5-424B-B267-1FD95E74306D}" type="pres">
      <dgm:prSet presAssocID="{0FD213C5-D975-4D6A-BB56-6D07DDCD2150}" presName="aSpace2" presStyleCnt="0"/>
      <dgm:spPr/>
    </dgm:pt>
    <dgm:pt modelId="{068698C6-7FB9-4FA4-87F5-F5643FA27508}" type="pres">
      <dgm:prSet presAssocID="{A95C6953-95A6-4F5B-90F1-BAD0F702D323}" presName="childNode" presStyleLbl="node1" presStyleIdx="7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45183E-EA7A-4A6D-8090-BD957EC493D3}" type="pres">
      <dgm:prSet presAssocID="{A95C6953-95A6-4F5B-90F1-BAD0F702D323}" presName="aSpace2" presStyleCnt="0"/>
      <dgm:spPr/>
    </dgm:pt>
    <dgm:pt modelId="{D66315D9-0AA7-4FFC-802A-6B1BD4512042}" type="pres">
      <dgm:prSet presAssocID="{1423CE55-1373-4395-8FEE-C0E759C2CC97}" presName="childNode" presStyleLbl="node1" presStyleIdx="8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CBBFF0-EF38-46F0-9BAA-F1952191F486}" type="pres">
      <dgm:prSet presAssocID="{5F9FFC64-0369-4667-9427-09A41F606154}" presName="aSpace" presStyleCnt="0"/>
      <dgm:spPr/>
    </dgm:pt>
    <dgm:pt modelId="{B0C76D9B-6194-4C1A-8010-B618BA57FD06}" type="pres">
      <dgm:prSet presAssocID="{04360332-86C0-45D6-B027-124A84C25CC3}" presName="compNode" presStyleCnt="0"/>
      <dgm:spPr/>
    </dgm:pt>
    <dgm:pt modelId="{27EA1C4C-2A7F-4215-BDE0-9607EF1264EB}" type="pres">
      <dgm:prSet presAssocID="{04360332-86C0-45D6-B027-124A84C25CC3}" presName="aNode" presStyleLbl="bgShp" presStyleIdx="3" presStyleCnt="7"/>
      <dgm:spPr/>
      <dgm:t>
        <a:bodyPr/>
        <a:lstStyle/>
        <a:p>
          <a:endParaRPr kumimoji="1" lang="ja-JP" altLang="en-US"/>
        </a:p>
      </dgm:t>
    </dgm:pt>
    <dgm:pt modelId="{29E94653-D756-4567-AB8A-1FB24AB41273}" type="pres">
      <dgm:prSet presAssocID="{04360332-86C0-45D6-B027-124A84C25CC3}" presName="textNode" presStyleLbl="bgShp" presStyleIdx="3" presStyleCnt="7"/>
      <dgm:spPr/>
      <dgm:t>
        <a:bodyPr/>
        <a:lstStyle/>
        <a:p>
          <a:endParaRPr kumimoji="1" lang="ja-JP" altLang="en-US"/>
        </a:p>
      </dgm:t>
    </dgm:pt>
    <dgm:pt modelId="{6879252C-7120-4A63-87F6-69B7B61AD164}" type="pres">
      <dgm:prSet presAssocID="{04360332-86C0-45D6-B027-124A84C25CC3}" presName="compChildNode" presStyleCnt="0"/>
      <dgm:spPr/>
    </dgm:pt>
    <dgm:pt modelId="{7472306F-DEEA-44B2-8763-6227AD314EBE}" type="pres">
      <dgm:prSet presAssocID="{04360332-86C0-45D6-B027-124A84C25CC3}" presName="theInnerList" presStyleCnt="0"/>
      <dgm:spPr/>
    </dgm:pt>
    <dgm:pt modelId="{C5C5D632-97DC-4252-AE89-7E5BEEFB1F9B}" type="pres">
      <dgm:prSet presAssocID="{201F3E9E-162F-4EEF-A49D-9A12A68D6B4F}" presName="childNode" presStyleLbl="node1" presStyleIdx="9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333B09-C015-4D31-A277-B4528C5D5BEE}" type="pres">
      <dgm:prSet presAssocID="{201F3E9E-162F-4EEF-A49D-9A12A68D6B4F}" presName="aSpace2" presStyleCnt="0"/>
      <dgm:spPr/>
    </dgm:pt>
    <dgm:pt modelId="{13A68FA6-7C02-499A-92BF-B80E24EAE238}" type="pres">
      <dgm:prSet presAssocID="{C96F3FC0-AA63-4932-9A29-16BEAE83BD8A}" presName="childNode" presStyleLbl="node1" presStyleIdx="10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B3D686-2A3E-4B3C-B42C-56C62FDD57F9}" type="pres">
      <dgm:prSet presAssocID="{C96F3FC0-AA63-4932-9A29-16BEAE83BD8A}" presName="aSpace2" presStyleCnt="0"/>
      <dgm:spPr/>
    </dgm:pt>
    <dgm:pt modelId="{40012FE4-A7C9-4C1A-9A2C-C9D0FE2C1501}" type="pres">
      <dgm:prSet presAssocID="{C15DB0FB-124B-4CFE-92F8-F033430DB4A9}" presName="childNode" presStyleLbl="node1" presStyleIdx="11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09E9A8-C76E-45F8-AE33-90D8E57FCACB}" type="pres">
      <dgm:prSet presAssocID="{C15DB0FB-124B-4CFE-92F8-F033430DB4A9}" presName="aSpace2" presStyleCnt="0"/>
      <dgm:spPr/>
    </dgm:pt>
    <dgm:pt modelId="{D6976EDA-0077-4F38-8331-1B7506D53755}" type="pres">
      <dgm:prSet presAssocID="{F4BF79D3-6204-4857-B6A5-2965E37545A8}" presName="childNode" presStyleLbl="node1" presStyleIdx="12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52914A-A279-4B22-8AFD-12CE7018C96C}" type="pres">
      <dgm:prSet presAssocID="{04360332-86C0-45D6-B027-124A84C25CC3}" presName="aSpace" presStyleCnt="0"/>
      <dgm:spPr/>
    </dgm:pt>
    <dgm:pt modelId="{F994C563-F72C-4945-9225-5E6313834E75}" type="pres">
      <dgm:prSet presAssocID="{5D4E9364-0A1C-4237-863C-13757F6CB9A9}" presName="compNode" presStyleCnt="0"/>
      <dgm:spPr/>
    </dgm:pt>
    <dgm:pt modelId="{1324D943-0A5D-4F0B-B2E9-8E62F291E539}" type="pres">
      <dgm:prSet presAssocID="{5D4E9364-0A1C-4237-863C-13757F6CB9A9}" presName="aNode" presStyleLbl="bgShp" presStyleIdx="4" presStyleCnt="7"/>
      <dgm:spPr/>
      <dgm:t>
        <a:bodyPr/>
        <a:lstStyle/>
        <a:p>
          <a:endParaRPr kumimoji="1" lang="ja-JP" altLang="en-US"/>
        </a:p>
      </dgm:t>
    </dgm:pt>
    <dgm:pt modelId="{D67B72FC-274F-449C-AC28-5ADDB40BE723}" type="pres">
      <dgm:prSet presAssocID="{5D4E9364-0A1C-4237-863C-13757F6CB9A9}" presName="textNode" presStyleLbl="bgShp" presStyleIdx="4" presStyleCnt="7"/>
      <dgm:spPr/>
      <dgm:t>
        <a:bodyPr/>
        <a:lstStyle/>
        <a:p>
          <a:endParaRPr kumimoji="1" lang="ja-JP" altLang="en-US"/>
        </a:p>
      </dgm:t>
    </dgm:pt>
    <dgm:pt modelId="{9CF1EE81-7689-4C8C-B426-222FE4D0BAD5}" type="pres">
      <dgm:prSet presAssocID="{5D4E9364-0A1C-4237-863C-13757F6CB9A9}" presName="compChildNode" presStyleCnt="0"/>
      <dgm:spPr/>
    </dgm:pt>
    <dgm:pt modelId="{1F344E73-0CF3-4227-99B7-40883EA00C55}" type="pres">
      <dgm:prSet presAssocID="{5D4E9364-0A1C-4237-863C-13757F6CB9A9}" presName="theInnerList" presStyleCnt="0"/>
      <dgm:spPr/>
    </dgm:pt>
    <dgm:pt modelId="{6EFC5221-BAA7-471C-B0A2-20925AC7C6C1}" type="pres">
      <dgm:prSet presAssocID="{989AFCA4-C130-4FF6-BFFA-72FBCE3663E6}" presName="childNode" presStyleLbl="node1" presStyleIdx="13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C57C4B-3C7D-4245-93E8-7F45E0A8FCB1}" type="pres">
      <dgm:prSet presAssocID="{989AFCA4-C130-4FF6-BFFA-72FBCE3663E6}" presName="aSpace2" presStyleCnt="0"/>
      <dgm:spPr/>
    </dgm:pt>
    <dgm:pt modelId="{FE472338-0759-4DD6-9FFB-94A0B1C0C52E}" type="pres">
      <dgm:prSet presAssocID="{1C126635-4E89-40ED-9276-633E7902ED1E}" presName="childNode" presStyleLbl="node1" presStyleIdx="14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596CBB-AAA7-435F-B249-30B4937D6558}" type="pres">
      <dgm:prSet presAssocID="{1C126635-4E89-40ED-9276-633E7902ED1E}" presName="aSpace2" presStyleCnt="0"/>
      <dgm:spPr/>
    </dgm:pt>
    <dgm:pt modelId="{4077394B-9ECA-457C-A9D6-D6EF0F1D7020}" type="pres">
      <dgm:prSet presAssocID="{73D7A2B5-83A5-4224-BB18-A472A7594502}" presName="childNode" presStyleLbl="node1" presStyleIdx="15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F0AE00-2985-48D0-9FB3-F46B72AC5560}" type="pres">
      <dgm:prSet presAssocID="{73D7A2B5-83A5-4224-BB18-A472A7594502}" presName="aSpace2" presStyleCnt="0"/>
      <dgm:spPr/>
    </dgm:pt>
    <dgm:pt modelId="{4F062F65-6C03-415E-AFC5-6D1CDFF93B5F}" type="pres">
      <dgm:prSet presAssocID="{8887A81D-3D18-46EC-A045-B6FB02C182EB}" presName="childNode" presStyleLbl="node1" presStyleIdx="16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03C983-7982-49A5-A444-CB82CBF5E359}" type="pres">
      <dgm:prSet presAssocID="{5D4E9364-0A1C-4237-863C-13757F6CB9A9}" presName="aSpace" presStyleCnt="0"/>
      <dgm:spPr/>
    </dgm:pt>
    <dgm:pt modelId="{0EBEDA07-EE9C-40E0-AEC0-E72C26C65D4C}" type="pres">
      <dgm:prSet presAssocID="{B48DA13E-3DE1-427A-A0B7-9A3FB819DF3B}" presName="compNode" presStyleCnt="0"/>
      <dgm:spPr/>
    </dgm:pt>
    <dgm:pt modelId="{B5F94DAA-4AB1-4B9E-90FD-BDDC03B48CE9}" type="pres">
      <dgm:prSet presAssocID="{B48DA13E-3DE1-427A-A0B7-9A3FB819DF3B}" presName="aNode" presStyleLbl="bgShp" presStyleIdx="5" presStyleCnt="7"/>
      <dgm:spPr/>
      <dgm:t>
        <a:bodyPr/>
        <a:lstStyle/>
        <a:p>
          <a:endParaRPr kumimoji="1" lang="ja-JP" altLang="en-US"/>
        </a:p>
      </dgm:t>
    </dgm:pt>
    <dgm:pt modelId="{72F3DAA0-D205-4CFB-8972-185E5B99D333}" type="pres">
      <dgm:prSet presAssocID="{B48DA13E-3DE1-427A-A0B7-9A3FB819DF3B}" presName="textNode" presStyleLbl="bgShp" presStyleIdx="5" presStyleCnt="7"/>
      <dgm:spPr/>
      <dgm:t>
        <a:bodyPr/>
        <a:lstStyle/>
        <a:p>
          <a:endParaRPr kumimoji="1" lang="ja-JP" altLang="en-US"/>
        </a:p>
      </dgm:t>
    </dgm:pt>
    <dgm:pt modelId="{247EDAB3-D0AE-4C9F-9986-75C502BE2C96}" type="pres">
      <dgm:prSet presAssocID="{B48DA13E-3DE1-427A-A0B7-9A3FB819DF3B}" presName="compChildNode" presStyleCnt="0"/>
      <dgm:spPr/>
    </dgm:pt>
    <dgm:pt modelId="{A358A2C5-6F39-425D-B3A4-D632BEC70F11}" type="pres">
      <dgm:prSet presAssocID="{B48DA13E-3DE1-427A-A0B7-9A3FB819DF3B}" presName="theInnerList" presStyleCnt="0"/>
      <dgm:spPr/>
    </dgm:pt>
    <dgm:pt modelId="{9CFD4765-D921-4690-9F2C-77D465785FD6}" type="pres">
      <dgm:prSet presAssocID="{6ED18718-4BDA-4AD5-AB6C-C5C4C69F69C6}" presName="childNode" presStyleLbl="node1" presStyleIdx="17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D79620-6162-4693-AB2A-1CDEDD08DB40}" type="pres">
      <dgm:prSet presAssocID="{6ED18718-4BDA-4AD5-AB6C-C5C4C69F69C6}" presName="aSpace2" presStyleCnt="0"/>
      <dgm:spPr/>
    </dgm:pt>
    <dgm:pt modelId="{9D32CE6F-9F42-415C-92BB-5E51665F49A9}" type="pres">
      <dgm:prSet presAssocID="{9837AC92-4279-4F53-97B4-4D91FEB9BE95}" presName="childNode" presStyleLbl="node1" presStyleIdx="18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D8152B-13F5-46EE-BE79-23658199DD94}" type="pres">
      <dgm:prSet presAssocID="{9837AC92-4279-4F53-97B4-4D91FEB9BE95}" presName="aSpace2" presStyleCnt="0"/>
      <dgm:spPr/>
    </dgm:pt>
    <dgm:pt modelId="{B422669D-1FCC-40F2-BD2E-9C21B65DF001}" type="pres">
      <dgm:prSet presAssocID="{8376DB17-D5E4-4D26-8827-D2C3402B8878}" presName="childNode" presStyleLbl="node1" presStyleIdx="19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6F2A43-FEF0-48AE-B354-8F91F7DA2DDE}" type="pres">
      <dgm:prSet presAssocID="{8376DB17-D5E4-4D26-8827-D2C3402B8878}" presName="aSpace2" presStyleCnt="0"/>
      <dgm:spPr/>
    </dgm:pt>
    <dgm:pt modelId="{82A81A69-40BB-4523-81E6-DE0E4010BB3B}" type="pres">
      <dgm:prSet presAssocID="{B16ACB0A-A0FB-42A4-B58B-9C013B6A9829}" presName="childNode" presStyleLbl="node1" presStyleIdx="20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10F0BD-7D89-4B00-AE71-19BC54498B14}" type="pres">
      <dgm:prSet presAssocID="{B48DA13E-3DE1-427A-A0B7-9A3FB819DF3B}" presName="aSpace" presStyleCnt="0"/>
      <dgm:spPr/>
    </dgm:pt>
    <dgm:pt modelId="{191D5200-704D-43F5-8CB4-1EEC3EF0AA99}" type="pres">
      <dgm:prSet presAssocID="{FF936316-D634-40A0-8DDD-DE7C677BE014}" presName="compNode" presStyleCnt="0"/>
      <dgm:spPr/>
    </dgm:pt>
    <dgm:pt modelId="{991C5990-0E1A-42C8-92E0-B02673B4CAB2}" type="pres">
      <dgm:prSet presAssocID="{FF936316-D634-40A0-8DDD-DE7C677BE014}" presName="aNode" presStyleLbl="bgShp" presStyleIdx="6" presStyleCnt="7"/>
      <dgm:spPr/>
      <dgm:t>
        <a:bodyPr/>
        <a:lstStyle/>
        <a:p>
          <a:endParaRPr kumimoji="1" lang="ja-JP" altLang="en-US"/>
        </a:p>
      </dgm:t>
    </dgm:pt>
    <dgm:pt modelId="{5780BF5B-0B88-4E9E-9C20-E18140F8B7D9}" type="pres">
      <dgm:prSet presAssocID="{FF936316-D634-40A0-8DDD-DE7C677BE014}" presName="textNode" presStyleLbl="bgShp" presStyleIdx="6" presStyleCnt="7"/>
      <dgm:spPr/>
      <dgm:t>
        <a:bodyPr/>
        <a:lstStyle/>
        <a:p>
          <a:endParaRPr kumimoji="1" lang="ja-JP" altLang="en-US"/>
        </a:p>
      </dgm:t>
    </dgm:pt>
    <dgm:pt modelId="{4E0256D1-7ECA-4287-A1DE-097E5C8DF410}" type="pres">
      <dgm:prSet presAssocID="{FF936316-D634-40A0-8DDD-DE7C677BE014}" presName="compChildNode" presStyleCnt="0"/>
      <dgm:spPr/>
    </dgm:pt>
    <dgm:pt modelId="{7840B56E-CB6A-4301-A24E-632525DC74EA}" type="pres">
      <dgm:prSet presAssocID="{FF936316-D634-40A0-8DDD-DE7C677BE014}" presName="theInnerList" presStyleCnt="0"/>
      <dgm:spPr/>
    </dgm:pt>
    <dgm:pt modelId="{EF6AECAB-21FC-426E-B30D-9F8446366E58}" type="pres">
      <dgm:prSet presAssocID="{B7C9D9D9-6693-4B37-87FB-CF6439BD9A90}" presName="childNode" presStyleLbl="node1" presStyleIdx="21" presStyleCnt="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3629F9-D075-4B0E-B86B-B981401E3988}" srcId="{04360332-86C0-45D6-B027-124A84C25CC3}" destId="{201F3E9E-162F-4EEF-A49D-9A12A68D6B4F}" srcOrd="0" destOrd="0" parTransId="{53EC8532-035D-4AB3-8841-5FCFBA75D58A}" sibTransId="{ACC06C8A-4319-461C-8E61-693B83341C89}"/>
    <dgm:cxn modelId="{5BEB4C4A-F16F-4F78-BCBC-939656DC8082}" type="presOf" srcId="{7E49EA18-C4F3-4A43-9077-7FD72BDF7250}" destId="{A54159E7-EF9E-409C-8463-82998626ACC3}" srcOrd="0" destOrd="0" presId="urn:microsoft.com/office/officeart/2005/8/layout/lProcess2"/>
    <dgm:cxn modelId="{E73F016A-150E-47BE-89CB-52178AF2645E}" srcId="{A1F95105-1B3D-46DE-A9EC-71AF9B60F106}" destId="{B48DA13E-3DE1-427A-A0B7-9A3FB819DF3B}" srcOrd="5" destOrd="0" parTransId="{5BA5C9FB-8A3C-4BF1-B038-A33133F7A213}" sibTransId="{CB3C9D16-D225-43F2-9C53-BE3DD75CACFD}"/>
    <dgm:cxn modelId="{BDA9D41D-79F5-4FB6-B078-7E3D1BDBB99A}" srcId="{5D4E9364-0A1C-4237-863C-13757F6CB9A9}" destId="{989AFCA4-C130-4FF6-BFFA-72FBCE3663E6}" srcOrd="0" destOrd="0" parTransId="{CBEFC6E3-85BF-43F7-BF61-D133159CA757}" sibTransId="{C99C3A28-4132-4F4D-A31B-C30743007C78}"/>
    <dgm:cxn modelId="{FE96B0E0-5019-439D-B03F-CA1BDCE73CA0}" type="presOf" srcId="{8F28223E-AF59-44A3-A368-A24FA9DE949D}" destId="{76F3F270-B4B0-42D3-9A96-DE0722455F90}" srcOrd="0" destOrd="0" presId="urn:microsoft.com/office/officeart/2005/8/layout/lProcess2"/>
    <dgm:cxn modelId="{0A4E60CF-3F5A-4CD6-BB27-CD6D3671F928}" type="presOf" srcId="{04360332-86C0-45D6-B027-124A84C25CC3}" destId="{29E94653-D756-4567-AB8A-1FB24AB41273}" srcOrd="1" destOrd="0" presId="urn:microsoft.com/office/officeart/2005/8/layout/lProcess2"/>
    <dgm:cxn modelId="{FAD80872-964F-4BE5-A2F5-3EEF2F807B4B}" type="presOf" srcId="{5D4E9364-0A1C-4237-863C-13757F6CB9A9}" destId="{1324D943-0A5D-4F0B-B2E9-8E62F291E539}" srcOrd="0" destOrd="0" presId="urn:microsoft.com/office/officeart/2005/8/layout/lProcess2"/>
    <dgm:cxn modelId="{551AC6F4-362D-4775-8F04-8F7894678B3C}" srcId="{5D4E9364-0A1C-4237-863C-13757F6CB9A9}" destId="{73D7A2B5-83A5-4224-BB18-A472A7594502}" srcOrd="2" destOrd="0" parTransId="{80CE79DA-BA89-446E-93E6-6527A47D5840}" sibTransId="{32F4806D-72F8-46D9-9128-EF965F563153}"/>
    <dgm:cxn modelId="{3B5A30B3-1E95-4D10-9611-139C5E2E3874}" type="presOf" srcId="{1FF479C4-722B-498C-986D-C8411F883297}" destId="{10287A38-DBCD-42A3-98FC-410F45E1EDD9}" srcOrd="0" destOrd="0" presId="urn:microsoft.com/office/officeart/2005/8/layout/lProcess2"/>
    <dgm:cxn modelId="{D9FC62B2-CB14-4EBC-9875-4059147C8A74}" type="presOf" srcId="{9837AC92-4279-4F53-97B4-4D91FEB9BE95}" destId="{9D32CE6F-9F42-415C-92BB-5E51665F49A9}" srcOrd="0" destOrd="0" presId="urn:microsoft.com/office/officeart/2005/8/layout/lProcess2"/>
    <dgm:cxn modelId="{BFC8AB6B-461C-4AF3-A2C9-49CD2A6F1C3A}" type="presOf" srcId="{FF936316-D634-40A0-8DDD-DE7C677BE014}" destId="{991C5990-0E1A-42C8-92E0-B02673B4CAB2}" srcOrd="0" destOrd="0" presId="urn:microsoft.com/office/officeart/2005/8/layout/lProcess2"/>
    <dgm:cxn modelId="{00DF6D5C-CF92-43CD-BA3B-3F9CDF7F8914}" srcId="{A1F95105-1B3D-46DE-A9EC-71AF9B60F106}" destId="{FF936316-D634-40A0-8DDD-DE7C677BE014}" srcOrd="6" destOrd="0" parTransId="{1F54E43A-D1BD-4BA1-BCA2-DCBAFFA70B66}" sibTransId="{088901C8-EB1F-42BE-ABD6-26916F41D878}"/>
    <dgm:cxn modelId="{70DF089F-6258-4C81-B31A-E2E68C34F7EB}" srcId="{5D4E9364-0A1C-4237-863C-13757F6CB9A9}" destId="{1C126635-4E89-40ED-9276-633E7902ED1E}" srcOrd="1" destOrd="0" parTransId="{D0F7EE52-4DF4-41EB-B3D5-F7317860154F}" sibTransId="{829BD7C7-63D9-4064-B3CE-9DD9F37D9E00}"/>
    <dgm:cxn modelId="{EF5EE1C8-81FD-4AF5-B086-EA692E5EF249}" type="presOf" srcId="{B48DA13E-3DE1-427A-A0B7-9A3FB819DF3B}" destId="{B5F94DAA-4AB1-4B9E-90FD-BDDC03B48CE9}" srcOrd="0" destOrd="0" presId="urn:microsoft.com/office/officeart/2005/8/layout/lProcess2"/>
    <dgm:cxn modelId="{FAAACDC5-A760-4FB1-8F9E-67D4C98085E5}" type="presOf" srcId="{201F3E9E-162F-4EEF-A49D-9A12A68D6B4F}" destId="{C5C5D632-97DC-4252-AE89-7E5BEEFB1F9B}" srcOrd="0" destOrd="0" presId="urn:microsoft.com/office/officeart/2005/8/layout/lProcess2"/>
    <dgm:cxn modelId="{48A170D9-2E64-484C-A1FF-883F6D32681B}" srcId="{5F9FFC64-0369-4667-9427-09A41F606154}" destId="{1423CE55-1373-4395-8FEE-C0E759C2CC97}" srcOrd="3" destOrd="0" parTransId="{64627E96-D605-4A51-B0FE-B07242FCEDEF}" sibTransId="{35322A3E-1C37-4601-960B-AE28F0B75868}"/>
    <dgm:cxn modelId="{0897139E-E0DC-41B8-BE1E-B3DBABB4A071}" type="presOf" srcId="{5F9FFC64-0369-4667-9427-09A41F606154}" destId="{ACAA93AA-CA09-4500-80C5-7D1E24896657}" srcOrd="0" destOrd="0" presId="urn:microsoft.com/office/officeart/2005/8/layout/lProcess2"/>
    <dgm:cxn modelId="{198A6452-CCE4-4BB3-B190-5A705705C1E5}" srcId="{5F9FFC64-0369-4667-9427-09A41F606154}" destId="{A95C6953-95A6-4F5B-90F1-BAD0F702D323}" srcOrd="2" destOrd="0" parTransId="{78258F3F-3841-42F8-BC3F-494D090B4505}" sibTransId="{2C129CBA-917C-4ACE-837C-C450E89BB797}"/>
    <dgm:cxn modelId="{FBC3B36C-F1D7-41C3-9924-A44CB2AE51E3}" type="presOf" srcId="{0FD213C5-D975-4D6A-BB56-6D07DDCD2150}" destId="{7F44D57A-A1C1-4A98-85ED-E357DC90FE45}" srcOrd="0" destOrd="0" presId="urn:microsoft.com/office/officeart/2005/8/layout/lProcess2"/>
    <dgm:cxn modelId="{E924FA63-7659-4904-9EBE-66DBB9A695E4}" type="presOf" srcId="{B16ACB0A-A0FB-42A4-B58B-9C013B6A9829}" destId="{82A81A69-40BB-4523-81E6-DE0E4010BB3B}" srcOrd="0" destOrd="0" presId="urn:microsoft.com/office/officeart/2005/8/layout/lProcess2"/>
    <dgm:cxn modelId="{62F31B3F-74F6-4CFC-BA12-01E478EEF69B}" type="presOf" srcId="{8376DB17-D5E4-4D26-8827-D2C3402B8878}" destId="{B422669D-1FCC-40F2-BD2E-9C21B65DF001}" srcOrd="0" destOrd="0" presId="urn:microsoft.com/office/officeart/2005/8/layout/lProcess2"/>
    <dgm:cxn modelId="{37239A5E-2021-42BE-BB32-4B2CA45C1DE3}" srcId="{04360332-86C0-45D6-B027-124A84C25CC3}" destId="{C96F3FC0-AA63-4932-9A29-16BEAE83BD8A}" srcOrd="1" destOrd="0" parTransId="{BE9ED628-032E-4B28-8116-4A032A1FAC00}" sibTransId="{78EE6743-9A6D-4D34-8087-442F0866D5D7}"/>
    <dgm:cxn modelId="{4E6C1EAE-14BA-4FCC-9665-A89467E2D302}" type="presOf" srcId="{A95C6953-95A6-4F5B-90F1-BAD0F702D323}" destId="{068698C6-7FB9-4FA4-87F5-F5643FA27508}" srcOrd="0" destOrd="0" presId="urn:microsoft.com/office/officeart/2005/8/layout/lProcess2"/>
    <dgm:cxn modelId="{DEFEB436-5AF9-4D56-8CB8-554329CBA1D1}" srcId="{A1F95105-1B3D-46DE-A9EC-71AF9B60F106}" destId="{5D4E9364-0A1C-4237-863C-13757F6CB9A9}" srcOrd="4" destOrd="0" parTransId="{4DCDDDE6-35EA-477B-9BEF-41B68A323B34}" sibTransId="{60340880-288D-4904-84F0-476D017F870E}"/>
    <dgm:cxn modelId="{50E0E6EF-AAF5-4325-824B-521409B5069A}" srcId="{B48DA13E-3DE1-427A-A0B7-9A3FB819DF3B}" destId="{8376DB17-D5E4-4D26-8827-D2C3402B8878}" srcOrd="2" destOrd="0" parTransId="{EB823AA2-3B07-4BDF-B6CA-2B3944013AAE}" sibTransId="{6DB12586-1457-4A9A-B828-B8D4A88DBB92}"/>
    <dgm:cxn modelId="{71EA9474-F86C-4197-93CF-CEF414A087A1}" srcId="{5F9FFC64-0369-4667-9427-09A41F606154}" destId="{0FD213C5-D975-4D6A-BB56-6D07DDCD2150}" srcOrd="1" destOrd="0" parTransId="{3F1E2C32-126D-476A-B548-DD48E7E3A215}" sibTransId="{CFBB0886-10C1-4A8C-B126-788E85551582}"/>
    <dgm:cxn modelId="{2471F582-2AF2-4450-8883-A1256E5016E1}" srcId="{AAEC8C69-2809-486A-A1BE-C6CB90EFA423}" destId="{D06469F3-64F6-4978-9295-78E65514F79A}" srcOrd="1" destOrd="0" parTransId="{C56DA4A3-4FFB-4FA9-83DE-8844BC1B1F6C}" sibTransId="{92DB4320-82C8-45E7-82E1-75834587BEB6}"/>
    <dgm:cxn modelId="{47E9F53A-BBA8-44A6-B7AA-2AE3BA3BD746}" type="presOf" srcId="{989AFCA4-C130-4FF6-BFFA-72FBCE3663E6}" destId="{6EFC5221-BAA7-471C-B0A2-20925AC7C6C1}" srcOrd="0" destOrd="0" presId="urn:microsoft.com/office/officeart/2005/8/layout/lProcess2"/>
    <dgm:cxn modelId="{9544FA9A-99BD-434D-8F28-734DA8577335}" type="presOf" srcId="{AAEC8C69-2809-486A-A1BE-C6CB90EFA423}" destId="{AF14C85A-F367-417D-A56A-A05EE7DC7BA6}" srcOrd="0" destOrd="0" presId="urn:microsoft.com/office/officeart/2005/8/layout/lProcess2"/>
    <dgm:cxn modelId="{3C58D5FC-9BDD-4F0D-A2DD-15B179D6BD0A}" srcId="{1FF479C4-722B-498C-986D-C8411F883297}" destId="{8F28223E-AF59-44A3-A368-A24FA9DE949D}" srcOrd="0" destOrd="0" parTransId="{9A0E97E3-5B20-4C3E-862B-65D0B4B79753}" sibTransId="{D14FC23A-C42E-47E6-B0CC-09489701E2EA}"/>
    <dgm:cxn modelId="{EB3567CE-0C40-4065-B79D-558915DB79C2}" type="presOf" srcId="{04360332-86C0-45D6-B027-124A84C25CC3}" destId="{27EA1C4C-2A7F-4215-BDE0-9607EF1264EB}" srcOrd="0" destOrd="0" presId="urn:microsoft.com/office/officeart/2005/8/layout/lProcess2"/>
    <dgm:cxn modelId="{C1FAD13B-491B-4BF1-8CBA-1E9A8AC36901}" srcId="{AAEC8C69-2809-486A-A1BE-C6CB90EFA423}" destId="{D8463441-8C19-455B-8059-37873178CC11}" srcOrd="0" destOrd="0" parTransId="{5080E26F-15B6-4AB2-9417-C5549B020964}" sibTransId="{2BC81C61-1A18-464E-A433-F1A056736EE3}"/>
    <dgm:cxn modelId="{505A5B1A-F56C-44CD-B418-EF7F26B073CC}" type="presOf" srcId="{1FF479C4-722B-498C-986D-C8411F883297}" destId="{4EDF48E3-A097-445B-AC11-4B4D693DDE5B}" srcOrd="1" destOrd="0" presId="urn:microsoft.com/office/officeart/2005/8/layout/lProcess2"/>
    <dgm:cxn modelId="{23386504-1808-466A-A2DB-66DE6673197B}" type="presOf" srcId="{C15DB0FB-124B-4CFE-92F8-F033430DB4A9}" destId="{40012FE4-A7C9-4C1A-9A2C-C9D0FE2C1501}" srcOrd="0" destOrd="0" presId="urn:microsoft.com/office/officeart/2005/8/layout/lProcess2"/>
    <dgm:cxn modelId="{A44802DB-F343-49F6-93EC-E395EDD0006C}" type="presOf" srcId="{8887A81D-3D18-46EC-A045-B6FB02C182EB}" destId="{4F062F65-6C03-415E-AFC5-6D1CDFF93B5F}" srcOrd="0" destOrd="0" presId="urn:microsoft.com/office/officeart/2005/8/layout/lProcess2"/>
    <dgm:cxn modelId="{BD5CA1AD-419B-470F-8DB7-498E57ED9A0C}" type="presOf" srcId="{1423CE55-1373-4395-8FEE-C0E759C2CC97}" destId="{D66315D9-0AA7-4FFC-802A-6B1BD4512042}" srcOrd="0" destOrd="0" presId="urn:microsoft.com/office/officeart/2005/8/layout/lProcess2"/>
    <dgm:cxn modelId="{41A8C039-0B3F-4F12-AB43-3D9525BFC3E1}" type="presOf" srcId="{B7C9D9D9-6693-4B37-87FB-CF6439BD9A90}" destId="{EF6AECAB-21FC-426E-B30D-9F8446366E58}" srcOrd="0" destOrd="0" presId="urn:microsoft.com/office/officeart/2005/8/layout/lProcess2"/>
    <dgm:cxn modelId="{1209F156-8A94-480D-ADE2-DB112C06691F}" type="presOf" srcId="{C96F3FC0-AA63-4932-9A29-16BEAE83BD8A}" destId="{13A68FA6-7C02-499A-92BF-B80E24EAE238}" srcOrd="0" destOrd="0" presId="urn:microsoft.com/office/officeart/2005/8/layout/lProcess2"/>
    <dgm:cxn modelId="{DE9690B6-EEB7-4460-B59F-C91901B33AEF}" type="presOf" srcId="{6ED18718-4BDA-4AD5-AB6C-C5C4C69F69C6}" destId="{9CFD4765-D921-4690-9F2C-77D465785FD6}" srcOrd="0" destOrd="0" presId="urn:microsoft.com/office/officeart/2005/8/layout/lProcess2"/>
    <dgm:cxn modelId="{A0124F9F-E3E7-4300-A5C5-C42F1BFE2EE2}" srcId="{5D4E9364-0A1C-4237-863C-13757F6CB9A9}" destId="{8887A81D-3D18-46EC-A045-B6FB02C182EB}" srcOrd="3" destOrd="0" parTransId="{8715327B-B987-42A4-965F-E329CC961205}" sibTransId="{A0E0D65C-9C3E-4F38-950A-AD57DE62400E}"/>
    <dgm:cxn modelId="{03E467BA-7176-4AE4-84ED-B2A1F9952716}" type="presOf" srcId="{B48DA13E-3DE1-427A-A0B7-9A3FB819DF3B}" destId="{72F3DAA0-D205-4CFB-8972-185E5B99D333}" srcOrd="1" destOrd="0" presId="urn:microsoft.com/office/officeart/2005/8/layout/lProcess2"/>
    <dgm:cxn modelId="{04333534-71B1-4817-BF01-D8E168DD30FD}" type="presOf" srcId="{73D7A2B5-83A5-4224-BB18-A472A7594502}" destId="{4077394B-9ECA-457C-A9D6-D6EF0F1D7020}" srcOrd="0" destOrd="0" presId="urn:microsoft.com/office/officeart/2005/8/layout/lProcess2"/>
    <dgm:cxn modelId="{0FDCE346-E3F8-4932-9D9A-B0DBD56A5D4C}" type="presOf" srcId="{F4BF79D3-6204-4857-B6A5-2965E37545A8}" destId="{D6976EDA-0077-4F38-8331-1B7506D53755}" srcOrd="0" destOrd="0" presId="urn:microsoft.com/office/officeart/2005/8/layout/lProcess2"/>
    <dgm:cxn modelId="{EB8FD931-CEE9-4191-A997-0071BC2DAA28}" srcId="{AAEC8C69-2809-486A-A1BE-C6CB90EFA423}" destId="{C762B559-C68C-47CF-AE93-DFA935543CEF}" srcOrd="3" destOrd="0" parTransId="{E2ADDC80-8ED2-4279-9E80-6CBE9877D76D}" sibTransId="{3EB1A6D7-706F-419B-96D6-3F98F1418480}"/>
    <dgm:cxn modelId="{4422E4CC-C27B-47BC-97F0-E9B1E651A6CF}" srcId="{A1F95105-1B3D-46DE-A9EC-71AF9B60F106}" destId="{5F9FFC64-0369-4667-9427-09A41F606154}" srcOrd="2" destOrd="0" parTransId="{F29E76B6-78C0-4D36-9BFD-737B61FA15C3}" sibTransId="{8121E07C-B250-497F-BC8F-528AAE56E105}"/>
    <dgm:cxn modelId="{135588EE-5798-453C-BEF9-2F29D7DEEE7B}" type="presOf" srcId="{D06469F3-64F6-4978-9295-78E65514F79A}" destId="{C5843821-6908-4AA5-82D3-7BDF53D68FBA}" srcOrd="0" destOrd="0" presId="urn:microsoft.com/office/officeart/2005/8/layout/lProcess2"/>
    <dgm:cxn modelId="{EBFD2460-8035-4747-AAFA-6332083A5BF3}" srcId="{A1F95105-1B3D-46DE-A9EC-71AF9B60F106}" destId="{1FF479C4-722B-498C-986D-C8411F883297}" srcOrd="0" destOrd="0" parTransId="{19A457EF-B083-4274-901D-568B9E0C02D8}" sibTransId="{4C3EC45C-619B-42EC-A579-DBD12CAE366A}"/>
    <dgm:cxn modelId="{6D6308D1-5A42-4337-A438-4C4E91656916}" srcId="{B48DA13E-3DE1-427A-A0B7-9A3FB819DF3B}" destId="{6ED18718-4BDA-4AD5-AB6C-C5C4C69F69C6}" srcOrd="0" destOrd="0" parTransId="{DABA06C0-09C6-48E3-A5D4-6800E431DD07}" sibTransId="{A224CD8C-3124-4470-BF71-7C2E04FA8492}"/>
    <dgm:cxn modelId="{4D875685-1003-4781-AE75-5320E734EDF5}" type="presOf" srcId="{FF936316-D634-40A0-8DDD-DE7C677BE014}" destId="{5780BF5B-0B88-4E9E-9C20-E18140F8B7D9}" srcOrd="1" destOrd="0" presId="urn:microsoft.com/office/officeart/2005/8/layout/lProcess2"/>
    <dgm:cxn modelId="{48FE0B56-1F9C-4023-8E85-AD476B8E82A1}" type="presOf" srcId="{A1F95105-1B3D-46DE-A9EC-71AF9B60F106}" destId="{F4EB0B2F-1788-4CAF-BAFE-61DC5A2CA44A}" srcOrd="0" destOrd="0" presId="urn:microsoft.com/office/officeart/2005/8/layout/lProcess2"/>
    <dgm:cxn modelId="{07A47D4B-0599-4F55-9D0C-9861AADF5D94}" srcId="{FF936316-D634-40A0-8DDD-DE7C677BE014}" destId="{B7C9D9D9-6693-4B37-87FB-CF6439BD9A90}" srcOrd="0" destOrd="0" parTransId="{AFB6ED90-A160-4836-B387-7EA805DDFFF5}" sibTransId="{5E3D78F7-DC29-4C58-B65E-9E80D28BA868}"/>
    <dgm:cxn modelId="{61165ABE-80CB-4821-90D2-1FCA4EDDD31A}" type="presOf" srcId="{5ACBFD6F-159A-4399-B245-4AD3D50C08FA}" destId="{795745E7-C772-4CED-A489-C7D8FFCE329F}" srcOrd="0" destOrd="0" presId="urn:microsoft.com/office/officeart/2005/8/layout/lProcess2"/>
    <dgm:cxn modelId="{C6D1B67C-20D8-408C-89F8-68968F06CD7D}" type="presOf" srcId="{C762B559-C68C-47CF-AE93-DFA935543CEF}" destId="{6CE9A27C-9DCD-42F9-85C5-79960049D483}" srcOrd="0" destOrd="0" presId="urn:microsoft.com/office/officeart/2005/8/layout/lProcess2"/>
    <dgm:cxn modelId="{D749BD6D-B6A2-4805-9B09-F001BF981868}" srcId="{04360332-86C0-45D6-B027-124A84C25CC3}" destId="{F4BF79D3-6204-4857-B6A5-2965E37545A8}" srcOrd="3" destOrd="0" parTransId="{8038896B-6A57-4E3B-A52E-920FA88534B7}" sibTransId="{49E8857B-DEC8-4712-97AB-AF206FC4596F}"/>
    <dgm:cxn modelId="{E18374DF-CA19-4E85-B8C2-E0545F7E6F6D}" type="presOf" srcId="{5F9FFC64-0369-4667-9427-09A41F606154}" destId="{24BD271F-0F87-4D8C-B8EB-89975C068BA7}" srcOrd="1" destOrd="0" presId="urn:microsoft.com/office/officeart/2005/8/layout/lProcess2"/>
    <dgm:cxn modelId="{B0596517-E858-484F-A18E-A127F6874BCC}" srcId="{B48DA13E-3DE1-427A-A0B7-9A3FB819DF3B}" destId="{B16ACB0A-A0FB-42A4-B58B-9C013B6A9829}" srcOrd="3" destOrd="0" parTransId="{7603660F-29A1-4F64-A338-60104F7DEDC8}" sibTransId="{F3CDDF87-2D72-4B1E-9195-607A1EFF742A}"/>
    <dgm:cxn modelId="{CB09C3E5-5E80-4902-A02D-C842396A83E7}" srcId="{B48DA13E-3DE1-427A-A0B7-9A3FB819DF3B}" destId="{9837AC92-4279-4F53-97B4-4D91FEB9BE95}" srcOrd="1" destOrd="0" parTransId="{FEBC2E33-AC5D-4DDD-90FF-00601D2BF5CA}" sibTransId="{BF49CCF3-6F7E-4859-8A25-448EC298AA9D}"/>
    <dgm:cxn modelId="{35B797F9-58E8-47ED-A940-2D354B2A62ED}" type="presOf" srcId="{1C126635-4E89-40ED-9276-633E7902ED1E}" destId="{FE472338-0759-4DD6-9FFB-94A0B1C0C52E}" srcOrd="0" destOrd="0" presId="urn:microsoft.com/office/officeart/2005/8/layout/lProcess2"/>
    <dgm:cxn modelId="{E9F1172C-3FC4-4978-8AD2-B54811145819}" srcId="{5F9FFC64-0369-4667-9427-09A41F606154}" destId="{5ACBFD6F-159A-4399-B245-4AD3D50C08FA}" srcOrd="0" destOrd="0" parTransId="{E5586365-3968-4ED9-B39C-0E240B87275A}" sibTransId="{04EA937E-7487-4FE7-812D-3552A35134A7}"/>
    <dgm:cxn modelId="{A48CEC42-3CAC-42AC-A7E2-9CACBF00A1D0}" srcId="{A1F95105-1B3D-46DE-A9EC-71AF9B60F106}" destId="{AAEC8C69-2809-486A-A1BE-C6CB90EFA423}" srcOrd="1" destOrd="0" parTransId="{8FF0B4D2-E30A-4767-8D03-8B47EC4DE50A}" sibTransId="{E4E9620E-5DBF-47B0-B603-0EFF657A82E7}"/>
    <dgm:cxn modelId="{5C5F062F-6B54-4A3C-9433-9766B7706274}" srcId="{04360332-86C0-45D6-B027-124A84C25CC3}" destId="{C15DB0FB-124B-4CFE-92F8-F033430DB4A9}" srcOrd="2" destOrd="0" parTransId="{4720FB8F-C212-4C9A-9286-B0E125FF2632}" sibTransId="{165CA013-1E4D-401D-A577-B87BFD525DBC}"/>
    <dgm:cxn modelId="{2B8126C5-51E0-4ECA-A332-AD5A1125E498}" type="presOf" srcId="{D8463441-8C19-455B-8059-37873178CC11}" destId="{3D54AFBB-4AE3-4CBB-BE42-FC11C9D35C6C}" srcOrd="0" destOrd="0" presId="urn:microsoft.com/office/officeart/2005/8/layout/lProcess2"/>
    <dgm:cxn modelId="{72739CD5-C0A5-4F67-AE35-630768935AC5}" srcId="{AAEC8C69-2809-486A-A1BE-C6CB90EFA423}" destId="{7E49EA18-C4F3-4A43-9077-7FD72BDF7250}" srcOrd="2" destOrd="0" parTransId="{E40C8033-F285-4DFB-95E3-F040909BBE0D}" sibTransId="{A0A8F326-197B-4447-BFC8-BA277CCED2BA}"/>
    <dgm:cxn modelId="{F4581D1A-F8AD-44AB-9A90-4244BCD371E4}" type="presOf" srcId="{AAEC8C69-2809-486A-A1BE-C6CB90EFA423}" destId="{CA015957-9BDC-4AF0-B373-314118CECB19}" srcOrd="1" destOrd="0" presId="urn:microsoft.com/office/officeart/2005/8/layout/lProcess2"/>
    <dgm:cxn modelId="{EA1BCC2F-E628-434B-82B5-5F372D6E2B9D}" srcId="{A1F95105-1B3D-46DE-A9EC-71AF9B60F106}" destId="{04360332-86C0-45D6-B027-124A84C25CC3}" srcOrd="3" destOrd="0" parTransId="{597B68DA-FA0B-44A6-B867-D4A8982B04F5}" sibTransId="{8C407A10-1159-4F17-A4E7-2EDEA8E27B3B}"/>
    <dgm:cxn modelId="{50827364-A894-485F-859C-970E68929706}" type="presOf" srcId="{5D4E9364-0A1C-4237-863C-13757F6CB9A9}" destId="{D67B72FC-274F-449C-AC28-5ADDB40BE723}" srcOrd="1" destOrd="0" presId="urn:microsoft.com/office/officeart/2005/8/layout/lProcess2"/>
    <dgm:cxn modelId="{42C903DC-EA93-477D-8EB1-1C8657D03EB5}" type="presParOf" srcId="{F4EB0B2F-1788-4CAF-BAFE-61DC5A2CA44A}" destId="{893D8931-F4F2-4C7B-BC15-621D2BC6578E}" srcOrd="0" destOrd="0" presId="urn:microsoft.com/office/officeart/2005/8/layout/lProcess2"/>
    <dgm:cxn modelId="{CD5A5400-5048-468F-AA05-D63A1BBBD763}" type="presParOf" srcId="{893D8931-F4F2-4C7B-BC15-621D2BC6578E}" destId="{10287A38-DBCD-42A3-98FC-410F45E1EDD9}" srcOrd="0" destOrd="0" presId="urn:microsoft.com/office/officeart/2005/8/layout/lProcess2"/>
    <dgm:cxn modelId="{D50A91AF-F41A-4301-A4BE-05DF12BDC0FD}" type="presParOf" srcId="{893D8931-F4F2-4C7B-BC15-621D2BC6578E}" destId="{4EDF48E3-A097-445B-AC11-4B4D693DDE5B}" srcOrd="1" destOrd="0" presId="urn:microsoft.com/office/officeart/2005/8/layout/lProcess2"/>
    <dgm:cxn modelId="{86C93F42-5AAD-4C95-8E06-0191FBFB2404}" type="presParOf" srcId="{893D8931-F4F2-4C7B-BC15-621D2BC6578E}" destId="{F70FF30B-1E89-4780-A762-B76B9F6C7E57}" srcOrd="2" destOrd="0" presId="urn:microsoft.com/office/officeart/2005/8/layout/lProcess2"/>
    <dgm:cxn modelId="{7CA48295-0432-4D20-ACD1-04D582C0DB8D}" type="presParOf" srcId="{F70FF30B-1E89-4780-A762-B76B9F6C7E57}" destId="{B6E15CB5-0596-4DD3-8E12-56BEC9C49004}" srcOrd="0" destOrd="0" presId="urn:microsoft.com/office/officeart/2005/8/layout/lProcess2"/>
    <dgm:cxn modelId="{8350AABF-5178-4DE9-8E82-9F2EA6B39118}" type="presParOf" srcId="{B6E15CB5-0596-4DD3-8E12-56BEC9C49004}" destId="{76F3F270-B4B0-42D3-9A96-DE0722455F90}" srcOrd="0" destOrd="0" presId="urn:microsoft.com/office/officeart/2005/8/layout/lProcess2"/>
    <dgm:cxn modelId="{AB1F8FA8-251E-4E1D-95B7-866E1E6F3DA4}" type="presParOf" srcId="{F4EB0B2F-1788-4CAF-BAFE-61DC5A2CA44A}" destId="{9505457E-7780-44ED-B181-19A8758EAD11}" srcOrd="1" destOrd="0" presId="urn:microsoft.com/office/officeart/2005/8/layout/lProcess2"/>
    <dgm:cxn modelId="{1A64D466-2E3A-447E-9E1D-D6A7CDA7AB56}" type="presParOf" srcId="{F4EB0B2F-1788-4CAF-BAFE-61DC5A2CA44A}" destId="{734D5A8D-D03C-454A-BD34-3FBCB20EA1E8}" srcOrd="2" destOrd="0" presId="urn:microsoft.com/office/officeart/2005/8/layout/lProcess2"/>
    <dgm:cxn modelId="{30D2AF25-F5B4-4F5A-9049-4535F07A540D}" type="presParOf" srcId="{734D5A8D-D03C-454A-BD34-3FBCB20EA1E8}" destId="{AF14C85A-F367-417D-A56A-A05EE7DC7BA6}" srcOrd="0" destOrd="0" presId="urn:microsoft.com/office/officeart/2005/8/layout/lProcess2"/>
    <dgm:cxn modelId="{D1F965D2-C131-4BAF-A2C1-3828B6388922}" type="presParOf" srcId="{734D5A8D-D03C-454A-BD34-3FBCB20EA1E8}" destId="{CA015957-9BDC-4AF0-B373-314118CECB19}" srcOrd="1" destOrd="0" presId="urn:microsoft.com/office/officeart/2005/8/layout/lProcess2"/>
    <dgm:cxn modelId="{0FA31B04-B37E-4FFA-B824-4418CBC7A05C}" type="presParOf" srcId="{734D5A8D-D03C-454A-BD34-3FBCB20EA1E8}" destId="{46EB385A-A0DC-459E-8A8F-E96AFFF8B8DA}" srcOrd="2" destOrd="0" presId="urn:microsoft.com/office/officeart/2005/8/layout/lProcess2"/>
    <dgm:cxn modelId="{7ED72F61-2DFC-41A4-938F-B1DD5DECDCEA}" type="presParOf" srcId="{46EB385A-A0DC-459E-8A8F-E96AFFF8B8DA}" destId="{5AA2A851-D28C-4A80-90C4-EE449C65C646}" srcOrd="0" destOrd="0" presId="urn:microsoft.com/office/officeart/2005/8/layout/lProcess2"/>
    <dgm:cxn modelId="{65D470CB-B817-4AEE-971B-3F903F2E2F23}" type="presParOf" srcId="{5AA2A851-D28C-4A80-90C4-EE449C65C646}" destId="{3D54AFBB-4AE3-4CBB-BE42-FC11C9D35C6C}" srcOrd="0" destOrd="0" presId="urn:microsoft.com/office/officeart/2005/8/layout/lProcess2"/>
    <dgm:cxn modelId="{A5AC1570-6BF9-43D9-BBD0-E3B89D8E8FD4}" type="presParOf" srcId="{5AA2A851-D28C-4A80-90C4-EE449C65C646}" destId="{F00FADDC-0EFC-4016-A0D3-0106672C8C9D}" srcOrd="1" destOrd="0" presId="urn:microsoft.com/office/officeart/2005/8/layout/lProcess2"/>
    <dgm:cxn modelId="{E25CC03A-B6A8-4C40-BF55-2DDD858ED1F3}" type="presParOf" srcId="{5AA2A851-D28C-4A80-90C4-EE449C65C646}" destId="{C5843821-6908-4AA5-82D3-7BDF53D68FBA}" srcOrd="2" destOrd="0" presId="urn:microsoft.com/office/officeart/2005/8/layout/lProcess2"/>
    <dgm:cxn modelId="{372BE67E-5101-4148-9D4E-9B1B7DD27446}" type="presParOf" srcId="{5AA2A851-D28C-4A80-90C4-EE449C65C646}" destId="{13428958-A279-4A2A-A3F5-49DAD693BCD3}" srcOrd="3" destOrd="0" presId="urn:microsoft.com/office/officeart/2005/8/layout/lProcess2"/>
    <dgm:cxn modelId="{F5CACDEE-D61F-405C-A433-571057F5ECF4}" type="presParOf" srcId="{5AA2A851-D28C-4A80-90C4-EE449C65C646}" destId="{A54159E7-EF9E-409C-8463-82998626ACC3}" srcOrd="4" destOrd="0" presId="urn:microsoft.com/office/officeart/2005/8/layout/lProcess2"/>
    <dgm:cxn modelId="{F1D7E683-E268-44B2-BFC1-C51430FC1059}" type="presParOf" srcId="{5AA2A851-D28C-4A80-90C4-EE449C65C646}" destId="{2D6D2977-CA36-4366-9C56-4EB69877B22A}" srcOrd="5" destOrd="0" presId="urn:microsoft.com/office/officeart/2005/8/layout/lProcess2"/>
    <dgm:cxn modelId="{C07EBF72-2DDD-4816-B06B-B613F63660CB}" type="presParOf" srcId="{5AA2A851-D28C-4A80-90C4-EE449C65C646}" destId="{6CE9A27C-9DCD-42F9-85C5-79960049D483}" srcOrd="6" destOrd="0" presId="urn:microsoft.com/office/officeart/2005/8/layout/lProcess2"/>
    <dgm:cxn modelId="{C86B402D-6BED-482A-AF89-42A987943F68}" type="presParOf" srcId="{F4EB0B2F-1788-4CAF-BAFE-61DC5A2CA44A}" destId="{34C6A5D3-68E4-4062-B64A-CB88C5A78DCF}" srcOrd="3" destOrd="0" presId="urn:microsoft.com/office/officeart/2005/8/layout/lProcess2"/>
    <dgm:cxn modelId="{5DFEBCD2-62F7-494C-9896-F1B909D36A53}" type="presParOf" srcId="{F4EB0B2F-1788-4CAF-BAFE-61DC5A2CA44A}" destId="{C1910338-9BE3-43BE-B32C-21D8C516ADBC}" srcOrd="4" destOrd="0" presId="urn:microsoft.com/office/officeart/2005/8/layout/lProcess2"/>
    <dgm:cxn modelId="{CDACB202-FA1B-4860-B024-85C363516D44}" type="presParOf" srcId="{C1910338-9BE3-43BE-B32C-21D8C516ADBC}" destId="{ACAA93AA-CA09-4500-80C5-7D1E24896657}" srcOrd="0" destOrd="0" presId="urn:microsoft.com/office/officeart/2005/8/layout/lProcess2"/>
    <dgm:cxn modelId="{11BF9822-3310-4714-BB84-77766FB8D207}" type="presParOf" srcId="{C1910338-9BE3-43BE-B32C-21D8C516ADBC}" destId="{24BD271F-0F87-4D8C-B8EB-89975C068BA7}" srcOrd="1" destOrd="0" presId="urn:microsoft.com/office/officeart/2005/8/layout/lProcess2"/>
    <dgm:cxn modelId="{859B8209-2519-42D7-AA6E-16518CDDF041}" type="presParOf" srcId="{C1910338-9BE3-43BE-B32C-21D8C516ADBC}" destId="{55929DD3-E984-41CE-A7B7-331A02B9EAA3}" srcOrd="2" destOrd="0" presId="urn:microsoft.com/office/officeart/2005/8/layout/lProcess2"/>
    <dgm:cxn modelId="{AC044093-09D4-4915-92C8-CBF814DB177D}" type="presParOf" srcId="{55929DD3-E984-41CE-A7B7-331A02B9EAA3}" destId="{3947EDE5-040F-4A38-96F8-DAB213B46606}" srcOrd="0" destOrd="0" presId="urn:microsoft.com/office/officeart/2005/8/layout/lProcess2"/>
    <dgm:cxn modelId="{E2BF5DBC-317C-4185-B23E-554C02132FBF}" type="presParOf" srcId="{3947EDE5-040F-4A38-96F8-DAB213B46606}" destId="{795745E7-C772-4CED-A489-C7D8FFCE329F}" srcOrd="0" destOrd="0" presId="urn:microsoft.com/office/officeart/2005/8/layout/lProcess2"/>
    <dgm:cxn modelId="{4454D7DA-CD12-4F58-BF72-AF280E368FF3}" type="presParOf" srcId="{3947EDE5-040F-4A38-96F8-DAB213B46606}" destId="{5B4961C1-334B-4C55-B6A0-E03FF30A3B71}" srcOrd="1" destOrd="0" presId="urn:microsoft.com/office/officeart/2005/8/layout/lProcess2"/>
    <dgm:cxn modelId="{1E85470E-CC8E-4E46-AF0F-3215126E32D0}" type="presParOf" srcId="{3947EDE5-040F-4A38-96F8-DAB213B46606}" destId="{7F44D57A-A1C1-4A98-85ED-E357DC90FE45}" srcOrd="2" destOrd="0" presId="urn:microsoft.com/office/officeart/2005/8/layout/lProcess2"/>
    <dgm:cxn modelId="{A6740F79-AF9D-40A4-AC40-096D13D830C8}" type="presParOf" srcId="{3947EDE5-040F-4A38-96F8-DAB213B46606}" destId="{3A12D970-9BD5-424B-B267-1FD95E74306D}" srcOrd="3" destOrd="0" presId="urn:microsoft.com/office/officeart/2005/8/layout/lProcess2"/>
    <dgm:cxn modelId="{33DD54B3-2728-4000-9EC6-BBFFE7420D47}" type="presParOf" srcId="{3947EDE5-040F-4A38-96F8-DAB213B46606}" destId="{068698C6-7FB9-4FA4-87F5-F5643FA27508}" srcOrd="4" destOrd="0" presId="urn:microsoft.com/office/officeart/2005/8/layout/lProcess2"/>
    <dgm:cxn modelId="{E7E14729-FB7C-4E42-A90E-AE39C63865E0}" type="presParOf" srcId="{3947EDE5-040F-4A38-96F8-DAB213B46606}" destId="{4A45183E-EA7A-4A6D-8090-BD957EC493D3}" srcOrd="5" destOrd="0" presId="urn:microsoft.com/office/officeart/2005/8/layout/lProcess2"/>
    <dgm:cxn modelId="{8A72B0E4-459A-4CB0-BE53-DAEE9D8B2A7A}" type="presParOf" srcId="{3947EDE5-040F-4A38-96F8-DAB213B46606}" destId="{D66315D9-0AA7-4FFC-802A-6B1BD4512042}" srcOrd="6" destOrd="0" presId="urn:microsoft.com/office/officeart/2005/8/layout/lProcess2"/>
    <dgm:cxn modelId="{B9C81BDE-EB49-4C27-BE28-6910B83D6709}" type="presParOf" srcId="{F4EB0B2F-1788-4CAF-BAFE-61DC5A2CA44A}" destId="{70CBBFF0-EF38-46F0-9BAA-F1952191F486}" srcOrd="5" destOrd="0" presId="urn:microsoft.com/office/officeart/2005/8/layout/lProcess2"/>
    <dgm:cxn modelId="{AE4672DE-9297-4552-B83F-B3F1F6CF0C63}" type="presParOf" srcId="{F4EB0B2F-1788-4CAF-BAFE-61DC5A2CA44A}" destId="{B0C76D9B-6194-4C1A-8010-B618BA57FD06}" srcOrd="6" destOrd="0" presId="urn:microsoft.com/office/officeart/2005/8/layout/lProcess2"/>
    <dgm:cxn modelId="{525FC18E-AA3F-423B-B9E9-CF5B28F226E2}" type="presParOf" srcId="{B0C76D9B-6194-4C1A-8010-B618BA57FD06}" destId="{27EA1C4C-2A7F-4215-BDE0-9607EF1264EB}" srcOrd="0" destOrd="0" presId="urn:microsoft.com/office/officeart/2005/8/layout/lProcess2"/>
    <dgm:cxn modelId="{DD77FC71-A676-4DF3-AB74-75234DC4A6B4}" type="presParOf" srcId="{B0C76D9B-6194-4C1A-8010-B618BA57FD06}" destId="{29E94653-D756-4567-AB8A-1FB24AB41273}" srcOrd="1" destOrd="0" presId="urn:microsoft.com/office/officeart/2005/8/layout/lProcess2"/>
    <dgm:cxn modelId="{CB6B5658-50D8-4219-A38E-AE96452E1E15}" type="presParOf" srcId="{B0C76D9B-6194-4C1A-8010-B618BA57FD06}" destId="{6879252C-7120-4A63-87F6-69B7B61AD164}" srcOrd="2" destOrd="0" presId="urn:microsoft.com/office/officeart/2005/8/layout/lProcess2"/>
    <dgm:cxn modelId="{20A98FCF-4855-4434-AAE0-28695445E522}" type="presParOf" srcId="{6879252C-7120-4A63-87F6-69B7B61AD164}" destId="{7472306F-DEEA-44B2-8763-6227AD314EBE}" srcOrd="0" destOrd="0" presId="urn:microsoft.com/office/officeart/2005/8/layout/lProcess2"/>
    <dgm:cxn modelId="{0C2CE7A8-F788-4CE4-AD97-886EC165F5CE}" type="presParOf" srcId="{7472306F-DEEA-44B2-8763-6227AD314EBE}" destId="{C5C5D632-97DC-4252-AE89-7E5BEEFB1F9B}" srcOrd="0" destOrd="0" presId="urn:microsoft.com/office/officeart/2005/8/layout/lProcess2"/>
    <dgm:cxn modelId="{F2D3FAA8-D978-4317-9E00-AEE967F37397}" type="presParOf" srcId="{7472306F-DEEA-44B2-8763-6227AD314EBE}" destId="{E9333B09-C015-4D31-A277-B4528C5D5BEE}" srcOrd="1" destOrd="0" presId="urn:microsoft.com/office/officeart/2005/8/layout/lProcess2"/>
    <dgm:cxn modelId="{2D4B9B6C-A5D5-44BF-AEC6-50B828DE8C49}" type="presParOf" srcId="{7472306F-DEEA-44B2-8763-6227AD314EBE}" destId="{13A68FA6-7C02-499A-92BF-B80E24EAE238}" srcOrd="2" destOrd="0" presId="urn:microsoft.com/office/officeart/2005/8/layout/lProcess2"/>
    <dgm:cxn modelId="{110BB4E3-2E56-43A7-ABBB-68F8197E1824}" type="presParOf" srcId="{7472306F-DEEA-44B2-8763-6227AD314EBE}" destId="{ACB3D686-2A3E-4B3C-B42C-56C62FDD57F9}" srcOrd="3" destOrd="0" presId="urn:microsoft.com/office/officeart/2005/8/layout/lProcess2"/>
    <dgm:cxn modelId="{E27C95DD-3BDE-4651-A245-F32D31C59F9B}" type="presParOf" srcId="{7472306F-DEEA-44B2-8763-6227AD314EBE}" destId="{40012FE4-A7C9-4C1A-9A2C-C9D0FE2C1501}" srcOrd="4" destOrd="0" presId="urn:microsoft.com/office/officeart/2005/8/layout/lProcess2"/>
    <dgm:cxn modelId="{AA132F17-D6B4-4B0D-B1C8-0766BFDE0525}" type="presParOf" srcId="{7472306F-DEEA-44B2-8763-6227AD314EBE}" destId="{3109E9A8-C76E-45F8-AE33-90D8E57FCACB}" srcOrd="5" destOrd="0" presId="urn:microsoft.com/office/officeart/2005/8/layout/lProcess2"/>
    <dgm:cxn modelId="{E0603039-959C-4466-BAA3-83EECC3E3B39}" type="presParOf" srcId="{7472306F-DEEA-44B2-8763-6227AD314EBE}" destId="{D6976EDA-0077-4F38-8331-1B7506D53755}" srcOrd="6" destOrd="0" presId="urn:microsoft.com/office/officeart/2005/8/layout/lProcess2"/>
    <dgm:cxn modelId="{22A4D6AF-5B05-45C8-89D0-66BA3F4D0BDE}" type="presParOf" srcId="{F4EB0B2F-1788-4CAF-BAFE-61DC5A2CA44A}" destId="{0552914A-A279-4B22-8AFD-12CE7018C96C}" srcOrd="7" destOrd="0" presId="urn:microsoft.com/office/officeart/2005/8/layout/lProcess2"/>
    <dgm:cxn modelId="{BA8C0432-4F2F-4F3B-A2F5-9ADBA57B3A49}" type="presParOf" srcId="{F4EB0B2F-1788-4CAF-BAFE-61DC5A2CA44A}" destId="{F994C563-F72C-4945-9225-5E6313834E75}" srcOrd="8" destOrd="0" presId="urn:microsoft.com/office/officeart/2005/8/layout/lProcess2"/>
    <dgm:cxn modelId="{69900B08-59B0-42B8-9B18-1E329BD810ED}" type="presParOf" srcId="{F994C563-F72C-4945-9225-5E6313834E75}" destId="{1324D943-0A5D-4F0B-B2E9-8E62F291E539}" srcOrd="0" destOrd="0" presId="urn:microsoft.com/office/officeart/2005/8/layout/lProcess2"/>
    <dgm:cxn modelId="{EE10A9C9-5747-48A4-A225-854C362DD900}" type="presParOf" srcId="{F994C563-F72C-4945-9225-5E6313834E75}" destId="{D67B72FC-274F-449C-AC28-5ADDB40BE723}" srcOrd="1" destOrd="0" presId="urn:microsoft.com/office/officeart/2005/8/layout/lProcess2"/>
    <dgm:cxn modelId="{601899CE-ECF8-41C9-9F77-F7BF7770D76D}" type="presParOf" srcId="{F994C563-F72C-4945-9225-5E6313834E75}" destId="{9CF1EE81-7689-4C8C-B426-222FE4D0BAD5}" srcOrd="2" destOrd="0" presId="urn:microsoft.com/office/officeart/2005/8/layout/lProcess2"/>
    <dgm:cxn modelId="{1819DD61-E6BD-4F0E-85AA-3024AD23791B}" type="presParOf" srcId="{9CF1EE81-7689-4C8C-B426-222FE4D0BAD5}" destId="{1F344E73-0CF3-4227-99B7-40883EA00C55}" srcOrd="0" destOrd="0" presId="urn:microsoft.com/office/officeart/2005/8/layout/lProcess2"/>
    <dgm:cxn modelId="{840A7FC2-58A7-440B-8462-9CDEEB858B3B}" type="presParOf" srcId="{1F344E73-0CF3-4227-99B7-40883EA00C55}" destId="{6EFC5221-BAA7-471C-B0A2-20925AC7C6C1}" srcOrd="0" destOrd="0" presId="urn:microsoft.com/office/officeart/2005/8/layout/lProcess2"/>
    <dgm:cxn modelId="{C72D64F8-F2AC-438B-904D-511510929746}" type="presParOf" srcId="{1F344E73-0CF3-4227-99B7-40883EA00C55}" destId="{46C57C4B-3C7D-4245-93E8-7F45E0A8FCB1}" srcOrd="1" destOrd="0" presId="urn:microsoft.com/office/officeart/2005/8/layout/lProcess2"/>
    <dgm:cxn modelId="{158C05AA-5379-4C57-AED9-21ABC7C73383}" type="presParOf" srcId="{1F344E73-0CF3-4227-99B7-40883EA00C55}" destId="{FE472338-0759-4DD6-9FFB-94A0B1C0C52E}" srcOrd="2" destOrd="0" presId="urn:microsoft.com/office/officeart/2005/8/layout/lProcess2"/>
    <dgm:cxn modelId="{9AE3F49C-3FF0-4448-92CC-93507D9452B2}" type="presParOf" srcId="{1F344E73-0CF3-4227-99B7-40883EA00C55}" destId="{45596CBB-AAA7-435F-B249-30B4937D6558}" srcOrd="3" destOrd="0" presId="urn:microsoft.com/office/officeart/2005/8/layout/lProcess2"/>
    <dgm:cxn modelId="{6AB6820E-5F70-44CA-B288-849899217172}" type="presParOf" srcId="{1F344E73-0CF3-4227-99B7-40883EA00C55}" destId="{4077394B-9ECA-457C-A9D6-D6EF0F1D7020}" srcOrd="4" destOrd="0" presId="urn:microsoft.com/office/officeart/2005/8/layout/lProcess2"/>
    <dgm:cxn modelId="{8DA8734C-2D90-497A-ADF8-301E8573766C}" type="presParOf" srcId="{1F344E73-0CF3-4227-99B7-40883EA00C55}" destId="{BBF0AE00-2985-48D0-9FB3-F46B72AC5560}" srcOrd="5" destOrd="0" presId="urn:microsoft.com/office/officeart/2005/8/layout/lProcess2"/>
    <dgm:cxn modelId="{1A0C1393-96D6-44FE-98CF-D05BB0C35C0F}" type="presParOf" srcId="{1F344E73-0CF3-4227-99B7-40883EA00C55}" destId="{4F062F65-6C03-415E-AFC5-6D1CDFF93B5F}" srcOrd="6" destOrd="0" presId="urn:microsoft.com/office/officeart/2005/8/layout/lProcess2"/>
    <dgm:cxn modelId="{E149D90E-2408-4E5F-A28C-EA0C2DA6A494}" type="presParOf" srcId="{F4EB0B2F-1788-4CAF-BAFE-61DC5A2CA44A}" destId="{5303C983-7982-49A5-A444-CB82CBF5E359}" srcOrd="9" destOrd="0" presId="urn:microsoft.com/office/officeart/2005/8/layout/lProcess2"/>
    <dgm:cxn modelId="{979015E0-C1F7-4F8C-8407-815BD3951BBE}" type="presParOf" srcId="{F4EB0B2F-1788-4CAF-BAFE-61DC5A2CA44A}" destId="{0EBEDA07-EE9C-40E0-AEC0-E72C26C65D4C}" srcOrd="10" destOrd="0" presId="urn:microsoft.com/office/officeart/2005/8/layout/lProcess2"/>
    <dgm:cxn modelId="{CF724D22-6E6E-4772-BB97-2EFC25950278}" type="presParOf" srcId="{0EBEDA07-EE9C-40E0-AEC0-E72C26C65D4C}" destId="{B5F94DAA-4AB1-4B9E-90FD-BDDC03B48CE9}" srcOrd="0" destOrd="0" presId="urn:microsoft.com/office/officeart/2005/8/layout/lProcess2"/>
    <dgm:cxn modelId="{B85A22A5-4EED-4290-95E1-5231D1949AFB}" type="presParOf" srcId="{0EBEDA07-EE9C-40E0-AEC0-E72C26C65D4C}" destId="{72F3DAA0-D205-4CFB-8972-185E5B99D333}" srcOrd="1" destOrd="0" presId="urn:microsoft.com/office/officeart/2005/8/layout/lProcess2"/>
    <dgm:cxn modelId="{62D6779B-AB17-4BD3-8785-A04A5C0D8B8C}" type="presParOf" srcId="{0EBEDA07-EE9C-40E0-AEC0-E72C26C65D4C}" destId="{247EDAB3-D0AE-4C9F-9986-75C502BE2C96}" srcOrd="2" destOrd="0" presId="urn:microsoft.com/office/officeart/2005/8/layout/lProcess2"/>
    <dgm:cxn modelId="{17B5EC98-7FEF-4F7C-B5B9-159C8DECA303}" type="presParOf" srcId="{247EDAB3-D0AE-4C9F-9986-75C502BE2C96}" destId="{A358A2C5-6F39-425D-B3A4-D632BEC70F11}" srcOrd="0" destOrd="0" presId="urn:microsoft.com/office/officeart/2005/8/layout/lProcess2"/>
    <dgm:cxn modelId="{500FFF2A-2DAF-4682-B100-1ABED9DEEC3E}" type="presParOf" srcId="{A358A2C5-6F39-425D-B3A4-D632BEC70F11}" destId="{9CFD4765-D921-4690-9F2C-77D465785FD6}" srcOrd="0" destOrd="0" presId="urn:microsoft.com/office/officeart/2005/8/layout/lProcess2"/>
    <dgm:cxn modelId="{13A42023-8C3D-4587-85B5-6AD78EF8AF12}" type="presParOf" srcId="{A358A2C5-6F39-425D-B3A4-D632BEC70F11}" destId="{4CD79620-6162-4693-AB2A-1CDEDD08DB40}" srcOrd="1" destOrd="0" presId="urn:microsoft.com/office/officeart/2005/8/layout/lProcess2"/>
    <dgm:cxn modelId="{A34AC10B-AA66-49F5-90F3-05ABA20C0CE9}" type="presParOf" srcId="{A358A2C5-6F39-425D-B3A4-D632BEC70F11}" destId="{9D32CE6F-9F42-415C-92BB-5E51665F49A9}" srcOrd="2" destOrd="0" presId="urn:microsoft.com/office/officeart/2005/8/layout/lProcess2"/>
    <dgm:cxn modelId="{F1149D8A-EE97-417B-AC49-1FAB4BF8B1B3}" type="presParOf" srcId="{A358A2C5-6F39-425D-B3A4-D632BEC70F11}" destId="{17D8152B-13F5-46EE-BE79-23658199DD94}" srcOrd="3" destOrd="0" presId="urn:microsoft.com/office/officeart/2005/8/layout/lProcess2"/>
    <dgm:cxn modelId="{339C419B-1FEF-4523-A34F-AD42BB3A6AAE}" type="presParOf" srcId="{A358A2C5-6F39-425D-B3A4-D632BEC70F11}" destId="{B422669D-1FCC-40F2-BD2E-9C21B65DF001}" srcOrd="4" destOrd="0" presId="urn:microsoft.com/office/officeart/2005/8/layout/lProcess2"/>
    <dgm:cxn modelId="{5334D7FB-8003-4704-8DFD-F506E82492BA}" type="presParOf" srcId="{A358A2C5-6F39-425D-B3A4-D632BEC70F11}" destId="{3F6F2A43-FEF0-48AE-B354-8F91F7DA2DDE}" srcOrd="5" destOrd="0" presId="urn:microsoft.com/office/officeart/2005/8/layout/lProcess2"/>
    <dgm:cxn modelId="{7E6BF495-ECFE-4CD8-B201-0CD72CDF266E}" type="presParOf" srcId="{A358A2C5-6F39-425D-B3A4-D632BEC70F11}" destId="{82A81A69-40BB-4523-81E6-DE0E4010BB3B}" srcOrd="6" destOrd="0" presId="urn:microsoft.com/office/officeart/2005/8/layout/lProcess2"/>
    <dgm:cxn modelId="{671356E1-4309-49A9-AF40-2660B529F070}" type="presParOf" srcId="{F4EB0B2F-1788-4CAF-BAFE-61DC5A2CA44A}" destId="{9810F0BD-7D89-4B00-AE71-19BC54498B14}" srcOrd="11" destOrd="0" presId="urn:microsoft.com/office/officeart/2005/8/layout/lProcess2"/>
    <dgm:cxn modelId="{1383C1EB-6B29-4571-B237-F7D1606CCC21}" type="presParOf" srcId="{F4EB0B2F-1788-4CAF-BAFE-61DC5A2CA44A}" destId="{191D5200-704D-43F5-8CB4-1EEC3EF0AA99}" srcOrd="12" destOrd="0" presId="urn:microsoft.com/office/officeart/2005/8/layout/lProcess2"/>
    <dgm:cxn modelId="{86094C31-F254-4C3A-A9EC-830D636925F1}" type="presParOf" srcId="{191D5200-704D-43F5-8CB4-1EEC3EF0AA99}" destId="{991C5990-0E1A-42C8-92E0-B02673B4CAB2}" srcOrd="0" destOrd="0" presId="urn:microsoft.com/office/officeart/2005/8/layout/lProcess2"/>
    <dgm:cxn modelId="{0F4DB8ED-8207-493D-8B8B-75FBD3A50D11}" type="presParOf" srcId="{191D5200-704D-43F5-8CB4-1EEC3EF0AA99}" destId="{5780BF5B-0B88-4E9E-9C20-E18140F8B7D9}" srcOrd="1" destOrd="0" presId="urn:microsoft.com/office/officeart/2005/8/layout/lProcess2"/>
    <dgm:cxn modelId="{9B53F363-653C-4927-AB17-F45CD2A644C4}" type="presParOf" srcId="{191D5200-704D-43F5-8CB4-1EEC3EF0AA99}" destId="{4E0256D1-7ECA-4287-A1DE-097E5C8DF410}" srcOrd="2" destOrd="0" presId="urn:microsoft.com/office/officeart/2005/8/layout/lProcess2"/>
    <dgm:cxn modelId="{BE1DD5D6-23F8-41EB-8DBC-7BAC58CC1FE0}" type="presParOf" srcId="{4E0256D1-7ECA-4287-A1DE-097E5C8DF410}" destId="{7840B56E-CB6A-4301-A24E-632525DC74EA}" srcOrd="0" destOrd="0" presId="urn:microsoft.com/office/officeart/2005/8/layout/lProcess2"/>
    <dgm:cxn modelId="{537DEE02-B261-4BF3-8250-F9F5A390221B}" type="presParOf" srcId="{7840B56E-CB6A-4301-A24E-632525DC74EA}" destId="{EF6AECAB-21FC-426E-B30D-9F8446366E58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0128A092-AAE5-4618-869E-0AF0DD2BBBF0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2836772-5593-4561-969F-C9AB38A0251D}">
      <dgm:prSet phldrT="[テキスト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開発チーム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リリース前の開発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38A6597A-D8D4-46C0-9327-BC4BC6B7F723}" type="parTrans" cxnId="{DEB5933A-2AA3-419A-9191-46B99F355A41}">
      <dgm:prSet/>
      <dgm:spPr/>
      <dgm:t>
        <a:bodyPr/>
        <a:lstStyle/>
        <a:p>
          <a:endParaRPr kumimoji="1" lang="ja-JP" altLang="en-US"/>
        </a:p>
      </dgm:t>
    </dgm:pt>
    <dgm:pt modelId="{B6A5564D-105C-48A3-9D1C-9FC42A64FE1E}" type="sibTrans" cxnId="{DEB5933A-2AA3-419A-9191-46B99F355A41}">
      <dgm:prSet/>
      <dgm:spPr>
        <a:ln w="146050">
          <a:solidFill>
            <a:schemeClr val="accent1"/>
          </a:solidFill>
        </a:ln>
      </dgm:spPr>
      <dgm:t>
        <a:bodyPr/>
        <a:lstStyle/>
        <a:p>
          <a:endParaRPr kumimoji="1" lang="ja-JP" altLang="en-US"/>
        </a:p>
      </dgm:t>
    </dgm:pt>
    <dgm:pt modelId="{97C052AA-35A8-4ECD-B348-EF2164389182}">
      <dgm:prSet phldrT="[テキスト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kumimoji="1" lang="ja-JP" altLang="en-US" dirty="0" smtClean="0"/>
            <a:t>テストチーム</a:t>
          </a:r>
          <a:r>
            <a:rPr kumimoji="1" lang="en-US" altLang="ja-JP" dirty="0" smtClean="0"/>
            <a:t/>
          </a:r>
          <a:br>
            <a:rPr kumimoji="1" lang="en-US" altLang="ja-JP" dirty="0" smtClean="0"/>
          </a:br>
          <a:r>
            <a:rPr kumimoji="1" lang="en-US" altLang="ja-JP" dirty="0" smtClean="0"/>
            <a:t>(</a:t>
          </a:r>
          <a:r>
            <a:rPr kumimoji="1" lang="ja-JP" altLang="en-US" dirty="0" smtClean="0"/>
            <a:t>リリース後のテスト</a:t>
          </a:r>
          <a:r>
            <a:rPr kumimoji="1" lang="en-US" altLang="ja-JP" dirty="0" smtClean="0"/>
            <a:t>)</a:t>
          </a:r>
          <a:endParaRPr kumimoji="1" lang="ja-JP" altLang="en-US" dirty="0"/>
        </a:p>
      </dgm:t>
    </dgm:pt>
    <dgm:pt modelId="{AC9BA78D-5A0A-47CB-883F-38603BBACF9F}" type="parTrans" cxnId="{57C09DA3-0CA9-431C-BE7E-7B9231EB386B}">
      <dgm:prSet/>
      <dgm:spPr/>
      <dgm:t>
        <a:bodyPr/>
        <a:lstStyle/>
        <a:p>
          <a:endParaRPr kumimoji="1" lang="ja-JP" altLang="en-US"/>
        </a:p>
      </dgm:t>
    </dgm:pt>
    <dgm:pt modelId="{E0C79DE7-A222-48A3-8E2A-7BCB5A364C1D}" type="sibTrans" cxnId="{57C09DA3-0CA9-431C-BE7E-7B9231EB386B}">
      <dgm:prSet/>
      <dgm:spPr>
        <a:ln w="146050">
          <a:solidFill>
            <a:schemeClr val="accent1"/>
          </a:solidFill>
          <a:tailEnd type="triangle"/>
        </a:ln>
      </dgm:spPr>
      <dgm:t>
        <a:bodyPr/>
        <a:lstStyle/>
        <a:p>
          <a:endParaRPr kumimoji="1" lang="ja-JP" altLang="en-US"/>
        </a:p>
      </dgm:t>
    </dgm:pt>
    <dgm:pt modelId="{21CF9610-A281-49AA-9E83-40F89BE6AA7D}" type="pres">
      <dgm:prSet presAssocID="{0128A092-AAE5-4618-869E-0AF0DD2BBBF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B73B12EF-AA3A-44AB-AA70-4009F39AC8BF}" type="pres">
      <dgm:prSet presAssocID="{92836772-5593-4561-969F-C9AB38A0251D}" presName="node" presStyleLbl="node1" presStyleIdx="0" presStyleCnt="2" custScaleY="751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8F993EB-3D3D-4E2F-9AD8-258ED16DDD14}" type="pres">
      <dgm:prSet presAssocID="{92836772-5593-4561-969F-C9AB38A0251D}" presName="spNode" presStyleCnt="0"/>
      <dgm:spPr/>
    </dgm:pt>
    <dgm:pt modelId="{F36A5D39-ABD7-4A3C-8CE0-497AFEEE4F11}" type="pres">
      <dgm:prSet presAssocID="{B6A5564D-105C-48A3-9D1C-9FC42A64FE1E}" presName="sibTrans" presStyleLbl="sibTrans1D1" presStyleIdx="0" presStyleCnt="2"/>
      <dgm:spPr/>
      <dgm:t>
        <a:bodyPr/>
        <a:lstStyle/>
        <a:p>
          <a:endParaRPr kumimoji="1" lang="ja-JP" altLang="en-US"/>
        </a:p>
      </dgm:t>
    </dgm:pt>
    <dgm:pt modelId="{7B85C3FC-BEAB-40C3-8B3B-2AC8EBD7EDA6}" type="pres">
      <dgm:prSet presAssocID="{97C052AA-35A8-4ECD-B348-EF2164389182}" presName="node" presStyleLbl="node1" presStyleIdx="1" presStyleCnt="2" custScaleY="7513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9CFB0CB-35B0-4DB3-8549-45B8A7DEA350}" type="pres">
      <dgm:prSet presAssocID="{97C052AA-35A8-4ECD-B348-EF2164389182}" presName="spNode" presStyleCnt="0"/>
      <dgm:spPr/>
    </dgm:pt>
    <dgm:pt modelId="{BF6C33DD-F7AB-4418-96C2-7F9F636535C3}" type="pres">
      <dgm:prSet presAssocID="{E0C79DE7-A222-48A3-8E2A-7BCB5A364C1D}" presName="sibTrans" presStyleLbl="sibTrans1D1" presStyleIdx="1" presStyleCnt="2"/>
      <dgm:spPr/>
      <dgm:t>
        <a:bodyPr/>
        <a:lstStyle/>
        <a:p>
          <a:endParaRPr kumimoji="1" lang="ja-JP" altLang="en-US"/>
        </a:p>
      </dgm:t>
    </dgm:pt>
  </dgm:ptLst>
  <dgm:cxnLst>
    <dgm:cxn modelId="{57C09DA3-0CA9-431C-BE7E-7B9231EB386B}" srcId="{0128A092-AAE5-4618-869E-0AF0DD2BBBF0}" destId="{97C052AA-35A8-4ECD-B348-EF2164389182}" srcOrd="1" destOrd="0" parTransId="{AC9BA78D-5A0A-47CB-883F-38603BBACF9F}" sibTransId="{E0C79DE7-A222-48A3-8E2A-7BCB5A364C1D}"/>
    <dgm:cxn modelId="{0B3F869E-FFF9-4224-ABE3-A54219948729}" type="presOf" srcId="{97C052AA-35A8-4ECD-B348-EF2164389182}" destId="{7B85C3FC-BEAB-40C3-8B3B-2AC8EBD7EDA6}" srcOrd="0" destOrd="0" presId="urn:microsoft.com/office/officeart/2005/8/layout/cycle5"/>
    <dgm:cxn modelId="{1236AD22-652C-498A-B989-4DB50FA58F46}" type="presOf" srcId="{0128A092-AAE5-4618-869E-0AF0DD2BBBF0}" destId="{21CF9610-A281-49AA-9E83-40F89BE6AA7D}" srcOrd="0" destOrd="0" presId="urn:microsoft.com/office/officeart/2005/8/layout/cycle5"/>
    <dgm:cxn modelId="{A00A8B2A-BA42-4943-A367-3D6D0B3BA144}" type="presOf" srcId="{92836772-5593-4561-969F-C9AB38A0251D}" destId="{B73B12EF-AA3A-44AB-AA70-4009F39AC8BF}" srcOrd="0" destOrd="0" presId="urn:microsoft.com/office/officeart/2005/8/layout/cycle5"/>
    <dgm:cxn modelId="{B5481335-0651-4C91-A717-CBA6B689207B}" type="presOf" srcId="{B6A5564D-105C-48A3-9D1C-9FC42A64FE1E}" destId="{F36A5D39-ABD7-4A3C-8CE0-497AFEEE4F11}" srcOrd="0" destOrd="0" presId="urn:microsoft.com/office/officeart/2005/8/layout/cycle5"/>
    <dgm:cxn modelId="{C1A3FF52-56AA-4640-BEB3-80E43133C6EB}" type="presOf" srcId="{E0C79DE7-A222-48A3-8E2A-7BCB5A364C1D}" destId="{BF6C33DD-F7AB-4418-96C2-7F9F636535C3}" srcOrd="0" destOrd="0" presId="urn:microsoft.com/office/officeart/2005/8/layout/cycle5"/>
    <dgm:cxn modelId="{DEB5933A-2AA3-419A-9191-46B99F355A41}" srcId="{0128A092-AAE5-4618-869E-0AF0DD2BBBF0}" destId="{92836772-5593-4561-969F-C9AB38A0251D}" srcOrd="0" destOrd="0" parTransId="{38A6597A-D8D4-46C0-9327-BC4BC6B7F723}" sibTransId="{B6A5564D-105C-48A3-9D1C-9FC42A64FE1E}"/>
    <dgm:cxn modelId="{E2F3C8EE-B5F2-47F0-BEC3-A6DBF913E010}" type="presParOf" srcId="{21CF9610-A281-49AA-9E83-40F89BE6AA7D}" destId="{B73B12EF-AA3A-44AB-AA70-4009F39AC8BF}" srcOrd="0" destOrd="0" presId="urn:microsoft.com/office/officeart/2005/8/layout/cycle5"/>
    <dgm:cxn modelId="{3EC45282-5C75-4076-BF93-5F25AC2707A6}" type="presParOf" srcId="{21CF9610-A281-49AA-9E83-40F89BE6AA7D}" destId="{28F993EB-3D3D-4E2F-9AD8-258ED16DDD14}" srcOrd="1" destOrd="0" presId="urn:microsoft.com/office/officeart/2005/8/layout/cycle5"/>
    <dgm:cxn modelId="{71431E46-1B28-4C97-8A5A-D8DCBF3B59F8}" type="presParOf" srcId="{21CF9610-A281-49AA-9E83-40F89BE6AA7D}" destId="{F36A5D39-ABD7-4A3C-8CE0-497AFEEE4F11}" srcOrd="2" destOrd="0" presId="urn:microsoft.com/office/officeart/2005/8/layout/cycle5"/>
    <dgm:cxn modelId="{AF1F6711-4AE3-4FF3-9AAA-E7CB916AE92D}" type="presParOf" srcId="{21CF9610-A281-49AA-9E83-40F89BE6AA7D}" destId="{7B85C3FC-BEAB-40C3-8B3B-2AC8EBD7EDA6}" srcOrd="3" destOrd="0" presId="urn:microsoft.com/office/officeart/2005/8/layout/cycle5"/>
    <dgm:cxn modelId="{4AEAA00E-A373-4A4C-8884-A729576BEB2E}" type="presParOf" srcId="{21CF9610-A281-49AA-9E83-40F89BE6AA7D}" destId="{F9CFB0CB-35B0-4DB3-8549-45B8A7DEA350}" srcOrd="4" destOrd="0" presId="urn:microsoft.com/office/officeart/2005/8/layout/cycle5"/>
    <dgm:cxn modelId="{C2FAD16B-684D-4E52-B182-03F505363D7A}" type="presParOf" srcId="{21CF9610-A281-49AA-9E83-40F89BE6AA7D}" destId="{BF6C33DD-F7AB-4418-96C2-7F9F636535C3}" srcOrd="5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B9E2C1-5800-44CC-8E97-782826ACA1AE}">
      <dsp:nvSpPr>
        <dsp:cNvPr id="0" name=""/>
        <dsp:cNvSpPr/>
      </dsp:nvSpPr>
      <dsp:spPr>
        <a:xfrm>
          <a:off x="5285070" y="2808313"/>
          <a:ext cx="211207" cy="1656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6561"/>
              </a:lnTo>
              <a:lnTo>
                <a:pt x="211207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FE619-4123-49A1-9B7E-49A17F309650}">
      <dsp:nvSpPr>
        <dsp:cNvPr id="0" name=""/>
        <dsp:cNvSpPr/>
      </dsp:nvSpPr>
      <dsp:spPr>
        <a:xfrm>
          <a:off x="5073878" y="2808313"/>
          <a:ext cx="211192" cy="1656561"/>
        </a:xfrm>
        <a:custGeom>
          <a:avLst/>
          <a:gdLst/>
          <a:ahLst/>
          <a:cxnLst/>
          <a:rect l="0" t="0" r="0" b="0"/>
          <a:pathLst>
            <a:path>
              <a:moveTo>
                <a:pt x="211192" y="0"/>
              </a:moveTo>
              <a:lnTo>
                <a:pt x="211192" y="1656561"/>
              </a:lnTo>
              <a:lnTo>
                <a:pt x="0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7F3BF-3026-42F5-8D3D-122AB5341D9F}">
      <dsp:nvSpPr>
        <dsp:cNvPr id="0" name=""/>
        <dsp:cNvSpPr/>
      </dsp:nvSpPr>
      <dsp:spPr>
        <a:xfrm>
          <a:off x="5285070" y="2808313"/>
          <a:ext cx="211207" cy="596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6082"/>
              </a:lnTo>
              <a:lnTo>
                <a:pt x="211207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E2EE3C-00F0-419D-8B24-4833CFAB5D6D}">
      <dsp:nvSpPr>
        <dsp:cNvPr id="0" name=""/>
        <dsp:cNvSpPr/>
      </dsp:nvSpPr>
      <dsp:spPr>
        <a:xfrm>
          <a:off x="5073878" y="2808313"/>
          <a:ext cx="211192" cy="596082"/>
        </a:xfrm>
        <a:custGeom>
          <a:avLst/>
          <a:gdLst/>
          <a:ahLst/>
          <a:cxnLst/>
          <a:rect l="0" t="0" r="0" b="0"/>
          <a:pathLst>
            <a:path>
              <a:moveTo>
                <a:pt x="211192" y="0"/>
              </a:moveTo>
              <a:lnTo>
                <a:pt x="211192" y="596082"/>
              </a:lnTo>
              <a:lnTo>
                <a:pt x="0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97FEB7-235E-4D69-8572-9EB004B6843C}">
      <dsp:nvSpPr>
        <dsp:cNvPr id="0" name=""/>
        <dsp:cNvSpPr/>
      </dsp:nvSpPr>
      <dsp:spPr>
        <a:xfrm>
          <a:off x="3432212" y="596367"/>
          <a:ext cx="1271969" cy="19147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4776"/>
              </a:lnTo>
              <a:lnTo>
                <a:pt x="1271969" y="19147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81E51D-2D29-4BF5-976B-056E8E5A3984}">
      <dsp:nvSpPr>
        <dsp:cNvPr id="0" name=""/>
        <dsp:cNvSpPr/>
      </dsp:nvSpPr>
      <dsp:spPr>
        <a:xfrm>
          <a:off x="1612661" y="2808313"/>
          <a:ext cx="211207" cy="1656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6561"/>
              </a:lnTo>
              <a:lnTo>
                <a:pt x="211207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B945CB-5FFA-4100-997F-07BB47DD52BE}">
      <dsp:nvSpPr>
        <dsp:cNvPr id="0" name=""/>
        <dsp:cNvSpPr/>
      </dsp:nvSpPr>
      <dsp:spPr>
        <a:xfrm>
          <a:off x="1401469" y="2808313"/>
          <a:ext cx="211192" cy="1656561"/>
        </a:xfrm>
        <a:custGeom>
          <a:avLst/>
          <a:gdLst/>
          <a:ahLst/>
          <a:cxnLst/>
          <a:rect l="0" t="0" r="0" b="0"/>
          <a:pathLst>
            <a:path>
              <a:moveTo>
                <a:pt x="211192" y="0"/>
              </a:moveTo>
              <a:lnTo>
                <a:pt x="211192" y="1656561"/>
              </a:lnTo>
              <a:lnTo>
                <a:pt x="0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D12C12-F20E-46C6-A2F1-2BBCF531B201}">
      <dsp:nvSpPr>
        <dsp:cNvPr id="0" name=""/>
        <dsp:cNvSpPr/>
      </dsp:nvSpPr>
      <dsp:spPr>
        <a:xfrm>
          <a:off x="1612661" y="2808313"/>
          <a:ext cx="211207" cy="596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6082"/>
              </a:lnTo>
              <a:lnTo>
                <a:pt x="211207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55298B-EBFE-4C41-AAF8-D151F13EB66A}">
      <dsp:nvSpPr>
        <dsp:cNvPr id="0" name=""/>
        <dsp:cNvSpPr/>
      </dsp:nvSpPr>
      <dsp:spPr>
        <a:xfrm>
          <a:off x="1401469" y="2808313"/>
          <a:ext cx="211192" cy="596082"/>
        </a:xfrm>
        <a:custGeom>
          <a:avLst/>
          <a:gdLst/>
          <a:ahLst/>
          <a:cxnLst/>
          <a:rect l="0" t="0" r="0" b="0"/>
          <a:pathLst>
            <a:path>
              <a:moveTo>
                <a:pt x="211192" y="0"/>
              </a:moveTo>
              <a:lnTo>
                <a:pt x="211192" y="596082"/>
              </a:lnTo>
              <a:lnTo>
                <a:pt x="0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1AF3F5-EE63-43F6-9D0D-7AF49DF7A405}">
      <dsp:nvSpPr>
        <dsp:cNvPr id="0" name=""/>
        <dsp:cNvSpPr/>
      </dsp:nvSpPr>
      <dsp:spPr>
        <a:xfrm>
          <a:off x="2193550" y="596367"/>
          <a:ext cx="1238661" cy="1914776"/>
        </a:xfrm>
        <a:custGeom>
          <a:avLst/>
          <a:gdLst/>
          <a:ahLst/>
          <a:cxnLst/>
          <a:rect l="0" t="0" r="0" b="0"/>
          <a:pathLst>
            <a:path>
              <a:moveTo>
                <a:pt x="1238661" y="0"/>
              </a:moveTo>
              <a:lnTo>
                <a:pt x="1238661" y="1914776"/>
              </a:lnTo>
              <a:lnTo>
                <a:pt x="0" y="19147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AB69C2-7AB8-4543-8C36-ED9673C2042B}">
      <dsp:nvSpPr>
        <dsp:cNvPr id="0" name=""/>
        <dsp:cNvSpPr/>
      </dsp:nvSpPr>
      <dsp:spPr>
        <a:xfrm>
          <a:off x="1247804" y="596367"/>
          <a:ext cx="2184407" cy="492891"/>
        </a:xfrm>
        <a:custGeom>
          <a:avLst/>
          <a:gdLst/>
          <a:ahLst/>
          <a:cxnLst/>
          <a:rect l="0" t="0" r="0" b="0"/>
          <a:pathLst>
            <a:path>
              <a:moveTo>
                <a:pt x="2184407" y="0"/>
              </a:moveTo>
              <a:lnTo>
                <a:pt x="2184407" y="492891"/>
              </a:lnTo>
              <a:lnTo>
                <a:pt x="0" y="4928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905D88-70F3-47ED-9B44-C5432B31DE45}">
      <dsp:nvSpPr>
        <dsp:cNvPr id="0" name=""/>
        <dsp:cNvSpPr/>
      </dsp:nvSpPr>
      <dsp:spPr>
        <a:xfrm>
          <a:off x="3057653" y="596367"/>
          <a:ext cx="374558" cy="492891"/>
        </a:xfrm>
        <a:custGeom>
          <a:avLst/>
          <a:gdLst/>
          <a:ahLst/>
          <a:cxnLst/>
          <a:rect l="0" t="0" r="0" b="0"/>
          <a:pathLst>
            <a:path>
              <a:moveTo>
                <a:pt x="374558" y="0"/>
              </a:moveTo>
              <a:lnTo>
                <a:pt x="374558" y="492891"/>
              </a:lnTo>
              <a:lnTo>
                <a:pt x="0" y="4928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ADFFFC-99ED-4273-9203-DF6800BF8D7D}">
      <dsp:nvSpPr>
        <dsp:cNvPr id="0" name=""/>
        <dsp:cNvSpPr/>
      </dsp:nvSpPr>
      <dsp:spPr>
        <a:xfrm>
          <a:off x="2851323" y="2028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プロジェクト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マネージャ</a:t>
          </a:r>
          <a:endParaRPr kumimoji="1" lang="ja-JP" altLang="en-US" sz="1600" kern="1200" dirty="0"/>
        </a:p>
      </dsp:txBody>
      <dsp:txXfrm>
        <a:off x="2851323" y="2028"/>
        <a:ext cx="1161777" cy="594338"/>
      </dsp:txXfrm>
    </dsp:sp>
    <dsp:sp modelId="{6B8E548A-17EB-4DB3-AA3A-CCD03BE37528}">
      <dsp:nvSpPr>
        <dsp:cNvPr id="0" name=""/>
        <dsp:cNvSpPr/>
      </dsp:nvSpPr>
      <dsp:spPr>
        <a:xfrm>
          <a:off x="1895876" y="792089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プロジェクトリード</a:t>
          </a:r>
          <a:endParaRPr kumimoji="1" lang="ja-JP" altLang="en-US" sz="1600" kern="1200" dirty="0"/>
        </a:p>
      </dsp:txBody>
      <dsp:txXfrm>
        <a:off x="1895876" y="792089"/>
        <a:ext cx="1161777" cy="594338"/>
      </dsp:txXfrm>
    </dsp:sp>
    <dsp:sp modelId="{C98F7FF1-0216-4710-8F8F-4183EE159DD8}">
      <dsp:nvSpPr>
        <dsp:cNvPr id="0" name=""/>
        <dsp:cNvSpPr/>
      </dsp:nvSpPr>
      <dsp:spPr>
        <a:xfrm>
          <a:off x="86027" y="792089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ユーザ</a:t>
          </a:r>
          <a:endParaRPr kumimoji="1" lang="ja-JP" altLang="en-US" sz="1600" kern="1200" dirty="0"/>
        </a:p>
      </dsp:txBody>
      <dsp:txXfrm>
        <a:off x="86027" y="792089"/>
        <a:ext cx="1161777" cy="594338"/>
      </dsp:txXfrm>
    </dsp:sp>
    <dsp:sp modelId="{009D55C7-0052-46B3-8E26-91F3524A0A2B}">
      <dsp:nvSpPr>
        <dsp:cNvPr id="0" name=""/>
        <dsp:cNvSpPr/>
      </dsp:nvSpPr>
      <dsp:spPr>
        <a:xfrm>
          <a:off x="1031773" y="2213974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デブリード</a:t>
          </a:r>
          <a:endParaRPr kumimoji="1" lang="ja-JP" altLang="en-US" sz="1600" kern="1200" dirty="0"/>
        </a:p>
      </dsp:txBody>
      <dsp:txXfrm>
        <a:off x="1031773" y="2213974"/>
        <a:ext cx="1161777" cy="594338"/>
      </dsp:txXfrm>
    </dsp:sp>
    <dsp:sp modelId="{986FBFF6-4E24-4F02-8269-8D0E21C9BDEC}">
      <dsp:nvSpPr>
        <dsp:cNvPr id="0" name=""/>
        <dsp:cNvSpPr/>
      </dsp:nvSpPr>
      <dsp:spPr>
        <a:xfrm>
          <a:off x="239692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アーキテクト</a:t>
          </a:r>
          <a:endParaRPr kumimoji="1" lang="ja-JP" altLang="en-US" sz="1600" kern="1200" dirty="0"/>
        </a:p>
      </dsp:txBody>
      <dsp:txXfrm>
        <a:off x="239692" y="3107226"/>
        <a:ext cx="1161777" cy="594338"/>
      </dsp:txXfrm>
    </dsp:sp>
    <dsp:sp modelId="{537DD003-1FF1-46B8-9AE7-E43DEAD25062}">
      <dsp:nvSpPr>
        <dsp:cNvPr id="0" name=""/>
        <dsp:cNvSpPr/>
      </dsp:nvSpPr>
      <dsp:spPr>
        <a:xfrm>
          <a:off x="1823868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開発者</a:t>
          </a:r>
          <a:endParaRPr kumimoji="1" lang="ja-JP" altLang="en-US" sz="1600" kern="1200" dirty="0"/>
        </a:p>
      </dsp:txBody>
      <dsp:txXfrm>
        <a:off x="1823868" y="3107226"/>
        <a:ext cx="1161777" cy="594338"/>
      </dsp:txXfrm>
    </dsp:sp>
    <dsp:sp modelId="{F290FC0D-F47F-41AD-A6AF-31F4EAEF7BC9}">
      <dsp:nvSpPr>
        <dsp:cNvPr id="0" name=""/>
        <dsp:cNvSpPr/>
      </dsp:nvSpPr>
      <dsp:spPr>
        <a:xfrm>
          <a:off x="239692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ビルド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マスター</a:t>
          </a:r>
          <a:endParaRPr kumimoji="1" lang="ja-JP" altLang="en-US" sz="1600" kern="1200" dirty="0"/>
        </a:p>
      </dsp:txBody>
      <dsp:txXfrm>
        <a:off x="239692" y="4167705"/>
        <a:ext cx="1161777" cy="594338"/>
      </dsp:txXfrm>
    </dsp:sp>
    <dsp:sp modelId="{ED32BE0A-AD46-4D49-9AFB-7B706DAFD026}">
      <dsp:nvSpPr>
        <dsp:cNvPr id="0" name=""/>
        <dsp:cNvSpPr/>
      </dsp:nvSpPr>
      <dsp:spPr>
        <a:xfrm>
          <a:off x="1823868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開発者</a:t>
          </a:r>
          <a:endParaRPr kumimoji="1" lang="ja-JP" altLang="en-US" sz="1600" kern="1200" dirty="0"/>
        </a:p>
      </dsp:txBody>
      <dsp:txXfrm>
        <a:off x="1823868" y="4167705"/>
        <a:ext cx="1161777" cy="594338"/>
      </dsp:txXfrm>
    </dsp:sp>
    <dsp:sp modelId="{FFE0CBD0-64D8-4BAB-8D0D-A239D03EACC5}">
      <dsp:nvSpPr>
        <dsp:cNvPr id="0" name=""/>
        <dsp:cNvSpPr/>
      </dsp:nvSpPr>
      <dsp:spPr>
        <a:xfrm>
          <a:off x="4704181" y="2213974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kern="1200" dirty="0" smtClean="0"/>
            <a:t>QA</a:t>
          </a:r>
          <a:r>
            <a:rPr kumimoji="1" lang="ja-JP" altLang="en-US" sz="1600" kern="1200" dirty="0" smtClean="0"/>
            <a:t>リード</a:t>
          </a:r>
          <a:endParaRPr kumimoji="1" lang="ja-JP" altLang="en-US" sz="1600" kern="1200" dirty="0"/>
        </a:p>
      </dsp:txBody>
      <dsp:txXfrm>
        <a:off x="4704181" y="2213974"/>
        <a:ext cx="1161777" cy="594338"/>
      </dsp:txXfrm>
    </dsp:sp>
    <dsp:sp modelId="{865C3E9E-FD1B-465E-B90E-9F299A41E366}">
      <dsp:nvSpPr>
        <dsp:cNvPr id="0" name=""/>
        <dsp:cNvSpPr/>
      </dsp:nvSpPr>
      <dsp:spPr>
        <a:xfrm>
          <a:off x="3912101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kern="1200" dirty="0" smtClean="0"/>
            <a:t>QA</a:t>
          </a:r>
          <a:endParaRPr kumimoji="1" lang="ja-JP" altLang="en-US" sz="1600" kern="1200" dirty="0"/>
        </a:p>
      </dsp:txBody>
      <dsp:txXfrm>
        <a:off x="3912101" y="3107226"/>
        <a:ext cx="1161777" cy="594338"/>
      </dsp:txXfrm>
    </dsp:sp>
    <dsp:sp modelId="{FC7E71B8-6BDD-42D3-9D39-1C41D260F40A}">
      <dsp:nvSpPr>
        <dsp:cNvPr id="0" name=""/>
        <dsp:cNvSpPr/>
      </dsp:nvSpPr>
      <dsp:spPr>
        <a:xfrm>
          <a:off x="5496277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構成管理者</a:t>
          </a:r>
          <a:endParaRPr kumimoji="1" lang="ja-JP" altLang="en-US" sz="1600" kern="1200" dirty="0"/>
        </a:p>
      </dsp:txBody>
      <dsp:txXfrm>
        <a:off x="5496277" y="3107226"/>
        <a:ext cx="1161777" cy="594338"/>
      </dsp:txXfrm>
    </dsp:sp>
    <dsp:sp modelId="{0A4DE9F9-8C47-4DCD-8CA8-3FE46853B579}">
      <dsp:nvSpPr>
        <dsp:cNvPr id="0" name=""/>
        <dsp:cNvSpPr/>
      </dsp:nvSpPr>
      <dsp:spPr>
        <a:xfrm>
          <a:off x="3912101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テスター</a:t>
          </a:r>
          <a:endParaRPr kumimoji="1" lang="ja-JP" altLang="en-US" sz="1600" kern="1200" dirty="0"/>
        </a:p>
      </dsp:txBody>
      <dsp:txXfrm>
        <a:off x="3912101" y="4167705"/>
        <a:ext cx="1161777" cy="594338"/>
      </dsp:txXfrm>
    </dsp:sp>
    <dsp:sp modelId="{94DB98ED-2188-45CE-A941-E1ED6A57A6A4}">
      <dsp:nvSpPr>
        <dsp:cNvPr id="0" name=""/>
        <dsp:cNvSpPr/>
      </dsp:nvSpPr>
      <dsp:spPr>
        <a:xfrm>
          <a:off x="5496277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バックアップ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エンジニア</a:t>
          </a:r>
          <a:endParaRPr kumimoji="1" lang="ja-JP" altLang="en-US" sz="1600" kern="1200" dirty="0"/>
        </a:p>
      </dsp:txBody>
      <dsp:txXfrm>
        <a:off x="5496277" y="4167705"/>
        <a:ext cx="1161777" cy="59433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B9E2C1-5800-44CC-8E97-782826ACA1AE}">
      <dsp:nvSpPr>
        <dsp:cNvPr id="0" name=""/>
        <dsp:cNvSpPr/>
      </dsp:nvSpPr>
      <dsp:spPr>
        <a:xfrm>
          <a:off x="5285070" y="2808313"/>
          <a:ext cx="211207" cy="1656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6561"/>
              </a:lnTo>
              <a:lnTo>
                <a:pt x="211207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FE619-4123-49A1-9B7E-49A17F309650}">
      <dsp:nvSpPr>
        <dsp:cNvPr id="0" name=""/>
        <dsp:cNvSpPr/>
      </dsp:nvSpPr>
      <dsp:spPr>
        <a:xfrm>
          <a:off x="5073878" y="2808313"/>
          <a:ext cx="211192" cy="1656561"/>
        </a:xfrm>
        <a:custGeom>
          <a:avLst/>
          <a:gdLst/>
          <a:ahLst/>
          <a:cxnLst/>
          <a:rect l="0" t="0" r="0" b="0"/>
          <a:pathLst>
            <a:path>
              <a:moveTo>
                <a:pt x="211192" y="0"/>
              </a:moveTo>
              <a:lnTo>
                <a:pt x="211192" y="1656561"/>
              </a:lnTo>
              <a:lnTo>
                <a:pt x="0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7F3BF-3026-42F5-8D3D-122AB5341D9F}">
      <dsp:nvSpPr>
        <dsp:cNvPr id="0" name=""/>
        <dsp:cNvSpPr/>
      </dsp:nvSpPr>
      <dsp:spPr>
        <a:xfrm>
          <a:off x="5285070" y="2808313"/>
          <a:ext cx="211207" cy="596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6082"/>
              </a:lnTo>
              <a:lnTo>
                <a:pt x="211207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E2EE3C-00F0-419D-8B24-4833CFAB5D6D}">
      <dsp:nvSpPr>
        <dsp:cNvPr id="0" name=""/>
        <dsp:cNvSpPr/>
      </dsp:nvSpPr>
      <dsp:spPr>
        <a:xfrm>
          <a:off x="5073878" y="2808313"/>
          <a:ext cx="211192" cy="596082"/>
        </a:xfrm>
        <a:custGeom>
          <a:avLst/>
          <a:gdLst/>
          <a:ahLst/>
          <a:cxnLst/>
          <a:rect l="0" t="0" r="0" b="0"/>
          <a:pathLst>
            <a:path>
              <a:moveTo>
                <a:pt x="211192" y="0"/>
              </a:moveTo>
              <a:lnTo>
                <a:pt x="211192" y="596082"/>
              </a:lnTo>
              <a:lnTo>
                <a:pt x="0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97FEB7-235E-4D69-8572-9EB004B6843C}">
      <dsp:nvSpPr>
        <dsp:cNvPr id="0" name=""/>
        <dsp:cNvSpPr/>
      </dsp:nvSpPr>
      <dsp:spPr>
        <a:xfrm>
          <a:off x="3432212" y="594338"/>
          <a:ext cx="1271969" cy="1916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6805"/>
              </a:lnTo>
              <a:lnTo>
                <a:pt x="1271969" y="19168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81E51D-2D29-4BF5-976B-056E8E5A3984}">
      <dsp:nvSpPr>
        <dsp:cNvPr id="0" name=""/>
        <dsp:cNvSpPr/>
      </dsp:nvSpPr>
      <dsp:spPr>
        <a:xfrm>
          <a:off x="1603012" y="2808313"/>
          <a:ext cx="220855" cy="1656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6561"/>
              </a:lnTo>
              <a:lnTo>
                <a:pt x="220855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B945CB-5FFA-4100-997F-07BB47DD52BE}">
      <dsp:nvSpPr>
        <dsp:cNvPr id="0" name=""/>
        <dsp:cNvSpPr/>
      </dsp:nvSpPr>
      <dsp:spPr>
        <a:xfrm>
          <a:off x="1401469" y="2808313"/>
          <a:ext cx="201543" cy="1656561"/>
        </a:xfrm>
        <a:custGeom>
          <a:avLst/>
          <a:gdLst/>
          <a:ahLst/>
          <a:cxnLst/>
          <a:rect l="0" t="0" r="0" b="0"/>
          <a:pathLst>
            <a:path>
              <a:moveTo>
                <a:pt x="201543" y="0"/>
              </a:moveTo>
              <a:lnTo>
                <a:pt x="201543" y="1656561"/>
              </a:lnTo>
              <a:lnTo>
                <a:pt x="0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D12C12-F20E-46C6-A2F1-2BBCF531B201}">
      <dsp:nvSpPr>
        <dsp:cNvPr id="0" name=""/>
        <dsp:cNvSpPr/>
      </dsp:nvSpPr>
      <dsp:spPr>
        <a:xfrm>
          <a:off x="1603012" y="2808313"/>
          <a:ext cx="220855" cy="596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6082"/>
              </a:lnTo>
              <a:lnTo>
                <a:pt x="220855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55298B-EBFE-4C41-AAF8-D151F13EB66A}">
      <dsp:nvSpPr>
        <dsp:cNvPr id="0" name=""/>
        <dsp:cNvSpPr/>
      </dsp:nvSpPr>
      <dsp:spPr>
        <a:xfrm>
          <a:off x="1401469" y="2808313"/>
          <a:ext cx="201543" cy="596082"/>
        </a:xfrm>
        <a:custGeom>
          <a:avLst/>
          <a:gdLst/>
          <a:ahLst/>
          <a:cxnLst/>
          <a:rect l="0" t="0" r="0" b="0"/>
          <a:pathLst>
            <a:path>
              <a:moveTo>
                <a:pt x="201543" y="0"/>
              </a:moveTo>
              <a:lnTo>
                <a:pt x="201543" y="596082"/>
              </a:lnTo>
              <a:lnTo>
                <a:pt x="0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1AF3F5-EE63-43F6-9D0D-7AF49DF7A405}">
      <dsp:nvSpPr>
        <dsp:cNvPr id="0" name=""/>
        <dsp:cNvSpPr/>
      </dsp:nvSpPr>
      <dsp:spPr>
        <a:xfrm>
          <a:off x="2183901" y="594338"/>
          <a:ext cx="1248310" cy="1916805"/>
        </a:xfrm>
        <a:custGeom>
          <a:avLst/>
          <a:gdLst/>
          <a:ahLst/>
          <a:cxnLst/>
          <a:rect l="0" t="0" r="0" b="0"/>
          <a:pathLst>
            <a:path>
              <a:moveTo>
                <a:pt x="1248310" y="0"/>
              </a:moveTo>
              <a:lnTo>
                <a:pt x="1248310" y="1916805"/>
              </a:lnTo>
              <a:lnTo>
                <a:pt x="0" y="19168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E6966C-0F4F-4E7B-9B26-9AC95CB657AF}">
      <dsp:nvSpPr>
        <dsp:cNvPr id="0" name=""/>
        <dsp:cNvSpPr/>
      </dsp:nvSpPr>
      <dsp:spPr>
        <a:xfrm>
          <a:off x="2130444" y="594338"/>
          <a:ext cx="1301767" cy="491454"/>
        </a:xfrm>
        <a:custGeom>
          <a:avLst/>
          <a:gdLst/>
          <a:ahLst/>
          <a:cxnLst/>
          <a:rect l="0" t="0" r="0" b="0"/>
          <a:pathLst>
            <a:path>
              <a:moveTo>
                <a:pt x="1301767" y="0"/>
              </a:moveTo>
              <a:lnTo>
                <a:pt x="1301767" y="491454"/>
              </a:lnTo>
              <a:lnTo>
                <a:pt x="0" y="4914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AB69C2-7AB8-4543-8C36-ED9673C2042B}">
      <dsp:nvSpPr>
        <dsp:cNvPr id="0" name=""/>
        <dsp:cNvSpPr/>
      </dsp:nvSpPr>
      <dsp:spPr>
        <a:xfrm>
          <a:off x="3432212" y="297170"/>
          <a:ext cx="1334336" cy="297168"/>
        </a:xfrm>
        <a:custGeom>
          <a:avLst/>
          <a:gdLst/>
          <a:ahLst/>
          <a:cxnLst/>
          <a:rect l="0" t="0" r="0" b="0"/>
          <a:pathLst>
            <a:path>
              <a:moveTo>
                <a:pt x="0" y="297168"/>
              </a:moveTo>
              <a:lnTo>
                <a:pt x="1334336" y="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ADFFFC-99ED-4273-9203-DF6800BF8D7D}">
      <dsp:nvSpPr>
        <dsp:cNvPr id="0" name=""/>
        <dsp:cNvSpPr/>
      </dsp:nvSpPr>
      <dsp:spPr>
        <a:xfrm>
          <a:off x="2851323" y="0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プロジェクトリード</a:t>
          </a:r>
          <a:endParaRPr kumimoji="1" lang="ja-JP" altLang="en-US" sz="1600" kern="1200" dirty="0"/>
        </a:p>
      </dsp:txBody>
      <dsp:txXfrm>
        <a:off x="2851323" y="0"/>
        <a:ext cx="1161777" cy="594338"/>
      </dsp:txXfrm>
    </dsp:sp>
    <dsp:sp modelId="{C98F7FF1-0216-4710-8F8F-4183EE159DD8}">
      <dsp:nvSpPr>
        <dsp:cNvPr id="0" name=""/>
        <dsp:cNvSpPr/>
      </dsp:nvSpPr>
      <dsp:spPr>
        <a:xfrm>
          <a:off x="4766548" y="1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ユーザ</a:t>
          </a:r>
          <a:endParaRPr kumimoji="1" lang="ja-JP" altLang="en-US" sz="1600" kern="1200" dirty="0"/>
        </a:p>
      </dsp:txBody>
      <dsp:txXfrm>
        <a:off x="4766548" y="1"/>
        <a:ext cx="1161777" cy="594338"/>
      </dsp:txXfrm>
    </dsp:sp>
    <dsp:sp modelId="{D67F03B9-7E15-4A03-A48D-3195290A01A4}">
      <dsp:nvSpPr>
        <dsp:cNvPr id="0" name=""/>
        <dsp:cNvSpPr/>
      </dsp:nvSpPr>
      <dsp:spPr>
        <a:xfrm>
          <a:off x="1031773" y="720081"/>
          <a:ext cx="1098671" cy="7314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構成管理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担当者</a:t>
          </a:r>
          <a:endParaRPr kumimoji="1" lang="ja-JP" altLang="en-US" sz="1600" kern="1200" dirty="0"/>
        </a:p>
      </dsp:txBody>
      <dsp:txXfrm>
        <a:off x="1031773" y="720081"/>
        <a:ext cx="1098671" cy="731424"/>
      </dsp:txXfrm>
    </dsp:sp>
    <dsp:sp modelId="{009D55C7-0052-46B3-8E26-91F3524A0A2B}">
      <dsp:nvSpPr>
        <dsp:cNvPr id="0" name=""/>
        <dsp:cNvSpPr/>
      </dsp:nvSpPr>
      <dsp:spPr>
        <a:xfrm>
          <a:off x="1022124" y="2213974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デブリード</a:t>
          </a:r>
          <a:endParaRPr kumimoji="1" lang="ja-JP" altLang="en-US" sz="1600" kern="1200" dirty="0"/>
        </a:p>
      </dsp:txBody>
      <dsp:txXfrm>
        <a:off x="1022124" y="2213974"/>
        <a:ext cx="1161777" cy="594338"/>
      </dsp:txXfrm>
    </dsp:sp>
    <dsp:sp modelId="{986FBFF6-4E24-4F02-8269-8D0E21C9BDEC}">
      <dsp:nvSpPr>
        <dsp:cNvPr id="0" name=""/>
        <dsp:cNvSpPr/>
      </dsp:nvSpPr>
      <dsp:spPr>
        <a:xfrm>
          <a:off x="239692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アーキテクト</a:t>
          </a:r>
          <a:endParaRPr kumimoji="1" lang="ja-JP" altLang="en-US" sz="1600" kern="1200" dirty="0"/>
        </a:p>
      </dsp:txBody>
      <dsp:txXfrm>
        <a:off x="239692" y="3107226"/>
        <a:ext cx="1161777" cy="594338"/>
      </dsp:txXfrm>
    </dsp:sp>
    <dsp:sp modelId="{537DD003-1FF1-46B8-9AE7-E43DEAD25062}">
      <dsp:nvSpPr>
        <dsp:cNvPr id="0" name=""/>
        <dsp:cNvSpPr/>
      </dsp:nvSpPr>
      <dsp:spPr>
        <a:xfrm>
          <a:off x="1823868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開発者</a:t>
          </a:r>
          <a:endParaRPr kumimoji="1" lang="ja-JP" altLang="en-US" sz="1600" kern="1200" dirty="0"/>
        </a:p>
      </dsp:txBody>
      <dsp:txXfrm>
        <a:off x="1823868" y="3107226"/>
        <a:ext cx="1161777" cy="594338"/>
      </dsp:txXfrm>
    </dsp:sp>
    <dsp:sp modelId="{F290FC0D-F47F-41AD-A6AF-31F4EAEF7BC9}">
      <dsp:nvSpPr>
        <dsp:cNvPr id="0" name=""/>
        <dsp:cNvSpPr/>
      </dsp:nvSpPr>
      <dsp:spPr>
        <a:xfrm>
          <a:off x="239692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ビルド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マスター</a:t>
          </a:r>
          <a:endParaRPr kumimoji="1" lang="ja-JP" altLang="en-US" sz="1600" kern="1200" dirty="0"/>
        </a:p>
      </dsp:txBody>
      <dsp:txXfrm>
        <a:off x="239692" y="4167705"/>
        <a:ext cx="1161777" cy="594338"/>
      </dsp:txXfrm>
    </dsp:sp>
    <dsp:sp modelId="{ED32BE0A-AD46-4D49-9AFB-7B706DAFD026}">
      <dsp:nvSpPr>
        <dsp:cNvPr id="0" name=""/>
        <dsp:cNvSpPr/>
      </dsp:nvSpPr>
      <dsp:spPr>
        <a:xfrm>
          <a:off x="1823868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開発者</a:t>
          </a:r>
          <a:endParaRPr kumimoji="1" lang="ja-JP" altLang="en-US" sz="1600" kern="1200" dirty="0"/>
        </a:p>
      </dsp:txBody>
      <dsp:txXfrm>
        <a:off x="1823868" y="4167705"/>
        <a:ext cx="1161777" cy="594338"/>
      </dsp:txXfrm>
    </dsp:sp>
    <dsp:sp modelId="{FFE0CBD0-64D8-4BAB-8D0D-A239D03EACC5}">
      <dsp:nvSpPr>
        <dsp:cNvPr id="0" name=""/>
        <dsp:cNvSpPr/>
      </dsp:nvSpPr>
      <dsp:spPr>
        <a:xfrm>
          <a:off x="4704181" y="2213974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テストリード</a:t>
          </a:r>
          <a:endParaRPr kumimoji="1" lang="ja-JP" altLang="en-US" sz="1600" kern="1200" dirty="0"/>
        </a:p>
      </dsp:txBody>
      <dsp:txXfrm>
        <a:off x="4704181" y="2213974"/>
        <a:ext cx="1161777" cy="594338"/>
      </dsp:txXfrm>
    </dsp:sp>
    <dsp:sp modelId="{865C3E9E-FD1B-465E-B90E-9F299A41E366}">
      <dsp:nvSpPr>
        <dsp:cNvPr id="0" name=""/>
        <dsp:cNvSpPr/>
      </dsp:nvSpPr>
      <dsp:spPr>
        <a:xfrm>
          <a:off x="3912101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テスト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エンジニア</a:t>
          </a:r>
          <a:endParaRPr kumimoji="1" lang="ja-JP" altLang="en-US" sz="1600" kern="1200" dirty="0"/>
        </a:p>
      </dsp:txBody>
      <dsp:txXfrm>
        <a:off x="3912101" y="3107226"/>
        <a:ext cx="1161777" cy="594338"/>
      </dsp:txXfrm>
    </dsp:sp>
    <dsp:sp modelId="{FC7E71B8-6BDD-42D3-9D39-1C41D260F40A}">
      <dsp:nvSpPr>
        <dsp:cNvPr id="0" name=""/>
        <dsp:cNvSpPr/>
      </dsp:nvSpPr>
      <dsp:spPr>
        <a:xfrm>
          <a:off x="5496277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テスト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エンジニア</a:t>
          </a:r>
          <a:endParaRPr kumimoji="1" lang="ja-JP" altLang="en-US" sz="1600" kern="1200" dirty="0"/>
        </a:p>
      </dsp:txBody>
      <dsp:txXfrm>
        <a:off x="5496277" y="3107226"/>
        <a:ext cx="1161777" cy="594338"/>
      </dsp:txXfrm>
    </dsp:sp>
    <dsp:sp modelId="{0A4DE9F9-8C47-4DCD-8CA8-3FE46853B579}">
      <dsp:nvSpPr>
        <dsp:cNvPr id="0" name=""/>
        <dsp:cNvSpPr/>
      </dsp:nvSpPr>
      <dsp:spPr>
        <a:xfrm>
          <a:off x="3912101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テスター</a:t>
          </a:r>
          <a:endParaRPr kumimoji="1" lang="ja-JP" altLang="en-US" sz="1600" kern="1200" dirty="0"/>
        </a:p>
      </dsp:txBody>
      <dsp:txXfrm>
        <a:off x="3912101" y="4167705"/>
        <a:ext cx="1161777" cy="594338"/>
      </dsp:txXfrm>
    </dsp:sp>
    <dsp:sp modelId="{94DB98ED-2188-45CE-A941-E1ED6A57A6A4}">
      <dsp:nvSpPr>
        <dsp:cNvPr id="0" name=""/>
        <dsp:cNvSpPr/>
      </dsp:nvSpPr>
      <dsp:spPr>
        <a:xfrm>
          <a:off x="5496277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テスター</a:t>
          </a:r>
          <a:endParaRPr kumimoji="1" lang="ja-JP" altLang="en-US" sz="1600" kern="1200" dirty="0"/>
        </a:p>
      </dsp:txBody>
      <dsp:txXfrm>
        <a:off x="5496277" y="4167705"/>
        <a:ext cx="1161777" cy="59433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51F59F-2A6D-4D79-BC66-B06DE144A160}">
      <dsp:nvSpPr>
        <dsp:cNvPr id="0" name=""/>
        <dsp:cNvSpPr/>
      </dsp:nvSpPr>
      <dsp:spPr>
        <a:xfrm>
          <a:off x="2976" y="532448"/>
          <a:ext cx="922734" cy="73530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800" kern="1200" dirty="0" smtClean="0"/>
            <a:t>計画・設計</a:t>
          </a:r>
          <a:endParaRPr lang="en-US" sz="1800" kern="1200" dirty="0"/>
        </a:p>
      </dsp:txBody>
      <dsp:txXfrm>
        <a:off x="24512" y="553984"/>
        <a:ext cx="879662" cy="692231"/>
      </dsp:txXfrm>
    </dsp:sp>
    <dsp:sp modelId="{49CFBA12-7E9C-45BD-B4B7-C3C22F0474E6}">
      <dsp:nvSpPr>
        <dsp:cNvPr id="0" name=""/>
        <dsp:cNvSpPr/>
      </dsp:nvSpPr>
      <dsp:spPr>
        <a:xfrm>
          <a:off x="1017984" y="785680"/>
          <a:ext cx="195619" cy="2288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1017984" y="831448"/>
        <a:ext cx="136933" cy="137302"/>
      </dsp:txXfrm>
    </dsp:sp>
    <dsp:sp modelId="{932D87CF-910E-4C53-821D-29B9F3C4D3F8}">
      <dsp:nvSpPr>
        <dsp:cNvPr id="0" name=""/>
        <dsp:cNvSpPr/>
      </dsp:nvSpPr>
      <dsp:spPr>
        <a:xfrm>
          <a:off x="1294804" y="532448"/>
          <a:ext cx="922734" cy="73530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M1</a:t>
          </a:r>
          <a:endParaRPr lang="en-US" sz="1800" kern="1200" dirty="0"/>
        </a:p>
      </dsp:txBody>
      <dsp:txXfrm>
        <a:off x="1316340" y="553984"/>
        <a:ext cx="879662" cy="692231"/>
      </dsp:txXfrm>
    </dsp:sp>
    <dsp:sp modelId="{D8A9389F-1F61-4AE8-82E3-8BA4C7B451FA}">
      <dsp:nvSpPr>
        <dsp:cNvPr id="0" name=""/>
        <dsp:cNvSpPr/>
      </dsp:nvSpPr>
      <dsp:spPr>
        <a:xfrm>
          <a:off x="2309812" y="785680"/>
          <a:ext cx="195619" cy="2288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2309812" y="831448"/>
        <a:ext cx="136933" cy="137302"/>
      </dsp:txXfrm>
    </dsp:sp>
    <dsp:sp modelId="{D2275684-84C6-4D04-BC4B-221D8335A4A0}">
      <dsp:nvSpPr>
        <dsp:cNvPr id="0" name=""/>
        <dsp:cNvSpPr/>
      </dsp:nvSpPr>
      <dsp:spPr>
        <a:xfrm>
          <a:off x="2586632" y="532448"/>
          <a:ext cx="922734" cy="73530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M2</a:t>
          </a:r>
          <a:endParaRPr lang="en-US" sz="1800" kern="1200" dirty="0"/>
        </a:p>
      </dsp:txBody>
      <dsp:txXfrm>
        <a:off x="2608168" y="553984"/>
        <a:ext cx="879662" cy="692231"/>
      </dsp:txXfrm>
    </dsp:sp>
    <dsp:sp modelId="{DCE797F2-F8F9-4F37-8F4B-650AE53A045F}">
      <dsp:nvSpPr>
        <dsp:cNvPr id="0" name=""/>
        <dsp:cNvSpPr/>
      </dsp:nvSpPr>
      <dsp:spPr>
        <a:xfrm>
          <a:off x="3601640" y="785680"/>
          <a:ext cx="195619" cy="2288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3601640" y="831448"/>
        <a:ext cx="136933" cy="137302"/>
      </dsp:txXfrm>
    </dsp:sp>
    <dsp:sp modelId="{37A652BC-8BBC-4108-BA0E-336A223B1CA1}">
      <dsp:nvSpPr>
        <dsp:cNvPr id="0" name=""/>
        <dsp:cNvSpPr/>
      </dsp:nvSpPr>
      <dsp:spPr>
        <a:xfrm>
          <a:off x="3878460" y="532448"/>
          <a:ext cx="922734" cy="73530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M3</a:t>
          </a:r>
          <a:endParaRPr lang="en-US" sz="1800" kern="1200" dirty="0"/>
        </a:p>
      </dsp:txBody>
      <dsp:txXfrm>
        <a:off x="3899996" y="553984"/>
        <a:ext cx="879662" cy="692231"/>
      </dsp:txXfrm>
    </dsp:sp>
    <dsp:sp modelId="{D75F0247-CE5C-4C49-8FF9-C3EC8DB24954}">
      <dsp:nvSpPr>
        <dsp:cNvPr id="0" name=""/>
        <dsp:cNvSpPr/>
      </dsp:nvSpPr>
      <dsp:spPr>
        <a:xfrm>
          <a:off x="4893468" y="785680"/>
          <a:ext cx="195619" cy="2288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4893468" y="831448"/>
        <a:ext cx="136933" cy="137302"/>
      </dsp:txXfrm>
    </dsp:sp>
    <dsp:sp modelId="{A3B724A1-DA2D-4141-BC86-E9FBD615A628}">
      <dsp:nvSpPr>
        <dsp:cNvPr id="0" name=""/>
        <dsp:cNvSpPr/>
      </dsp:nvSpPr>
      <dsp:spPr>
        <a:xfrm>
          <a:off x="5170289" y="532448"/>
          <a:ext cx="922734" cy="73530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800" kern="1200" dirty="0" smtClean="0"/>
            <a:t>安定化</a:t>
          </a:r>
          <a:endParaRPr lang="en-US" sz="1800" kern="1200" dirty="0"/>
        </a:p>
      </dsp:txBody>
      <dsp:txXfrm>
        <a:off x="5191825" y="553984"/>
        <a:ext cx="879662" cy="692231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B9E2C1-5800-44CC-8E97-782826ACA1AE}">
      <dsp:nvSpPr>
        <dsp:cNvPr id="0" name=""/>
        <dsp:cNvSpPr/>
      </dsp:nvSpPr>
      <dsp:spPr>
        <a:xfrm>
          <a:off x="5285070" y="2808313"/>
          <a:ext cx="211207" cy="1656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6561"/>
              </a:lnTo>
              <a:lnTo>
                <a:pt x="211207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FE619-4123-49A1-9B7E-49A17F309650}">
      <dsp:nvSpPr>
        <dsp:cNvPr id="0" name=""/>
        <dsp:cNvSpPr/>
      </dsp:nvSpPr>
      <dsp:spPr>
        <a:xfrm>
          <a:off x="5073878" y="2808313"/>
          <a:ext cx="211192" cy="1656561"/>
        </a:xfrm>
        <a:custGeom>
          <a:avLst/>
          <a:gdLst/>
          <a:ahLst/>
          <a:cxnLst/>
          <a:rect l="0" t="0" r="0" b="0"/>
          <a:pathLst>
            <a:path>
              <a:moveTo>
                <a:pt x="211192" y="0"/>
              </a:moveTo>
              <a:lnTo>
                <a:pt x="211192" y="1656561"/>
              </a:lnTo>
              <a:lnTo>
                <a:pt x="0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7F3BF-3026-42F5-8D3D-122AB5341D9F}">
      <dsp:nvSpPr>
        <dsp:cNvPr id="0" name=""/>
        <dsp:cNvSpPr/>
      </dsp:nvSpPr>
      <dsp:spPr>
        <a:xfrm>
          <a:off x="5285070" y="2808313"/>
          <a:ext cx="211207" cy="596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6082"/>
              </a:lnTo>
              <a:lnTo>
                <a:pt x="211207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E2EE3C-00F0-419D-8B24-4833CFAB5D6D}">
      <dsp:nvSpPr>
        <dsp:cNvPr id="0" name=""/>
        <dsp:cNvSpPr/>
      </dsp:nvSpPr>
      <dsp:spPr>
        <a:xfrm>
          <a:off x="5073878" y="2808313"/>
          <a:ext cx="211192" cy="596082"/>
        </a:xfrm>
        <a:custGeom>
          <a:avLst/>
          <a:gdLst/>
          <a:ahLst/>
          <a:cxnLst/>
          <a:rect l="0" t="0" r="0" b="0"/>
          <a:pathLst>
            <a:path>
              <a:moveTo>
                <a:pt x="211192" y="0"/>
              </a:moveTo>
              <a:lnTo>
                <a:pt x="211192" y="596082"/>
              </a:lnTo>
              <a:lnTo>
                <a:pt x="0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97FEB7-235E-4D69-8572-9EB004B6843C}">
      <dsp:nvSpPr>
        <dsp:cNvPr id="0" name=""/>
        <dsp:cNvSpPr/>
      </dsp:nvSpPr>
      <dsp:spPr>
        <a:xfrm>
          <a:off x="3432212" y="594338"/>
          <a:ext cx="1271969" cy="1916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6805"/>
              </a:lnTo>
              <a:lnTo>
                <a:pt x="1271969" y="19168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81E51D-2D29-4BF5-976B-056E8E5A3984}">
      <dsp:nvSpPr>
        <dsp:cNvPr id="0" name=""/>
        <dsp:cNvSpPr/>
      </dsp:nvSpPr>
      <dsp:spPr>
        <a:xfrm>
          <a:off x="1603012" y="2808313"/>
          <a:ext cx="220855" cy="1656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6561"/>
              </a:lnTo>
              <a:lnTo>
                <a:pt x="220855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B945CB-5FFA-4100-997F-07BB47DD52BE}">
      <dsp:nvSpPr>
        <dsp:cNvPr id="0" name=""/>
        <dsp:cNvSpPr/>
      </dsp:nvSpPr>
      <dsp:spPr>
        <a:xfrm>
          <a:off x="1401469" y="2808313"/>
          <a:ext cx="201543" cy="1656561"/>
        </a:xfrm>
        <a:custGeom>
          <a:avLst/>
          <a:gdLst/>
          <a:ahLst/>
          <a:cxnLst/>
          <a:rect l="0" t="0" r="0" b="0"/>
          <a:pathLst>
            <a:path>
              <a:moveTo>
                <a:pt x="201543" y="0"/>
              </a:moveTo>
              <a:lnTo>
                <a:pt x="201543" y="1656561"/>
              </a:lnTo>
              <a:lnTo>
                <a:pt x="0" y="16565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D12C12-F20E-46C6-A2F1-2BBCF531B201}">
      <dsp:nvSpPr>
        <dsp:cNvPr id="0" name=""/>
        <dsp:cNvSpPr/>
      </dsp:nvSpPr>
      <dsp:spPr>
        <a:xfrm>
          <a:off x="1603012" y="2808313"/>
          <a:ext cx="220855" cy="596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6082"/>
              </a:lnTo>
              <a:lnTo>
                <a:pt x="220855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55298B-EBFE-4C41-AAF8-D151F13EB66A}">
      <dsp:nvSpPr>
        <dsp:cNvPr id="0" name=""/>
        <dsp:cNvSpPr/>
      </dsp:nvSpPr>
      <dsp:spPr>
        <a:xfrm>
          <a:off x="1401469" y="2808313"/>
          <a:ext cx="201543" cy="596082"/>
        </a:xfrm>
        <a:custGeom>
          <a:avLst/>
          <a:gdLst/>
          <a:ahLst/>
          <a:cxnLst/>
          <a:rect l="0" t="0" r="0" b="0"/>
          <a:pathLst>
            <a:path>
              <a:moveTo>
                <a:pt x="201543" y="0"/>
              </a:moveTo>
              <a:lnTo>
                <a:pt x="201543" y="596082"/>
              </a:lnTo>
              <a:lnTo>
                <a:pt x="0" y="5960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1AF3F5-EE63-43F6-9D0D-7AF49DF7A405}">
      <dsp:nvSpPr>
        <dsp:cNvPr id="0" name=""/>
        <dsp:cNvSpPr/>
      </dsp:nvSpPr>
      <dsp:spPr>
        <a:xfrm>
          <a:off x="2183901" y="594338"/>
          <a:ext cx="1248310" cy="1916805"/>
        </a:xfrm>
        <a:custGeom>
          <a:avLst/>
          <a:gdLst/>
          <a:ahLst/>
          <a:cxnLst/>
          <a:rect l="0" t="0" r="0" b="0"/>
          <a:pathLst>
            <a:path>
              <a:moveTo>
                <a:pt x="1248310" y="0"/>
              </a:moveTo>
              <a:lnTo>
                <a:pt x="1248310" y="1916805"/>
              </a:lnTo>
              <a:lnTo>
                <a:pt x="0" y="19168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E6966C-0F4F-4E7B-9B26-9AC95CB657AF}">
      <dsp:nvSpPr>
        <dsp:cNvPr id="0" name=""/>
        <dsp:cNvSpPr/>
      </dsp:nvSpPr>
      <dsp:spPr>
        <a:xfrm>
          <a:off x="2130444" y="594338"/>
          <a:ext cx="1301767" cy="491454"/>
        </a:xfrm>
        <a:custGeom>
          <a:avLst/>
          <a:gdLst/>
          <a:ahLst/>
          <a:cxnLst/>
          <a:rect l="0" t="0" r="0" b="0"/>
          <a:pathLst>
            <a:path>
              <a:moveTo>
                <a:pt x="1301767" y="0"/>
              </a:moveTo>
              <a:lnTo>
                <a:pt x="1301767" y="491454"/>
              </a:lnTo>
              <a:lnTo>
                <a:pt x="0" y="4914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AB69C2-7AB8-4543-8C36-ED9673C2042B}">
      <dsp:nvSpPr>
        <dsp:cNvPr id="0" name=""/>
        <dsp:cNvSpPr/>
      </dsp:nvSpPr>
      <dsp:spPr>
        <a:xfrm>
          <a:off x="3432212" y="297170"/>
          <a:ext cx="1334336" cy="297168"/>
        </a:xfrm>
        <a:custGeom>
          <a:avLst/>
          <a:gdLst/>
          <a:ahLst/>
          <a:cxnLst/>
          <a:rect l="0" t="0" r="0" b="0"/>
          <a:pathLst>
            <a:path>
              <a:moveTo>
                <a:pt x="0" y="297168"/>
              </a:moveTo>
              <a:lnTo>
                <a:pt x="1334336" y="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ADFFFC-99ED-4273-9203-DF6800BF8D7D}">
      <dsp:nvSpPr>
        <dsp:cNvPr id="0" name=""/>
        <dsp:cNvSpPr/>
      </dsp:nvSpPr>
      <dsp:spPr>
        <a:xfrm>
          <a:off x="2851323" y="0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プロジェクトリード</a:t>
          </a:r>
          <a:endParaRPr kumimoji="1" lang="ja-JP" altLang="en-US" sz="1600" kern="1200" dirty="0"/>
        </a:p>
      </dsp:txBody>
      <dsp:txXfrm>
        <a:off x="2851323" y="0"/>
        <a:ext cx="1161777" cy="594338"/>
      </dsp:txXfrm>
    </dsp:sp>
    <dsp:sp modelId="{C98F7FF1-0216-4710-8F8F-4183EE159DD8}">
      <dsp:nvSpPr>
        <dsp:cNvPr id="0" name=""/>
        <dsp:cNvSpPr/>
      </dsp:nvSpPr>
      <dsp:spPr>
        <a:xfrm>
          <a:off x="4766548" y="1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ユーザ</a:t>
          </a:r>
          <a:endParaRPr kumimoji="1" lang="ja-JP" altLang="en-US" sz="1600" kern="1200" dirty="0"/>
        </a:p>
      </dsp:txBody>
      <dsp:txXfrm>
        <a:off x="4766548" y="1"/>
        <a:ext cx="1161777" cy="594338"/>
      </dsp:txXfrm>
    </dsp:sp>
    <dsp:sp modelId="{D67F03B9-7E15-4A03-A48D-3195290A01A4}">
      <dsp:nvSpPr>
        <dsp:cNvPr id="0" name=""/>
        <dsp:cNvSpPr/>
      </dsp:nvSpPr>
      <dsp:spPr>
        <a:xfrm>
          <a:off x="1031773" y="720081"/>
          <a:ext cx="1098671" cy="7314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構成管理者</a:t>
          </a:r>
          <a:endParaRPr kumimoji="1" lang="ja-JP" altLang="en-US" sz="1600" kern="1200" dirty="0"/>
        </a:p>
      </dsp:txBody>
      <dsp:txXfrm>
        <a:off x="1031773" y="720081"/>
        <a:ext cx="1098671" cy="731424"/>
      </dsp:txXfrm>
    </dsp:sp>
    <dsp:sp modelId="{009D55C7-0052-46B3-8E26-91F3524A0A2B}">
      <dsp:nvSpPr>
        <dsp:cNvPr id="0" name=""/>
        <dsp:cNvSpPr/>
      </dsp:nvSpPr>
      <dsp:spPr>
        <a:xfrm>
          <a:off x="1022124" y="2213974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デブリード</a:t>
          </a:r>
          <a:endParaRPr kumimoji="1" lang="ja-JP" altLang="en-US" sz="1600" kern="1200" dirty="0"/>
        </a:p>
      </dsp:txBody>
      <dsp:txXfrm>
        <a:off x="1022124" y="2213974"/>
        <a:ext cx="1161777" cy="594338"/>
      </dsp:txXfrm>
    </dsp:sp>
    <dsp:sp modelId="{986FBFF6-4E24-4F02-8269-8D0E21C9BDEC}">
      <dsp:nvSpPr>
        <dsp:cNvPr id="0" name=""/>
        <dsp:cNvSpPr/>
      </dsp:nvSpPr>
      <dsp:spPr>
        <a:xfrm>
          <a:off x="239692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アーキテクト</a:t>
          </a:r>
          <a:endParaRPr kumimoji="1" lang="ja-JP" altLang="en-US" sz="1600" kern="1200" dirty="0"/>
        </a:p>
      </dsp:txBody>
      <dsp:txXfrm>
        <a:off x="239692" y="3107226"/>
        <a:ext cx="1161777" cy="594338"/>
      </dsp:txXfrm>
    </dsp:sp>
    <dsp:sp modelId="{537DD003-1FF1-46B8-9AE7-E43DEAD25062}">
      <dsp:nvSpPr>
        <dsp:cNvPr id="0" name=""/>
        <dsp:cNvSpPr/>
      </dsp:nvSpPr>
      <dsp:spPr>
        <a:xfrm>
          <a:off x="1823868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開発者</a:t>
          </a:r>
          <a:endParaRPr kumimoji="1" lang="ja-JP" altLang="en-US" sz="1600" kern="1200" dirty="0"/>
        </a:p>
      </dsp:txBody>
      <dsp:txXfrm>
        <a:off x="1823868" y="3107226"/>
        <a:ext cx="1161777" cy="594338"/>
      </dsp:txXfrm>
    </dsp:sp>
    <dsp:sp modelId="{F290FC0D-F47F-41AD-A6AF-31F4EAEF7BC9}">
      <dsp:nvSpPr>
        <dsp:cNvPr id="0" name=""/>
        <dsp:cNvSpPr/>
      </dsp:nvSpPr>
      <dsp:spPr>
        <a:xfrm>
          <a:off x="239692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ビルド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マスター</a:t>
          </a:r>
          <a:endParaRPr kumimoji="1" lang="ja-JP" altLang="en-US" sz="1600" kern="1200" dirty="0"/>
        </a:p>
      </dsp:txBody>
      <dsp:txXfrm>
        <a:off x="239692" y="4167705"/>
        <a:ext cx="1161777" cy="594338"/>
      </dsp:txXfrm>
    </dsp:sp>
    <dsp:sp modelId="{ED32BE0A-AD46-4D49-9AFB-7B706DAFD026}">
      <dsp:nvSpPr>
        <dsp:cNvPr id="0" name=""/>
        <dsp:cNvSpPr/>
      </dsp:nvSpPr>
      <dsp:spPr>
        <a:xfrm>
          <a:off x="1823868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開発者</a:t>
          </a:r>
          <a:endParaRPr kumimoji="1" lang="ja-JP" altLang="en-US" sz="1600" kern="1200" dirty="0"/>
        </a:p>
      </dsp:txBody>
      <dsp:txXfrm>
        <a:off x="1823868" y="4167705"/>
        <a:ext cx="1161777" cy="594338"/>
      </dsp:txXfrm>
    </dsp:sp>
    <dsp:sp modelId="{FFE0CBD0-64D8-4BAB-8D0D-A239D03EACC5}">
      <dsp:nvSpPr>
        <dsp:cNvPr id="0" name=""/>
        <dsp:cNvSpPr/>
      </dsp:nvSpPr>
      <dsp:spPr>
        <a:xfrm>
          <a:off x="4704181" y="2213974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テストリード</a:t>
          </a:r>
          <a:endParaRPr kumimoji="1" lang="ja-JP" altLang="en-US" sz="1600" kern="1200" dirty="0"/>
        </a:p>
      </dsp:txBody>
      <dsp:txXfrm>
        <a:off x="4704181" y="2213974"/>
        <a:ext cx="1161777" cy="594338"/>
      </dsp:txXfrm>
    </dsp:sp>
    <dsp:sp modelId="{865C3E9E-FD1B-465E-B90E-9F299A41E366}">
      <dsp:nvSpPr>
        <dsp:cNvPr id="0" name=""/>
        <dsp:cNvSpPr/>
      </dsp:nvSpPr>
      <dsp:spPr>
        <a:xfrm>
          <a:off x="3912101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テスト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エンジニア</a:t>
          </a:r>
          <a:endParaRPr kumimoji="1" lang="ja-JP" altLang="en-US" sz="1600" kern="1200" dirty="0"/>
        </a:p>
      </dsp:txBody>
      <dsp:txXfrm>
        <a:off x="3912101" y="3107226"/>
        <a:ext cx="1161777" cy="594338"/>
      </dsp:txXfrm>
    </dsp:sp>
    <dsp:sp modelId="{FC7E71B8-6BDD-42D3-9D39-1C41D260F40A}">
      <dsp:nvSpPr>
        <dsp:cNvPr id="0" name=""/>
        <dsp:cNvSpPr/>
      </dsp:nvSpPr>
      <dsp:spPr>
        <a:xfrm>
          <a:off x="5496277" y="3107226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テスト</a:t>
          </a:r>
          <a:r>
            <a:rPr kumimoji="1" lang="en-US" altLang="ja-JP" sz="1600" kern="1200" dirty="0" smtClean="0"/>
            <a:t/>
          </a:r>
          <a:br>
            <a:rPr kumimoji="1" lang="en-US" altLang="ja-JP" sz="1600" kern="1200" dirty="0" smtClean="0"/>
          </a:br>
          <a:r>
            <a:rPr kumimoji="1" lang="ja-JP" altLang="en-US" sz="1600" kern="1200" dirty="0" smtClean="0"/>
            <a:t>エンジニア</a:t>
          </a:r>
          <a:endParaRPr kumimoji="1" lang="ja-JP" altLang="en-US" sz="1600" kern="1200" dirty="0"/>
        </a:p>
      </dsp:txBody>
      <dsp:txXfrm>
        <a:off x="5496277" y="3107226"/>
        <a:ext cx="1161777" cy="594338"/>
      </dsp:txXfrm>
    </dsp:sp>
    <dsp:sp modelId="{0A4DE9F9-8C47-4DCD-8CA8-3FE46853B579}">
      <dsp:nvSpPr>
        <dsp:cNvPr id="0" name=""/>
        <dsp:cNvSpPr/>
      </dsp:nvSpPr>
      <dsp:spPr>
        <a:xfrm>
          <a:off x="3912101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テスター</a:t>
          </a:r>
          <a:endParaRPr kumimoji="1" lang="ja-JP" altLang="en-US" sz="1600" kern="1200" dirty="0"/>
        </a:p>
      </dsp:txBody>
      <dsp:txXfrm>
        <a:off x="3912101" y="4167705"/>
        <a:ext cx="1161777" cy="594338"/>
      </dsp:txXfrm>
    </dsp:sp>
    <dsp:sp modelId="{94DB98ED-2188-45CE-A941-E1ED6A57A6A4}">
      <dsp:nvSpPr>
        <dsp:cNvPr id="0" name=""/>
        <dsp:cNvSpPr/>
      </dsp:nvSpPr>
      <dsp:spPr>
        <a:xfrm>
          <a:off x="5496277" y="4167705"/>
          <a:ext cx="1161777" cy="594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テスター</a:t>
          </a:r>
          <a:endParaRPr kumimoji="1" lang="ja-JP" altLang="en-US" sz="1600" kern="1200" dirty="0"/>
        </a:p>
      </dsp:txBody>
      <dsp:txXfrm>
        <a:off x="5496277" y="4167705"/>
        <a:ext cx="1161777" cy="594338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DCB8CD-EBE6-41F1-93A3-0DF7E52587FB}">
      <dsp:nvSpPr>
        <dsp:cNvPr id="0" name=""/>
        <dsp:cNvSpPr/>
      </dsp:nvSpPr>
      <dsp:spPr>
        <a:xfrm>
          <a:off x="1732296" y="1472380"/>
          <a:ext cx="1119239" cy="1119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2000" kern="1200" dirty="0" smtClean="0"/>
            <a:t>社内</a:t>
          </a:r>
          <a:r>
            <a:rPr lang="en-US" altLang="ja-JP" sz="2000" kern="1200" dirty="0" smtClean="0"/>
            <a:t>IT</a:t>
          </a:r>
          <a:endParaRPr lang="ja-JP" altLang="en-US" sz="2000" kern="1200" dirty="0"/>
        </a:p>
      </dsp:txBody>
      <dsp:txXfrm>
        <a:off x="1896205" y="1636289"/>
        <a:ext cx="791421" cy="791421"/>
      </dsp:txXfrm>
    </dsp:sp>
    <dsp:sp modelId="{D38F9976-9F1A-4636-A5FF-4C2D0B7F8184}">
      <dsp:nvSpPr>
        <dsp:cNvPr id="0" name=""/>
        <dsp:cNvSpPr/>
      </dsp:nvSpPr>
      <dsp:spPr>
        <a:xfrm rot="16200000">
          <a:off x="2122904" y="1281393"/>
          <a:ext cx="338022" cy="43950"/>
        </a:xfrm>
        <a:custGeom>
          <a:avLst/>
          <a:gdLst/>
          <a:ahLst/>
          <a:cxnLst/>
          <a:rect l="0" t="0" r="0" b="0"/>
          <a:pathLst>
            <a:path>
              <a:moveTo>
                <a:pt x="0" y="21975"/>
              </a:moveTo>
              <a:lnTo>
                <a:pt x="338022" y="21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ja-JP" altLang="en-US" sz="500" kern="1200"/>
        </a:p>
      </dsp:txBody>
      <dsp:txXfrm>
        <a:off x="2283465" y="1294918"/>
        <a:ext cx="16901" cy="16901"/>
      </dsp:txXfrm>
    </dsp:sp>
    <dsp:sp modelId="{121316AE-EE0E-456C-84AA-A7FF474AE761}">
      <dsp:nvSpPr>
        <dsp:cNvPr id="0" name=""/>
        <dsp:cNvSpPr/>
      </dsp:nvSpPr>
      <dsp:spPr>
        <a:xfrm>
          <a:off x="1732296" y="15118"/>
          <a:ext cx="1119239" cy="1119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700" kern="1200" dirty="0" smtClean="0"/>
            <a:t>メール</a:t>
          </a:r>
          <a:r>
            <a:rPr lang="en-US" altLang="ja-JP" sz="1700" kern="1200" dirty="0" smtClean="0"/>
            <a:t/>
          </a:r>
          <a:br>
            <a:rPr lang="en-US" altLang="ja-JP" sz="1700" kern="1200" dirty="0" smtClean="0"/>
          </a:br>
          <a:r>
            <a:rPr lang="ja-JP" altLang="en-US" sz="1700" kern="1200" dirty="0" smtClean="0"/>
            <a:t>サーバ</a:t>
          </a:r>
          <a:endParaRPr lang="ja-JP" altLang="en-US" sz="1700" kern="1200" dirty="0"/>
        </a:p>
      </dsp:txBody>
      <dsp:txXfrm>
        <a:off x="1896205" y="179027"/>
        <a:ext cx="791421" cy="791421"/>
      </dsp:txXfrm>
    </dsp:sp>
    <dsp:sp modelId="{36DFD88D-977B-4FAA-83EE-A1BD2842C9F7}">
      <dsp:nvSpPr>
        <dsp:cNvPr id="0" name=""/>
        <dsp:cNvSpPr/>
      </dsp:nvSpPr>
      <dsp:spPr>
        <a:xfrm rot="19800000">
          <a:off x="2753917" y="1645709"/>
          <a:ext cx="338022" cy="43950"/>
        </a:xfrm>
        <a:custGeom>
          <a:avLst/>
          <a:gdLst/>
          <a:ahLst/>
          <a:cxnLst/>
          <a:rect l="0" t="0" r="0" b="0"/>
          <a:pathLst>
            <a:path>
              <a:moveTo>
                <a:pt x="0" y="21975"/>
              </a:moveTo>
              <a:lnTo>
                <a:pt x="338022" y="21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ja-JP" altLang="en-US" sz="500" kern="1200"/>
        </a:p>
      </dsp:txBody>
      <dsp:txXfrm>
        <a:off x="2914478" y="1659233"/>
        <a:ext cx="16901" cy="16901"/>
      </dsp:txXfrm>
    </dsp:sp>
    <dsp:sp modelId="{BF4E0418-613A-4D39-B50C-90D2C2171A3D}">
      <dsp:nvSpPr>
        <dsp:cNvPr id="0" name=""/>
        <dsp:cNvSpPr/>
      </dsp:nvSpPr>
      <dsp:spPr>
        <a:xfrm>
          <a:off x="2994321" y="743749"/>
          <a:ext cx="1119239" cy="1119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700" kern="1200" dirty="0" smtClean="0"/>
            <a:t>ファイル</a:t>
          </a:r>
          <a:r>
            <a:rPr lang="en-US" altLang="ja-JP" sz="1700" kern="1200" dirty="0" smtClean="0"/>
            <a:t/>
          </a:r>
          <a:br>
            <a:rPr lang="en-US" altLang="ja-JP" sz="1700" kern="1200" dirty="0" smtClean="0"/>
          </a:br>
          <a:r>
            <a:rPr lang="ja-JP" altLang="en-US" sz="1700" kern="1200" dirty="0" smtClean="0"/>
            <a:t>サーバ</a:t>
          </a:r>
          <a:endParaRPr lang="ja-JP" altLang="en-US" sz="1700" kern="1200" dirty="0"/>
        </a:p>
      </dsp:txBody>
      <dsp:txXfrm>
        <a:off x="3158230" y="907658"/>
        <a:ext cx="791421" cy="791421"/>
      </dsp:txXfrm>
    </dsp:sp>
    <dsp:sp modelId="{C66E657C-404B-44DB-9138-28F0224F8841}">
      <dsp:nvSpPr>
        <dsp:cNvPr id="0" name=""/>
        <dsp:cNvSpPr/>
      </dsp:nvSpPr>
      <dsp:spPr>
        <a:xfrm rot="1800000">
          <a:off x="2753917" y="2374340"/>
          <a:ext cx="338022" cy="43950"/>
        </a:xfrm>
        <a:custGeom>
          <a:avLst/>
          <a:gdLst/>
          <a:ahLst/>
          <a:cxnLst/>
          <a:rect l="0" t="0" r="0" b="0"/>
          <a:pathLst>
            <a:path>
              <a:moveTo>
                <a:pt x="0" y="21975"/>
              </a:moveTo>
              <a:lnTo>
                <a:pt x="338022" y="21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ja-JP" altLang="en-US" sz="500" kern="1200"/>
        </a:p>
      </dsp:txBody>
      <dsp:txXfrm>
        <a:off x="2914478" y="2387864"/>
        <a:ext cx="16901" cy="16901"/>
      </dsp:txXfrm>
    </dsp:sp>
    <dsp:sp modelId="{07A89FA2-4803-4718-83B4-C57AF1FC54DC}">
      <dsp:nvSpPr>
        <dsp:cNvPr id="0" name=""/>
        <dsp:cNvSpPr/>
      </dsp:nvSpPr>
      <dsp:spPr>
        <a:xfrm>
          <a:off x="2994321" y="2201011"/>
          <a:ext cx="1119239" cy="1119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1700" kern="1200" dirty="0" smtClean="0"/>
            <a:t>SCM</a:t>
          </a:r>
          <a:br>
            <a:rPr lang="en-US" altLang="ja-JP" sz="1700" kern="1200" dirty="0" smtClean="0"/>
          </a:br>
          <a:r>
            <a:rPr lang="ja-JP" altLang="en-US" sz="1700" kern="1200" dirty="0" smtClean="0"/>
            <a:t>サーバ</a:t>
          </a:r>
          <a:endParaRPr lang="ja-JP" altLang="en-US" sz="1700" kern="1200" dirty="0"/>
        </a:p>
      </dsp:txBody>
      <dsp:txXfrm>
        <a:off x="3158230" y="2364920"/>
        <a:ext cx="791421" cy="791421"/>
      </dsp:txXfrm>
    </dsp:sp>
    <dsp:sp modelId="{5F405F94-92C4-4546-A1C2-07D233D345E8}">
      <dsp:nvSpPr>
        <dsp:cNvPr id="0" name=""/>
        <dsp:cNvSpPr/>
      </dsp:nvSpPr>
      <dsp:spPr>
        <a:xfrm rot="5400000">
          <a:off x="2122904" y="2738655"/>
          <a:ext cx="338022" cy="43950"/>
        </a:xfrm>
        <a:custGeom>
          <a:avLst/>
          <a:gdLst/>
          <a:ahLst/>
          <a:cxnLst/>
          <a:rect l="0" t="0" r="0" b="0"/>
          <a:pathLst>
            <a:path>
              <a:moveTo>
                <a:pt x="0" y="21975"/>
              </a:moveTo>
              <a:lnTo>
                <a:pt x="338022" y="21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ja-JP" altLang="en-US" sz="500" kern="1200"/>
        </a:p>
      </dsp:txBody>
      <dsp:txXfrm>
        <a:off x="2283465" y="2752180"/>
        <a:ext cx="16901" cy="16901"/>
      </dsp:txXfrm>
    </dsp:sp>
    <dsp:sp modelId="{3B1D2C23-D936-499D-BA37-AA85540F1C5A}">
      <dsp:nvSpPr>
        <dsp:cNvPr id="0" name=""/>
        <dsp:cNvSpPr/>
      </dsp:nvSpPr>
      <dsp:spPr>
        <a:xfrm>
          <a:off x="1732296" y="2929642"/>
          <a:ext cx="1119239" cy="1119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700" kern="1200" dirty="0" smtClean="0"/>
            <a:t>ビルド</a:t>
          </a:r>
          <a:r>
            <a:rPr lang="en-US" altLang="ja-JP" sz="1700" kern="1200" dirty="0" smtClean="0"/>
            <a:t/>
          </a:r>
          <a:br>
            <a:rPr lang="en-US" altLang="ja-JP" sz="1700" kern="1200" dirty="0" smtClean="0"/>
          </a:br>
          <a:r>
            <a:rPr lang="ja-JP" altLang="en-US" sz="1700" kern="1200" dirty="0" smtClean="0"/>
            <a:t>サーバ</a:t>
          </a:r>
          <a:endParaRPr lang="ja-JP" altLang="en-US" sz="1700" kern="1200" dirty="0"/>
        </a:p>
      </dsp:txBody>
      <dsp:txXfrm>
        <a:off x="1896205" y="3093551"/>
        <a:ext cx="791421" cy="791421"/>
      </dsp:txXfrm>
    </dsp:sp>
    <dsp:sp modelId="{1543EDCE-771A-4513-A373-6045EC44FB79}">
      <dsp:nvSpPr>
        <dsp:cNvPr id="0" name=""/>
        <dsp:cNvSpPr/>
      </dsp:nvSpPr>
      <dsp:spPr>
        <a:xfrm rot="9000000">
          <a:off x="1491891" y="2374340"/>
          <a:ext cx="338022" cy="43950"/>
        </a:xfrm>
        <a:custGeom>
          <a:avLst/>
          <a:gdLst/>
          <a:ahLst/>
          <a:cxnLst/>
          <a:rect l="0" t="0" r="0" b="0"/>
          <a:pathLst>
            <a:path>
              <a:moveTo>
                <a:pt x="0" y="21975"/>
              </a:moveTo>
              <a:lnTo>
                <a:pt x="338022" y="21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ja-JP" altLang="en-US" sz="500" kern="1200"/>
        </a:p>
      </dsp:txBody>
      <dsp:txXfrm rot="10800000">
        <a:off x="1652452" y="2387864"/>
        <a:ext cx="16901" cy="16901"/>
      </dsp:txXfrm>
    </dsp:sp>
    <dsp:sp modelId="{8661D18D-16FA-4786-9AFA-BDFB7695CE88}">
      <dsp:nvSpPr>
        <dsp:cNvPr id="0" name=""/>
        <dsp:cNvSpPr/>
      </dsp:nvSpPr>
      <dsp:spPr>
        <a:xfrm>
          <a:off x="470270" y="2201011"/>
          <a:ext cx="1119239" cy="1119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1700" kern="1200" dirty="0" smtClean="0"/>
            <a:t>BTS</a:t>
          </a:r>
          <a:br>
            <a:rPr lang="en-US" altLang="ja-JP" sz="1700" kern="1200" dirty="0" smtClean="0"/>
          </a:br>
          <a:r>
            <a:rPr lang="ja-JP" altLang="en-US" sz="1700" kern="1200" dirty="0" smtClean="0"/>
            <a:t>サーバ</a:t>
          </a:r>
          <a:endParaRPr lang="ja-JP" altLang="en-US" sz="1700" kern="1200" dirty="0"/>
        </a:p>
      </dsp:txBody>
      <dsp:txXfrm>
        <a:off x="634179" y="2364920"/>
        <a:ext cx="791421" cy="791421"/>
      </dsp:txXfrm>
    </dsp:sp>
    <dsp:sp modelId="{9D38F28C-E842-4E85-8CBF-837FC7C7DE39}">
      <dsp:nvSpPr>
        <dsp:cNvPr id="0" name=""/>
        <dsp:cNvSpPr/>
      </dsp:nvSpPr>
      <dsp:spPr>
        <a:xfrm rot="12600000">
          <a:off x="1491891" y="1645709"/>
          <a:ext cx="338022" cy="43950"/>
        </a:xfrm>
        <a:custGeom>
          <a:avLst/>
          <a:gdLst/>
          <a:ahLst/>
          <a:cxnLst/>
          <a:rect l="0" t="0" r="0" b="0"/>
          <a:pathLst>
            <a:path>
              <a:moveTo>
                <a:pt x="0" y="21975"/>
              </a:moveTo>
              <a:lnTo>
                <a:pt x="338022" y="21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1652452" y="1659233"/>
        <a:ext cx="16901" cy="16901"/>
      </dsp:txXfrm>
    </dsp:sp>
    <dsp:sp modelId="{30E949A1-F951-4D71-8089-B5B9242B4153}">
      <dsp:nvSpPr>
        <dsp:cNvPr id="0" name=""/>
        <dsp:cNvSpPr/>
      </dsp:nvSpPr>
      <dsp:spPr>
        <a:xfrm>
          <a:off x="470270" y="743749"/>
          <a:ext cx="1119239" cy="1119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1700" kern="1200" dirty="0" smtClean="0"/>
            <a:t>Wiki</a:t>
          </a:r>
          <a:r>
            <a:rPr lang="ja-JP" altLang="en-US" sz="1700" kern="1200" dirty="0" smtClean="0"/>
            <a:t>サーバ</a:t>
          </a:r>
          <a:endParaRPr lang="ja-JP" altLang="en-US" sz="1700" kern="1200" dirty="0"/>
        </a:p>
      </dsp:txBody>
      <dsp:txXfrm>
        <a:off x="634179" y="907658"/>
        <a:ext cx="791421" cy="791421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9B76-2A72-4709-9412-3EF0FFFF463E}">
      <dsp:nvSpPr>
        <dsp:cNvPr id="0" name=""/>
        <dsp:cNvSpPr/>
      </dsp:nvSpPr>
      <dsp:spPr>
        <a:xfrm>
          <a:off x="3408" y="255279"/>
          <a:ext cx="1018770" cy="611262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定義</a:t>
          </a:r>
          <a:endParaRPr kumimoji="1" lang="ja-JP" altLang="en-US" sz="1800" kern="1200" dirty="0"/>
        </a:p>
      </dsp:txBody>
      <dsp:txXfrm>
        <a:off x="21311" y="273182"/>
        <a:ext cx="982964" cy="575456"/>
      </dsp:txXfrm>
    </dsp:sp>
    <dsp:sp modelId="{E1D9180D-2617-4F38-8015-D544BEA4DB83}">
      <dsp:nvSpPr>
        <dsp:cNvPr id="0" name=""/>
        <dsp:cNvSpPr/>
      </dsp:nvSpPr>
      <dsp:spPr>
        <a:xfrm>
          <a:off x="1124056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1124056" y="485114"/>
        <a:ext cx="151185" cy="151593"/>
      </dsp:txXfrm>
    </dsp:sp>
    <dsp:sp modelId="{FCECC6D8-6395-4BE9-B51F-775891818557}">
      <dsp:nvSpPr>
        <dsp:cNvPr id="0" name=""/>
        <dsp:cNvSpPr/>
      </dsp:nvSpPr>
      <dsp:spPr>
        <a:xfrm>
          <a:off x="1429687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開発</a:t>
          </a:r>
          <a:endParaRPr kumimoji="1" lang="ja-JP" altLang="en-US" sz="1800" kern="1200" dirty="0"/>
        </a:p>
      </dsp:txBody>
      <dsp:txXfrm>
        <a:off x="1447590" y="273182"/>
        <a:ext cx="982964" cy="575456"/>
      </dsp:txXfrm>
    </dsp:sp>
    <dsp:sp modelId="{DB8DBB26-715C-4FD6-B108-3C8BD4578377}">
      <dsp:nvSpPr>
        <dsp:cNvPr id="0" name=""/>
        <dsp:cNvSpPr/>
      </dsp:nvSpPr>
      <dsp:spPr>
        <a:xfrm>
          <a:off x="2550334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2550334" y="485114"/>
        <a:ext cx="151185" cy="151593"/>
      </dsp:txXfrm>
    </dsp:sp>
    <dsp:sp modelId="{D0B81205-66DC-438F-A296-6550FC323879}">
      <dsp:nvSpPr>
        <dsp:cNvPr id="0" name=""/>
        <dsp:cNvSpPr/>
      </dsp:nvSpPr>
      <dsp:spPr>
        <a:xfrm>
          <a:off x="2855965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安定化</a:t>
          </a:r>
          <a:endParaRPr kumimoji="1" lang="ja-JP" altLang="en-US" sz="1800" kern="1200" dirty="0"/>
        </a:p>
      </dsp:txBody>
      <dsp:txXfrm>
        <a:off x="2873868" y="273182"/>
        <a:ext cx="982964" cy="5754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DCB8CD-EBE6-41F1-93A3-0DF7E52587FB}">
      <dsp:nvSpPr>
        <dsp:cNvPr id="0" name=""/>
        <dsp:cNvSpPr/>
      </dsp:nvSpPr>
      <dsp:spPr>
        <a:xfrm>
          <a:off x="1691213" y="1580706"/>
          <a:ext cx="1201405" cy="12014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2000" kern="1200" dirty="0" smtClean="0"/>
            <a:t>社内</a:t>
          </a:r>
          <a:r>
            <a:rPr lang="en-US" altLang="ja-JP" sz="2000" kern="1200" dirty="0" smtClean="0"/>
            <a:t>IT</a:t>
          </a:r>
          <a:endParaRPr lang="ja-JP" altLang="en-US" sz="2000" kern="1200" dirty="0"/>
        </a:p>
      </dsp:txBody>
      <dsp:txXfrm>
        <a:off x="1867155" y="1756648"/>
        <a:ext cx="849521" cy="849521"/>
      </dsp:txXfrm>
    </dsp:sp>
    <dsp:sp modelId="{D38F9976-9F1A-4636-A5FF-4C2D0B7F8184}">
      <dsp:nvSpPr>
        <dsp:cNvPr id="0" name=""/>
        <dsp:cNvSpPr/>
      </dsp:nvSpPr>
      <dsp:spPr>
        <a:xfrm rot="16200000">
          <a:off x="2110300" y="1375502"/>
          <a:ext cx="363231" cy="47177"/>
        </a:xfrm>
        <a:custGeom>
          <a:avLst/>
          <a:gdLst/>
          <a:ahLst/>
          <a:cxnLst/>
          <a:rect l="0" t="0" r="0" b="0"/>
          <a:pathLst>
            <a:path>
              <a:moveTo>
                <a:pt x="0" y="23588"/>
              </a:moveTo>
              <a:lnTo>
                <a:pt x="363231" y="235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ja-JP" altLang="en-US" sz="500" kern="1200"/>
        </a:p>
      </dsp:txBody>
      <dsp:txXfrm>
        <a:off x="2282835" y="1390009"/>
        <a:ext cx="18161" cy="18161"/>
      </dsp:txXfrm>
    </dsp:sp>
    <dsp:sp modelId="{121316AE-EE0E-456C-84AA-A7FF474AE761}">
      <dsp:nvSpPr>
        <dsp:cNvPr id="0" name=""/>
        <dsp:cNvSpPr/>
      </dsp:nvSpPr>
      <dsp:spPr>
        <a:xfrm>
          <a:off x="1691213" y="16068"/>
          <a:ext cx="1201405" cy="12014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900" kern="1200" dirty="0" smtClean="0"/>
            <a:t>メール</a:t>
          </a:r>
          <a:r>
            <a:rPr lang="en-US" altLang="ja-JP" sz="1900" kern="1200" dirty="0" smtClean="0"/>
            <a:t/>
          </a:r>
          <a:br>
            <a:rPr lang="en-US" altLang="ja-JP" sz="1900" kern="1200" dirty="0" smtClean="0"/>
          </a:br>
          <a:r>
            <a:rPr lang="ja-JP" altLang="en-US" sz="1900" kern="1200" dirty="0" smtClean="0"/>
            <a:t>サーバ</a:t>
          </a:r>
          <a:endParaRPr lang="ja-JP" altLang="en-US" sz="1900" kern="1200" dirty="0"/>
        </a:p>
      </dsp:txBody>
      <dsp:txXfrm>
        <a:off x="1867155" y="192010"/>
        <a:ext cx="849521" cy="849521"/>
      </dsp:txXfrm>
    </dsp:sp>
    <dsp:sp modelId="{36DFD88D-977B-4FAA-83EE-A1BD2842C9F7}">
      <dsp:nvSpPr>
        <dsp:cNvPr id="0" name=""/>
        <dsp:cNvSpPr/>
      </dsp:nvSpPr>
      <dsp:spPr>
        <a:xfrm rot="20520000">
          <a:off x="2854329" y="1916071"/>
          <a:ext cx="363231" cy="47177"/>
        </a:xfrm>
        <a:custGeom>
          <a:avLst/>
          <a:gdLst/>
          <a:ahLst/>
          <a:cxnLst/>
          <a:rect l="0" t="0" r="0" b="0"/>
          <a:pathLst>
            <a:path>
              <a:moveTo>
                <a:pt x="0" y="23588"/>
              </a:moveTo>
              <a:lnTo>
                <a:pt x="363231" y="235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ja-JP" altLang="en-US" sz="500" kern="1200"/>
        </a:p>
      </dsp:txBody>
      <dsp:txXfrm>
        <a:off x="3026864" y="1930578"/>
        <a:ext cx="18161" cy="18161"/>
      </dsp:txXfrm>
    </dsp:sp>
    <dsp:sp modelId="{BF4E0418-613A-4D39-B50C-90D2C2171A3D}">
      <dsp:nvSpPr>
        <dsp:cNvPr id="0" name=""/>
        <dsp:cNvSpPr/>
      </dsp:nvSpPr>
      <dsp:spPr>
        <a:xfrm>
          <a:off x="3179271" y="1097207"/>
          <a:ext cx="1201405" cy="12014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900" kern="1200" dirty="0" smtClean="0"/>
            <a:t>ファイル</a:t>
          </a:r>
          <a:r>
            <a:rPr lang="en-US" altLang="ja-JP" sz="1900" kern="1200" dirty="0" smtClean="0"/>
            <a:t/>
          </a:r>
          <a:br>
            <a:rPr lang="en-US" altLang="ja-JP" sz="1900" kern="1200" dirty="0" smtClean="0"/>
          </a:br>
          <a:r>
            <a:rPr lang="ja-JP" altLang="en-US" sz="1900" kern="1200" dirty="0" smtClean="0"/>
            <a:t>サーバ</a:t>
          </a:r>
          <a:endParaRPr lang="ja-JP" altLang="en-US" sz="1900" kern="1200" dirty="0"/>
        </a:p>
      </dsp:txBody>
      <dsp:txXfrm>
        <a:off x="3355213" y="1273149"/>
        <a:ext cx="849521" cy="849521"/>
      </dsp:txXfrm>
    </dsp:sp>
    <dsp:sp modelId="{C66E657C-404B-44DB-9138-28F0224F8841}">
      <dsp:nvSpPr>
        <dsp:cNvPr id="0" name=""/>
        <dsp:cNvSpPr/>
      </dsp:nvSpPr>
      <dsp:spPr>
        <a:xfrm rot="3240000">
          <a:off x="2570135" y="2790730"/>
          <a:ext cx="363231" cy="47177"/>
        </a:xfrm>
        <a:custGeom>
          <a:avLst/>
          <a:gdLst/>
          <a:ahLst/>
          <a:cxnLst/>
          <a:rect l="0" t="0" r="0" b="0"/>
          <a:pathLst>
            <a:path>
              <a:moveTo>
                <a:pt x="0" y="23588"/>
              </a:moveTo>
              <a:lnTo>
                <a:pt x="363231" y="235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ja-JP" altLang="en-US" sz="500" kern="1200"/>
        </a:p>
      </dsp:txBody>
      <dsp:txXfrm>
        <a:off x="2742670" y="2805238"/>
        <a:ext cx="18161" cy="18161"/>
      </dsp:txXfrm>
    </dsp:sp>
    <dsp:sp modelId="{07A89FA2-4803-4718-83B4-C57AF1FC54DC}">
      <dsp:nvSpPr>
        <dsp:cNvPr id="0" name=""/>
        <dsp:cNvSpPr/>
      </dsp:nvSpPr>
      <dsp:spPr>
        <a:xfrm>
          <a:off x="2610884" y="2846525"/>
          <a:ext cx="1201405" cy="12014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1900" kern="1200" dirty="0" smtClean="0"/>
            <a:t>SCM</a:t>
          </a:r>
          <a:br>
            <a:rPr lang="en-US" altLang="ja-JP" sz="1900" kern="1200" dirty="0" smtClean="0"/>
          </a:br>
          <a:r>
            <a:rPr lang="ja-JP" altLang="en-US" sz="1900" kern="1200" dirty="0" smtClean="0"/>
            <a:t>サーバ</a:t>
          </a:r>
          <a:endParaRPr lang="ja-JP" altLang="en-US" sz="1900" kern="1200" dirty="0"/>
        </a:p>
      </dsp:txBody>
      <dsp:txXfrm>
        <a:off x="2786826" y="3022467"/>
        <a:ext cx="849521" cy="849521"/>
      </dsp:txXfrm>
    </dsp:sp>
    <dsp:sp modelId="{1543EDCE-771A-4513-A373-6045EC44FB79}">
      <dsp:nvSpPr>
        <dsp:cNvPr id="0" name=""/>
        <dsp:cNvSpPr/>
      </dsp:nvSpPr>
      <dsp:spPr>
        <a:xfrm rot="7560000">
          <a:off x="1650464" y="2790730"/>
          <a:ext cx="363231" cy="47177"/>
        </a:xfrm>
        <a:custGeom>
          <a:avLst/>
          <a:gdLst/>
          <a:ahLst/>
          <a:cxnLst/>
          <a:rect l="0" t="0" r="0" b="0"/>
          <a:pathLst>
            <a:path>
              <a:moveTo>
                <a:pt x="0" y="23588"/>
              </a:moveTo>
              <a:lnTo>
                <a:pt x="363231" y="235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ja-JP" altLang="en-US" sz="500" kern="1200"/>
        </a:p>
      </dsp:txBody>
      <dsp:txXfrm rot="10800000">
        <a:off x="1822999" y="2805238"/>
        <a:ext cx="18161" cy="18161"/>
      </dsp:txXfrm>
    </dsp:sp>
    <dsp:sp modelId="{8661D18D-16FA-4786-9AFA-BDFB7695CE88}">
      <dsp:nvSpPr>
        <dsp:cNvPr id="0" name=""/>
        <dsp:cNvSpPr/>
      </dsp:nvSpPr>
      <dsp:spPr>
        <a:xfrm>
          <a:off x="771542" y="2846525"/>
          <a:ext cx="1201405" cy="12014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1900" kern="1200" dirty="0" smtClean="0"/>
            <a:t>BTS</a:t>
          </a:r>
          <a:br>
            <a:rPr lang="en-US" altLang="ja-JP" sz="1900" kern="1200" dirty="0" smtClean="0"/>
          </a:br>
          <a:r>
            <a:rPr lang="ja-JP" altLang="en-US" sz="1900" kern="1200" dirty="0" smtClean="0"/>
            <a:t>サーバ</a:t>
          </a:r>
          <a:endParaRPr lang="ja-JP" altLang="en-US" sz="1900" kern="1200" dirty="0"/>
        </a:p>
      </dsp:txBody>
      <dsp:txXfrm>
        <a:off x="947484" y="3022467"/>
        <a:ext cx="849521" cy="849521"/>
      </dsp:txXfrm>
    </dsp:sp>
    <dsp:sp modelId="{9D38F28C-E842-4E85-8CBF-837FC7C7DE39}">
      <dsp:nvSpPr>
        <dsp:cNvPr id="0" name=""/>
        <dsp:cNvSpPr/>
      </dsp:nvSpPr>
      <dsp:spPr>
        <a:xfrm rot="11880000">
          <a:off x="1366270" y="1916071"/>
          <a:ext cx="363231" cy="47177"/>
        </a:xfrm>
        <a:custGeom>
          <a:avLst/>
          <a:gdLst/>
          <a:ahLst/>
          <a:cxnLst/>
          <a:rect l="0" t="0" r="0" b="0"/>
          <a:pathLst>
            <a:path>
              <a:moveTo>
                <a:pt x="0" y="23588"/>
              </a:moveTo>
              <a:lnTo>
                <a:pt x="363231" y="235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1538805" y="1930578"/>
        <a:ext cx="18161" cy="18161"/>
      </dsp:txXfrm>
    </dsp:sp>
    <dsp:sp modelId="{30E949A1-F951-4D71-8089-B5B9242B4153}">
      <dsp:nvSpPr>
        <dsp:cNvPr id="0" name=""/>
        <dsp:cNvSpPr/>
      </dsp:nvSpPr>
      <dsp:spPr>
        <a:xfrm>
          <a:off x="203154" y="1097207"/>
          <a:ext cx="1201405" cy="12014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1900" kern="1200" dirty="0" smtClean="0"/>
            <a:t>Wiki</a:t>
          </a:r>
          <a:r>
            <a:rPr lang="ja-JP" altLang="en-US" sz="1900" kern="1200" dirty="0" smtClean="0"/>
            <a:t>サーバ</a:t>
          </a:r>
          <a:endParaRPr lang="ja-JP" altLang="en-US" sz="1900" kern="1200" dirty="0"/>
        </a:p>
      </dsp:txBody>
      <dsp:txXfrm>
        <a:off x="379096" y="1273149"/>
        <a:ext cx="849521" cy="849521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9B76-2A72-4709-9412-3EF0FFFF463E}">
      <dsp:nvSpPr>
        <dsp:cNvPr id="0" name=""/>
        <dsp:cNvSpPr/>
      </dsp:nvSpPr>
      <dsp:spPr>
        <a:xfrm>
          <a:off x="3408" y="255279"/>
          <a:ext cx="1018770" cy="611262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定義</a:t>
          </a:r>
          <a:endParaRPr kumimoji="1" lang="ja-JP" altLang="en-US" sz="1800" kern="1200" dirty="0"/>
        </a:p>
      </dsp:txBody>
      <dsp:txXfrm>
        <a:off x="21311" y="273182"/>
        <a:ext cx="982964" cy="575456"/>
      </dsp:txXfrm>
    </dsp:sp>
    <dsp:sp modelId="{E1D9180D-2617-4F38-8015-D544BEA4DB83}">
      <dsp:nvSpPr>
        <dsp:cNvPr id="0" name=""/>
        <dsp:cNvSpPr/>
      </dsp:nvSpPr>
      <dsp:spPr>
        <a:xfrm>
          <a:off x="1124056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1124056" y="485114"/>
        <a:ext cx="151185" cy="151593"/>
      </dsp:txXfrm>
    </dsp:sp>
    <dsp:sp modelId="{FCECC6D8-6395-4BE9-B51F-775891818557}">
      <dsp:nvSpPr>
        <dsp:cNvPr id="0" name=""/>
        <dsp:cNvSpPr/>
      </dsp:nvSpPr>
      <dsp:spPr>
        <a:xfrm>
          <a:off x="1429687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開発</a:t>
          </a:r>
          <a:endParaRPr kumimoji="1" lang="ja-JP" altLang="en-US" sz="1800" kern="1200" dirty="0"/>
        </a:p>
      </dsp:txBody>
      <dsp:txXfrm>
        <a:off x="1447590" y="273182"/>
        <a:ext cx="982964" cy="575456"/>
      </dsp:txXfrm>
    </dsp:sp>
    <dsp:sp modelId="{DB8DBB26-715C-4FD6-B108-3C8BD4578377}">
      <dsp:nvSpPr>
        <dsp:cNvPr id="0" name=""/>
        <dsp:cNvSpPr/>
      </dsp:nvSpPr>
      <dsp:spPr>
        <a:xfrm>
          <a:off x="2550334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2550334" y="485114"/>
        <a:ext cx="151185" cy="151593"/>
      </dsp:txXfrm>
    </dsp:sp>
    <dsp:sp modelId="{D0B81205-66DC-438F-A296-6550FC323879}">
      <dsp:nvSpPr>
        <dsp:cNvPr id="0" name=""/>
        <dsp:cNvSpPr/>
      </dsp:nvSpPr>
      <dsp:spPr>
        <a:xfrm>
          <a:off x="2855965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安定化</a:t>
          </a:r>
          <a:endParaRPr kumimoji="1" lang="ja-JP" altLang="en-US" sz="1800" kern="1200" dirty="0"/>
        </a:p>
      </dsp:txBody>
      <dsp:txXfrm>
        <a:off x="2873868" y="273182"/>
        <a:ext cx="982964" cy="575456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9B76-2A72-4709-9412-3EF0FFFF463E}">
      <dsp:nvSpPr>
        <dsp:cNvPr id="0" name=""/>
        <dsp:cNvSpPr/>
      </dsp:nvSpPr>
      <dsp:spPr>
        <a:xfrm>
          <a:off x="3408" y="255279"/>
          <a:ext cx="1018770" cy="611262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定義</a:t>
          </a:r>
          <a:endParaRPr kumimoji="1" lang="ja-JP" altLang="en-US" sz="1800" kern="1200" dirty="0"/>
        </a:p>
      </dsp:txBody>
      <dsp:txXfrm>
        <a:off x="21311" y="273182"/>
        <a:ext cx="982964" cy="575456"/>
      </dsp:txXfrm>
    </dsp:sp>
    <dsp:sp modelId="{E1D9180D-2617-4F38-8015-D544BEA4DB83}">
      <dsp:nvSpPr>
        <dsp:cNvPr id="0" name=""/>
        <dsp:cNvSpPr/>
      </dsp:nvSpPr>
      <dsp:spPr>
        <a:xfrm>
          <a:off x="1124056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1124056" y="485114"/>
        <a:ext cx="151185" cy="151593"/>
      </dsp:txXfrm>
    </dsp:sp>
    <dsp:sp modelId="{FCECC6D8-6395-4BE9-B51F-775891818557}">
      <dsp:nvSpPr>
        <dsp:cNvPr id="0" name=""/>
        <dsp:cNvSpPr/>
      </dsp:nvSpPr>
      <dsp:spPr>
        <a:xfrm>
          <a:off x="1429687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開発</a:t>
          </a:r>
          <a:endParaRPr kumimoji="1" lang="ja-JP" altLang="en-US" sz="1800" kern="1200" dirty="0"/>
        </a:p>
      </dsp:txBody>
      <dsp:txXfrm>
        <a:off x="1447590" y="273182"/>
        <a:ext cx="982964" cy="575456"/>
      </dsp:txXfrm>
    </dsp:sp>
    <dsp:sp modelId="{DB8DBB26-715C-4FD6-B108-3C8BD4578377}">
      <dsp:nvSpPr>
        <dsp:cNvPr id="0" name=""/>
        <dsp:cNvSpPr/>
      </dsp:nvSpPr>
      <dsp:spPr>
        <a:xfrm>
          <a:off x="2550334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2550334" y="485114"/>
        <a:ext cx="151185" cy="151593"/>
      </dsp:txXfrm>
    </dsp:sp>
    <dsp:sp modelId="{D0B81205-66DC-438F-A296-6550FC323879}">
      <dsp:nvSpPr>
        <dsp:cNvPr id="0" name=""/>
        <dsp:cNvSpPr/>
      </dsp:nvSpPr>
      <dsp:spPr>
        <a:xfrm>
          <a:off x="2855965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安定化</a:t>
          </a:r>
          <a:endParaRPr kumimoji="1" lang="ja-JP" altLang="en-US" sz="1800" kern="1200" dirty="0"/>
        </a:p>
      </dsp:txBody>
      <dsp:txXfrm>
        <a:off x="2873868" y="273182"/>
        <a:ext cx="982964" cy="575456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9B76-2A72-4709-9412-3EF0FFFF463E}">
      <dsp:nvSpPr>
        <dsp:cNvPr id="0" name=""/>
        <dsp:cNvSpPr/>
      </dsp:nvSpPr>
      <dsp:spPr>
        <a:xfrm>
          <a:off x="3408" y="255279"/>
          <a:ext cx="1018770" cy="611262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定義</a:t>
          </a:r>
          <a:endParaRPr kumimoji="1" lang="ja-JP" altLang="en-US" sz="1800" kern="1200" dirty="0"/>
        </a:p>
      </dsp:txBody>
      <dsp:txXfrm>
        <a:off x="21311" y="273182"/>
        <a:ext cx="982964" cy="575456"/>
      </dsp:txXfrm>
    </dsp:sp>
    <dsp:sp modelId="{E1D9180D-2617-4F38-8015-D544BEA4DB83}">
      <dsp:nvSpPr>
        <dsp:cNvPr id="0" name=""/>
        <dsp:cNvSpPr/>
      </dsp:nvSpPr>
      <dsp:spPr>
        <a:xfrm>
          <a:off x="1124056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1124056" y="485114"/>
        <a:ext cx="151185" cy="151593"/>
      </dsp:txXfrm>
    </dsp:sp>
    <dsp:sp modelId="{FCECC6D8-6395-4BE9-B51F-775891818557}">
      <dsp:nvSpPr>
        <dsp:cNvPr id="0" name=""/>
        <dsp:cNvSpPr/>
      </dsp:nvSpPr>
      <dsp:spPr>
        <a:xfrm>
          <a:off x="1429687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開発</a:t>
          </a:r>
          <a:endParaRPr kumimoji="1" lang="ja-JP" altLang="en-US" sz="1800" kern="1200" dirty="0"/>
        </a:p>
      </dsp:txBody>
      <dsp:txXfrm>
        <a:off x="1447590" y="273182"/>
        <a:ext cx="982964" cy="575456"/>
      </dsp:txXfrm>
    </dsp:sp>
    <dsp:sp modelId="{DB8DBB26-715C-4FD6-B108-3C8BD4578377}">
      <dsp:nvSpPr>
        <dsp:cNvPr id="0" name=""/>
        <dsp:cNvSpPr/>
      </dsp:nvSpPr>
      <dsp:spPr>
        <a:xfrm>
          <a:off x="2550334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2550334" y="485114"/>
        <a:ext cx="151185" cy="151593"/>
      </dsp:txXfrm>
    </dsp:sp>
    <dsp:sp modelId="{D0B81205-66DC-438F-A296-6550FC323879}">
      <dsp:nvSpPr>
        <dsp:cNvPr id="0" name=""/>
        <dsp:cNvSpPr/>
      </dsp:nvSpPr>
      <dsp:spPr>
        <a:xfrm>
          <a:off x="2855965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安定化</a:t>
          </a:r>
          <a:endParaRPr kumimoji="1" lang="ja-JP" altLang="en-US" sz="1800" kern="1200" dirty="0"/>
        </a:p>
      </dsp:txBody>
      <dsp:txXfrm>
        <a:off x="2873868" y="273182"/>
        <a:ext cx="982964" cy="575456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9B76-2A72-4709-9412-3EF0FFFF463E}">
      <dsp:nvSpPr>
        <dsp:cNvPr id="0" name=""/>
        <dsp:cNvSpPr/>
      </dsp:nvSpPr>
      <dsp:spPr>
        <a:xfrm>
          <a:off x="3408" y="255279"/>
          <a:ext cx="1018770" cy="611262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定義</a:t>
          </a:r>
          <a:endParaRPr kumimoji="1" lang="ja-JP" altLang="en-US" sz="1800" kern="1200" dirty="0"/>
        </a:p>
      </dsp:txBody>
      <dsp:txXfrm>
        <a:off x="21311" y="273182"/>
        <a:ext cx="982964" cy="575456"/>
      </dsp:txXfrm>
    </dsp:sp>
    <dsp:sp modelId="{E1D9180D-2617-4F38-8015-D544BEA4DB83}">
      <dsp:nvSpPr>
        <dsp:cNvPr id="0" name=""/>
        <dsp:cNvSpPr/>
      </dsp:nvSpPr>
      <dsp:spPr>
        <a:xfrm>
          <a:off x="1124056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1124056" y="485114"/>
        <a:ext cx="151185" cy="151593"/>
      </dsp:txXfrm>
    </dsp:sp>
    <dsp:sp modelId="{FCECC6D8-6395-4BE9-B51F-775891818557}">
      <dsp:nvSpPr>
        <dsp:cNvPr id="0" name=""/>
        <dsp:cNvSpPr/>
      </dsp:nvSpPr>
      <dsp:spPr>
        <a:xfrm>
          <a:off x="1429687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開発</a:t>
          </a:r>
          <a:endParaRPr kumimoji="1" lang="ja-JP" altLang="en-US" sz="1800" kern="1200" dirty="0"/>
        </a:p>
      </dsp:txBody>
      <dsp:txXfrm>
        <a:off x="1447590" y="273182"/>
        <a:ext cx="982964" cy="575456"/>
      </dsp:txXfrm>
    </dsp:sp>
    <dsp:sp modelId="{DB8DBB26-715C-4FD6-B108-3C8BD4578377}">
      <dsp:nvSpPr>
        <dsp:cNvPr id="0" name=""/>
        <dsp:cNvSpPr/>
      </dsp:nvSpPr>
      <dsp:spPr>
        <a:xfrm>
          <a:off x="2550334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2550334" y="485114"/>
        <a:ext cx="151185" cy="151593"/>
      </dsp:txXfrm>
    </dsp:sp>
    <dsp:sp modelId="{D0B81205-66DC-438F-A296-6550FC323879}">
      <dsp:nvSpPr>
        <dsp:cNvPr id="0" name=""/>
        <dsp:cNvSpPr/>
      </dsp:nvSpPr>
      <dsp:spPr>
        <a:xfrm>
          <a:off x="2855965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安定化</a:t>
          </a:r>
          <a:endParaRPr kumimoji="1" lang="ja-JP" altLang="en-US" sz="1800" kern="1200" dirty="0"/>
        </a:p>
      </dsp:txBody>
      <dsp:txXfrm>
        <a:off x="2873868" y="273182"/>
        <a:ext cx="982964" cy="575456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9B76-2A72-4709-9412-3EF0FFFF463E}">
      <dsp:nvSpPr>
        <dsp:cNvPr id="0" name=""/>
        <dsp:cNvSpPr/>
      </dsp:nvSpPr>
      <dsp:spPr>
        <a:xfrm>
          <a:off x="3408" y="255279"/>
          <a:ext cx="1018770" cy="611262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定義</a:t>
          </a:r>
          <a:endParaRPr kumimoji="1" lang="ja-JP" altLang="en-US" sz="1800" kern="1200" dirty="0"/>
        </a:p>
      </dsp:txBody>
      <dsp:txXfrm>
        <a:off x="21311" y="273182"/>
        <a:ext cx="982964" cy="575456"/>
      </dsp:txXfrm>
    </dsp:sp>
    <dsp:sp modelId="{E1D9180D-2617-4F38-8015-D544BEA4DB83}">
      <dsp:nvSpPr>
        <dsp:cNvPr id="0" name=""/>
        <dsp:cNvSpPr/>
      </dsp:nvSpPr>
      <dsp:spPr>
        <a:xfrm>
          <a:off x="1124056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1124056" y="485114"/>
        <a:ext cx="151185" cy="151593"/>
      </dsp:txXfrm>
    </dsp:sp>
    <dsp:sp modelId="{FCECC6D8-6395-4BE9-B51F-775891818557}">
      <dsp:nvSpPr>
        <dsp:cNvPr id="0" name=""/>
        <dsp:cNvSpPr/>
      </dsp:nvSpPr>
      <dsp:spPr>
        <a:xfrm>
          <a:off x="1429687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開発</a:t>
          </a:r>
          <a:endParaRPr kumimoji="1" lang="ja-JP" altLang="en-US" sz="1800" kern="1200" dirty="0"/>
        </a:p>
      </dsp:txBody>
      <dsp:txXfrm>
        <a:off x="1447590" y="273182"/>
        <a:ext cx="982964" cy="575456"/>
      </dsp:txXfrm>
    </dsp:sp>
    <dsp:sp modelId="{DB8DBB26-715C-4FD6-B108-3C8BD4578377}">
      <dsp:nvSpPr>
        <dsp:cNvPr id="0" name=""/>
        <dsp:cNvSpPr/>
      </dsp:nvSpPr>
      <dsp:spPr>
        <a:xfrm>
          <a:off x="2550334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2550334" y="485114"/>
        <a:ext cx="151185" cy="151593"/>
      </dsp:txXfrm>
    </dsp:sp>
    <dsp:sp modelId="{D0B81205-66DC-438F-A296-6550FC323879}">
      <dsp:nvSpPr>
        <dsp:cNvPr id="0" name=""/>
        <dsp:cNvSpPr/>
      </dsp:nvSpPr>
      <dsp:spPr>
        <a:xfrm>
          <a:off x="2855965" y="255279"/>
          <a:ext cx="1018770" cy="6112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安定化</a:t>
          </a:r>
          <a:endParaRPr kumimoji="1" lang="ja-JP" altLang="en-US" sz="1800" kern="1200" dirty="0"/>
        </a:p>
      </dsp:txBody>
      <dsp:txXfrm>
        <a:off x="2873868" y="273182"/>
        <a:ext cx="982964" cy="575456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9B76-2A72-4709-9412-3EF0FFFF463E}">
      <dsp:nvSpPr>
        <dsp:cNvPr id="0" name=""/>
        <dsp:cNvSpPr/>
      </dsp:nvSpPr>
      <dsp:spPr>
        <a:xfrm>
          <a:off x="3408" y="197974"/>
          <a:ext cx="1018770" cy="725873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定義</a:t>
          </a:r>
          <a:endParaRPr kumimoji="1" lang="ja-JP" altLang="en-US" sz="1800" kern="1200" dirty="0"/>
        </a:p>
      </dsp:txBody>
      <dsp:txXfrm>
        <a:off x="24668" y="219234"/>
        <a:ext cx="976250" cy="683353"/>
      </dsp:txXfrm>
    </dsp:sp>
    <dsp:sp modelId="{E1D9180D-2617-4F38-8015-D544BEA4DB83}">
      <dsp:nvSpPr>
        <dsp:cNvPr id="0" name=""/>
        <dsp:cNvSpPr/>
      </dsp:nvSpPr>
      <dsp:spPr>
        <a:xfrm>
          <a:off x="1124056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1124056" y="485114"/>
        <a:ext cx="151185" cy="151593"/>
      </dsp:txXfrm>
    </dsp:sp>
    <dsp:sp modelId="{FCECC6D8-6395-4BE9-B51F-775891818557}">
      <dsp:nvSpPr>
        <dsp:cNvPr id="0" name=""/>
        <dsp:cNvSpPr/>
      </dsp:nvSpPr>
      <dsp:spPr>
        <a:xfrm>
          <a:off x="1429687" y="197974"/>
          <a:ext cx="1018770" cy="7258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開発・</a:t>
          </a:r>
          <a:r>
            <a:rPr kumimoji="1" lang="en-US" altLang="ja-JP" sz="1800" kern="1200" dirty="0" smtClean="0"/>
            <a:t/>
          </a:r>
          <a:br>
            <a:rPr kumimoji="1" lang="en-US" altLang="ja-JP" sz="1800" kern="1200" dirty="0" smtClean="0"/>
          </a:br>
          <a:r>
            <a:rPr kumimoji="1" lang="ja-JP" altLang="en-US" sz="1800" kern="1200" dirty="0" smtClean="0"/>
            <a:t>安定化</a:t>
          </a:r>
          <a:endParaRPr kumimoji="1" lang="ja-JP" altLang="en-US" sz="1800" kern="1200" dirty="0"/>
        </a:p>
      </dsp:txBody>
      <dsp:txXfrm>
        <a:off x="1450947" y="219234"/>
        <a:ext cx="976250" cy="683353"/>
      </dsp:txXfrm>
    </dsp:sp>
    <dsp:sp modelId="{DB8DBB26-715C-4FD6-B108-3C8BD4578377}">
      <dsp:nvSpPr>
        <dsp:cNvPr id="0" name=""/>
        <dsp:cNvSpPr/>
      </dsp:nvSpPr>
      <dsp:spPr>
        <a:xfrm>
          <a:off x="2550334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2550334" y="485114"/>
        <a:ext cx="151185" cy="151593"/>
      </dsp:txXfrm>
    </dsp:sp>
    <dsp:sp modelId="{D0B81205-66DC-438F-A296-6550FC323879}">
      <dsp:nvSpPr>
        <dsp:cNvPr id="0" name=""/>
        <dsp:cNvSpPr/>
      </dsp:nvSpPr>
      <dsp:spPr>
        <a:xfrm>
          <a:off x="2855965" y="197974"/>
          <a:ext cx="1018770" cy="7258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検証</a:t>
          </a:r>
          <a:endParaRPr kumimoji="1" lang="ja-JP" altLang="en-US" sz="1800" kern="1200" dirty="0"/>
        </a:p>
      </dsp:txBody>
      <dsp:txXfrm>
        <a:off x="2877225" y="219234"/>
        <a:ext cx="976250" cy="683353"/>
      </dsp:txXfrm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9B76-2A72-4709-9412-3EF0FFFF463E}">
      <dsp:nvSpPr>
        <dsp:cNvPr id="0" name=""/>
        <dsp:cNvSpPr/>
      </dsp:nvSpPr>
      <dsp:spPr>
        <a:xfrm>
          <a:off x="3408" y="197974"/>
          <a:ext cx="1018770" cy="725873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定義</a:t>
          </a:r>
          <a:endParaRPr kumimoji="1" lang="ja-JP" altLang="en-US" sz="1800" kern="1200" dirty="0"/>
        </a:p>
      </dsp:txBody>
      <dsp:txXfrm>
        <a:off x="24668" y="219234"/>
        <a:ext cx="976250" cy="683353"/>
      </dsp:txXfrm>
    </dsp:sp>
    <dsp:sp modelId="{E1D9180D-2617-4F38-8015-D544BEA4DB83}">
      <dsp:nvSpPr>
        <dsp:cNvPr id="0" name=""/>
        <dsp:cNvSpPr/>
      </dsp:nvSpPr>
      <dsp:spPr>
        <a:xfrm>
          <a:off x="1124056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1124056" y="485114"/>
        <a:ext cx="151185" cy="151593"/>
      </dsp:txXfrm>
    </dsp:sp>
    <dsp:sp modelId="{FCECC6D8-6395-4BE9-B51F-775891818557}">
      <dsp:nvSpPr>
        <dsp:cNvPr id="0" name=""/>
        <dsp:cNvSpPr/>
      </dsp:nvSpPr>
      <dsp:spPr>
        <a:xfrm>
          <a:off x="1429687" y="197974"/>
          <a:ext cx="1018770" cy="7258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開発・</a:t>
          </a:r>
          <a:r>
            <a:rPr kumimoji="1" lang="en-US" altLang="ja-JP" sz="1800" kern="1200" dirty="0" smtClean="0"/>
            <a:t/>
          </a:r>
          <a:br>
            <a:rPr kumimoji="1" lang="en-US" altLang="ja-JP" sz="1800" kern="1200" dirty="0" smtClean="0"/>
          </a:br>
          <a:r>
            <a:rPr kumimoji="1" lang="ja-JP" altLang="en-US" sz="1800" kern="1200" dirty="0" smtClean="0"/>
            <a:t>安定化</a:t>
          </a:r>
          <a:endParaRPr kumimoji="1" lang="ja-JP" altLang="en-US" sz="1800" kern="1200" dirty="0"/>
        </a:p>
      </dsp:txBody>
      <dsp:txXfrm>
        <a:off x="1450947" y="219234"/>
        <a:ext cx="976250" cy="683353"/>
      </dsp:txXfrm>
    </dsp:sp>
    <dsp:sp modelId="{DB8DBB26-715C-4FD6-B108-3C8BD4578377}">
      <dsp:nvSpPr>
        <dsp:cNvPr id="0" name=""/>
        <dsp:cNvSpPr/>
      </dsp:nvSpPr>
      <dsp:spPr>
        <a:xfrm>
          <a:off x="2550334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2550334" y="485114"/>
        <a:ext cx="151185" cy="151593"/>
      </dsp:txXfrm>
    </dsp:sp>
    <dsp:sp modelId="{D0B81205-66DC-438F-A296-6550FC323879}">
      <dsp:nvSpPr>
        <dsp:cNvPr id="0" name=""/>
        <dsp:cNvSpPr/>
      </dsp:nvSpPr>
      <dsp:spPr>
        <a:xfrm>
          <a:off x="2855965" y="197974"/>
          <a:ext cx="1018770" cy="7258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検証</a:t>
          </a:r>
          <a:endParaRPr kumimoji="1" lang="ja-JP" altLang="en-US" sz="1800" kern="1200" dirty="0"/>
        </a:p>
      </dsp:txBody>
      <dsp:txXfrm>
        <a:off x="2877225" y="219234"/>
        <a:ext cx="976250" cy="683353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9B76-2A72-4709-9412-3EF0FFFF463E}">
      <dsp:nvSpPr>
        <dsp:cNvPr id="0" name=""/>
        <dsp:cNvSpPr/>
      </dsp:nvSpPr>
      <dsp:spPr>
        <a:xfrm>
          <a:off x="3408" y="197974"/>
          <a:ext cx="1018770" cy="725873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定義</a:t>
          </a:r>
          <a:endParaRPr kumimoji="1" lang="ja-JP" altLang="en-US" sz="1800" kern="1200" dirty="0"/>
        </a:p>
      </dsp:txBody>
      <dsp:txXfrm>
        <a:off x="24668" y="219234"/>
        <a:ext cx="976250" cy="683353"/>
      </dsp:txXfrm>
    </dsp:sp>
    <dsp:sp modelId="{E1D9180D-2617-4F38-8015-D544BEA4DB83}">
      <dsp:nvSpPr>
        <dsp:cNvPr id="0" name=""/>
        <dsp:cNvSpPr/>
      </dsp:nvSpPr>
      <dsp:spPr>
        <a:xfrm>
          <a:off x="1124056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1124056" y="485114"/>
        <a:ext cx="151185" cy="151593"/>
      </dsp:txXfrm>
    </dsp:sp>
    <dsp:sp modelId="{FCECC6D8-6395-4BE9-B51F-775891818557}">
      <dsp:nvSpPr>
        <dsp:cNvPr id="0" name=""/>
        <dsp:cNvSpPr/>
      </dsp:nvSpPr>
      <dsp:spPr>
        <a:xfrm>
          <a:off x="1429687" y="197974"/>
          <a:ext cx="1018770" cy="7258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開発・</a:t>
          </a:r>
          <a:r>
            <a:rPr kumimoji="1" lang="en-US" altLang="ja-JP" sz="1800" kern="1200" dirty="0" smtClean="0"/>
            <a:t/>
          </a:r>
          <a:br>
            <a:rPr kumimoji="1" lang="en-US" altLang="ja-JP" sz="1800" kern="1200" dirty="0" smtClean="0"/>
          </a:br>
          <a:r>
            <a:rPr kumimoji="1" lang="ja-JP" altLang="en-US" sz="1800" kern="1200" dirty="0" smtClean="0"/>
            <a:t>安定化</a:t>
          </a:r>
          <a:endParaRPr kumimoji="1" lang="ja-JP" altLang="en-US" sz="1800" kern="1200" dirty="0"/>
        </a:p>
      </dsp:txBody>
      <dsp:txXfrm>
        <a:off x="1450947" y="219234"/>
        <a:ext cx="976250" cy="683353"/>
      </dsp:txXfrm>
    </dsp:sp>
    <dsp:sp modelId="{DB8DBB26-715C-4FD6-B108-3C8BD4578377}">
      <dsp:nvSpPr>
        <dsp:cNvPr id="0" name=""/>
        <dsp:cNvSpPr/>
      </dsp:nvSpPr>
      <dsp:spPr>
        <a:xfrm>
          <a:off x="2550334" y="434583"/>
          <a:ext cx="215979" cy="25265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600" kern="1200"/>
        </a:p>
      </dsp:txBody>
      <dsp:txXfrm>
        <a:off x="2550334" y="485114"/>
        <a:ext cx="151185" cy="151593"/>
      </dsp:txXfrm>
    </dsp:sp>
    <dsp:sp modelId="{D0B81205-66DC-438F-A296-6550FC323879}">
      <dsp:nvSpPr>
        <dsp:cNvPr id="0" name=""/>
        <dsp:cNvSpPr/>
      </dsp:nvSpPr>
      <dsp:spPr>
        <a:xfrm>
          <a:off x="2855965" y="197974"/>
          <a:ext cx="1018770" cy="7258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検証</a:t>
          </a:r>
          <a:endParaRPr kumimoji="1" lang="ja-JP" altLang="en-US" sz="1800" kern="1200" dirty="0"/>
        </a:p>
      </dsp:txBody>
      <dsp:txXfrm>
        <a:off x="2877225" y="219234"/>
        <a:ext cx="976250" cy="683353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D9688-E6A8-4193-93E8-47A2CAD6537A}">
      <dsp:nvSpPr>
        <dsp:cNvPr id="0" name=""/>
        <dsp:cNvSpPr/>
      </dsp:nvSpPr>
      <dsp:spPr>
        <a:xfrm>
          <a:off x="382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分析</a:t>
          </a:r>
          <a:endParaRPr kumimoji="1" lang="ja-JP" altLang="en-US" sz="1800" kern="1200" dirty="0"/>
        </a:p>
      </dsp:txBody>
      <dsp:txXfrm>
        <a:off x="17158" y="47859"/>
        <a:ext cx="1157460" cy="428569"/>
      </dsp:txXfrm>
    </dsp:sp>
    <dsp:sp modelId="{37ADE820-1100-488F-8D1C-347605C66DE8}">
      <dsp:nvSpPr>
        <dsp:cNvPr id="0" name=""/>
        <dsp:cNvSpPr/>
      </dsp:nvSpPr>
      <dsp:spPr>
        <a:xfrm>
          <a:off x="119387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1193873" y="257740"/>
        <a:ext cx="8786" cy="8809"/>
      </dsp:txXfrm>
    </dsp:sp>
    <dsp:sp modelId="{9AA566CA-A79F-4BA5-8179-FED0B0BDE801}">
      <dsp:nvSpPr>
        <dsp:cNvPr id="0" name=""/>
        <dsp:cNvSpPr/>
      </dsp:nvSpPr>
      <dsp:spPr>
        <a:xfrm>
          <a:off x="121163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設計</a:t>
          </a:r>
          <a:endParaRPr kumimoji="1" lang="ja-JP" altLang="en-US" sz="1800" kern="1200" dirty="0"/>
        </a:p>
      </dsp:txBody>
      <dsp:txXfrm>
        <a:off x="1224968" y="47859"/>
        <a:ext cx="1157460" cy="428569"/>
      </dsp:txXfrm>
    </dsp:sp>
    <dsp:sp modelId="{8861D6B0-7ABF-491B-89A0-025DC3F079F7}">
      <dsp:nvSpPr>
        <dsp:cNvPr id="0" name=""/>
        <dsp:cNvSpPr/>
      </dsp:nvSpPr>
      <dsp:spPr>
        <a:xfrm>
          <a:off x="240168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2401683" y="257740"/>
        <a:ext cx="8786" cy="8809"/>
      </dsp:txXfrm>
    </dsp:sp>
    <dsp:sp modelId="{78D1FF79-AFFA-4295-A14F-4049E3BA9A63}">
      <dsp:nvSpPr>
        <dsp:cNvPr id="0" name=""/>
        <dsp:cNvSpPr/>
      </dsp:nvSpPr>
      <dsp:spPr>
        <a:xfrm>
          <a:off x="2419444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実装</a:t>
          </a:r>
          <a:endParaRPr kumimoji="1" lang="ja-JP" altLang="en-US" sz="1800" kern="1200" dirty="0"/>
        </a:p>
      </dsp:txBody>
      <dsp:txXfrm>
        <a:off x="2432777" y="47859"/>
        <a:ext cx="1157460" cy="428569"/>
      </dsp:txXfrm>
    </dsp:sp>
    <dsp:sp modelId="{6F1B8949-63E4-481A-BA34-94E03DDFF301}">
      <dsp:nvSpPr>
        <dsp:cNvPr id="0" name=""/>
        <dsp:cNvSpPr/>
      </dsp:nvSpPr>
      <dsp:spPr>
        <a:xfrm>
          <a:off x="3608675" y="254803"/>
          <a:ext cx="10819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3608675" y="257740"/>
        <a:ext cx="7573" cy="8809"/>
      </dsp:txXfrm>
    </dsp:sp>
    <dsp:sp modelId="{D0463767-60C3-4C4F-AC45-E8548C4D81B4}">
      <dsp:nvSpPr>
        <dsp:cNvPr id="0" name=""/>
        <dsp:cNvSpPr/>
      </dsp:nvSpPr>
      <dsp:spPr>
        <a:xfrm>
          <a:off x="3623986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テスト</a:t>
          </a:r>
          <a:endParaRPr kumimoji="1" lang="ja-JP" altLang="en-US" sz="1800" kern="1200" dirty="0"/>
        </a:p>
      </dsp:txBody>
      <dsp:txXfrm>
        <a:off x="3637319" y="47859"/>
        <a:ext cx="1157460" cy="4285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24C045-96AC-45CB-9F7E-614E07A268FA}">
      <dsp:nvSpPr>
        <dsp:cNvPr id="0" name=""/>
        <dsp:cNvSpPr/>
      </dsp:nvSpPr>
      <dsp:spPr>
        <a:xfrm>
          <a:off x="327980" y="0"/>
          <a:ext cx="4840311" cy="484031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600" kern="1200" smtClean="0"/>
            <a:t>社外</a:t>
          </a:r>
          <a:endParaRPr lang="en-US" sz="1600" kern="1200" dirty="0"/>
        </a:p>
      </dsp:txBody>
      <dsp:txXfrm>
        <a:off x="1840577" y="242015"/>
        <a:ext cx="1815117" cy="484031"/>
      </dsp:txXfrm>
    </dsp:sp>
    <dsp:sp modelId="{B3113A2E-8B47-4C3F-9DF6-BE00BD4CA36E}">
      <dsp:nvSpPr>
        <dsp:cNvPr id="0" name=""/>
        <dsp:cNvSpPr/>
      </dsp:nvSpPr>
      <dsp:spPr>
        <a:xfrm>
          <a:off x="691003" y="663839"/>
          <a:ext cx="4114265" cy="4114265"/>
        </a:xfrm>
        <a:prstGeom prst="ellipse">
          <a:avLst/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600" kern="1200" dirty="0" smtClean="0"/>
            <a:t>社内</a:t>
          </a:r>
          <a:endParaRPr lang="en-US" sz="1600" kern="1200" dirty="0"/>
        </a:p>
      </dsp:txBody>
      <dsp:txXfrm>
        <a:off x="1860997" y="900409"/>
        <a:ext cx="1774276" cy="473140"/>
      </dsp:txXfrm>
    </dsp:sp>
    <dsp:sp modelId="{FAF36E63-394E-4D22-9F68-E15B5DB21741}">
      <dsp:nvSpPr>
        <dsp:cNvPr id="0" name=""/>
        <dsp:cNvSpPr/>
      </dsp:nvSpPr>
      <dsp:spPr>
        <a:xfrm>
          <a:off x="1054026" y="1311923"/>
          <a:ext cx="3388218" cy="3388218"/>
        </a:xfrm>
        <a:prstGeom prst="ellipse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600" kern="1200" dirty="0" smtClean="0"/>
            <a:t>テストチーム</a:t>
          </a:r>
          <a:endParaRPr lang="en-US" sz="1600" kern="1200" dirty="0"/>
        </a:p>
      </dsp:txBody>
      <dsp:txXfrm>
        <a:off x="1871434" y="1545710"/>
        <a:ext cx="1753403" cy="467574"/>
      </dsp:txXfrm>
    </dsp:sp>
    <dsp:sp modelId="{8754EEE8-6FB1-4285-BCAF-B369AEEEBA76}">
      <dsp:nvSpPr>
        <dsp:cNvPr id="0" name=""/>
        <dsp:cNvSpPr/>
      </dsp:nvSpPr>
      <dsp:spPr>
        <a:xfrm>
          <a:off x="1417050" y="1960002"/>
          <a:ext cx="2662171" cy="2662171"/>
        </a:xfrm>
        <a:prstGeom prst="ellipse">
          <a:avLst/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600" kern="1200" dirty="0" smtClean="0"/>
            <a:t>開発チーム</a:t>
          </a:r>
          <a:endParaRPr lang="en-US" sz="1600" kern="1200" dirty="0"/>
        </a:p>
      </dsp:txBody>
      <dsp:txXfrm>
        <a:off x="2029349" y="2199597"/>
        <a:ext cx="1437572" cy="479190"/>
      </dsp:txXfrm>
    </dsp:sp>
    <dsp:sp modelId="{4D38250A-9D5E-47C5-A255-AFC1BEC0FD5A}">
      <dsp:nvSpPr>
        <dsp:cNvPr id="0" name=""/>
        <dsp:cNvSpPr/>
      </dsp:nvSpPr>
      <dsp:spPr>
        <a:xfrm>
          <a:off x="1780073" y="2608076"/>
          <a:ext cx="1936124" cy="1936124"/>
        </a:xfrm>
        <a:prstGeom prst="ellips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600" kern="1200" dirty="0" smtClean="0"/>
            <a:t>開発者</a:t>
          </a:r>
          <a:endParaRPr lang="en-US" sz="1600" kern="1200" dirty="0"/>
        </a:p>
      </dsp:txBody>
      <dsp:txXfrm>
        <a:off x="2063612" y="3092107"/>
        <a:ext cx="1369046" cy="968062"/>
      </dsp:txXfrm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D9688-E6A8-4193-93E8-47A2CAD6537A}">
      <dsp:nvSpPr>
        <dsp:cNvPr id="0" name=""/>
        <dsp:cNvSpPr/>
      </dsp:nvSpPr>
      <dsp:spPr>
        <a:xfrm>
          <a:off x="382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分析</a:t>
          </a:r>
          <a:endParaRPr kumimoji="1" lang="ja-JP" altLang="en-US" sz="1800" kern="1200" dirty="0"/>
        </a:p>
      </dsp:txBody>
      <dsp:txXfrm>
        <a:off x="17158" y="47859"/>
        <a:ext cx="1157460" cy="428569"/>
      </dsp:txXfrm>
    </dsp:sp>
    <dsp:sp modelId="{37ADE820-1100-488F-8D1C-347605C66DE8}">
      <dsp:nvSpPr>
        <dsp:cNvPr id="0" name=""/>
        <dsp:cNvSpPr/>
      </dsp:nvSpPr>
      <dsp:spPr>
        <a:xfrm>
          <a:off x="119387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1193873" y="257740"/>
        <a:ext cx="8786" cy="8809"/>
      </dsp:txXfrm>
    </dsp:sp>
    <dsp:sp modelId="{9AA566CA-A79F-4BA5-8179-FED0B0BDE801}">
      <dsp:nvSpPr>
        <dsp:cNvPr id="0" name=""/>
        <dsp:cNvSpPr/>
      </dsp:nvSpPr>
      <dsp:spPr>
        <a:xfrm>
          <a:off x="121163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設計</a:t>
          </a:r>
          <a:endParaRPr kumimoji="1" lang="ja-JP" altLang="en-US" sz="1800" kern="1200" dirty="0"/>
        </a:p>
      </dsp:txBody>
      <dsp:txXfrm>
        <a:off x="1224968" y="47859"/>
        <a:ext cx="1157460" cy="428569"/>
      </dsp:txXfrm>
    </dsp:sp>
    <dsp:sp modelId="{8861D6B0-7ABF-491B-89A0-025DC3F079F7}">
      <dsp:nvSpPr>
        <dsp:cNvPr id="0" name=""/>
        <dsp:cNvSpPr/>
      </dsp:nvSpPr>
      <dsp:spPr>
        <a:xfrm>
          <a:off x="240168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2401683" y="257740"/>
        <a:ext cx="8786" cy="8809"/>
      </dsp:txXfrm>
    </dsp:sp>
    <dsp:sp modelId="{78D1FF79-AFFA-4295-A14F-4049E3BA9A63}">
      <dsp:nvSpPr>
        <dsp:cNvPr id="0" name=""/>
        <dsp:cNvSpPr/>
      </dsp:nvSpPr>
      <dsp:spPr>
        <a:xfrm>
          <a:off x="2419444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実装</a:t>
          </a:r>
          <a:endParaRPr kumimoji="1" lang="ja-JP" altLang="en-US" sz="1800" kern="1200" dirty="0"/>
        </a:p>
      </dsp:txBody>
      <dsp:txXfrm>
        <a:off x="2432777" y="47859"/>
        <a:ext cx="1157460" cy="428569"/>
      </dsp:txXfrm>
    </dsp:sp>
    <dsp:sp modelId="{6F1B8949-63E4-481A-BA34-94E03DDFF301}">
      <dsp:nvSpPr>
        <dsp:cNvPr id="0" name=""/>
        <dsp:cNvSpPr/>
      </dsp:nvSpPr>
      <dsp:spPr>
        <a:xfrm>
          <a:off x="3608675" y="254803"/>
          <a:ext cx="10819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3608675" y="257740"/>
        <a:ext cx="7573" cy="8809"/>
      </dsp:txXfrm>
    </dsp:sp>
    <dsp:sp modelId="{D0463767-60C3-4C4F-AC45-E8548C4D81B4}">
      <dsp:nvSpPr>
        <dsp:cNvPr id="0" name=""/>
        <dsp:cNvSpPr/>
      </dsp:nvSpPr>
      <dsp:spPr>
        <a:xfrm>
          <a:off x="3623986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テスト</a:t>
          </a:r>
          <a:endParaRPr kumimoji="1" lang="ja-JP" altLang="en-US" sz="1800" kern="1200" dirty="0"/>
        </a:p>
      </dsp:txBody>
      <dsp:txXfrm>
        <a:off x="3637319" y="47859"/>
        <a:ext cx="1157460" cy="428569"/>
      </dsp:txXfrm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D9688-E6A8-4193-93E8-47A2CAD6537A}">
      <dsp:nvSpPr>
        <dsp:cNvPr id="0" name=""/>
        <dsp:cNvSpPr/>
      </dsp:nvSpPr>
      <dsp:spPr>
        <a:xfrm>
          <a:off x="382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分析</a:t>
          </a:r>
          <a:endParaRPr kumimoji="1" lang="ja-JP" altLang="en-US" sz="1800" kern="1200" dirty="0"/>
        </a:p>
      </dsp:txBody>
      <dsp:txXfrm>
        <a:off x="17158" y="47859"/>
        <a:ext cx="1157460" cy="428569"/>
      </dsp:txXfrm>
    </dsp:sp>
    <dsp:sp modelId="{37ADE820-1100-488F-8D1C-347605C66DE8}">
      <dsp:nvSpPr>
        <dsp:cNvPr id="0" name=""/>
        <dsp:cNvSpPr/>
      </dsp:nvSpPr>
      <dsp:spPr>
        <a:xfrm>
          <a:off x="119387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1193873" y="257740"/>
        <a:ext cx="8786" cy="8809"/>
      </dsp:txXfrm>
    </dsp:sp>
    <dsp:sp modelId="{9AA566CA-A79F-4BA5-8179-FED0B0BDE801}">
      <dsp:nvSpPr>
        <dsp:cNvPr id="0" name=""/>
        <dsp:cNvSpPr/>
      </dsp:nvSpPr>
      <dsp:spPr>
        <a:xfrm>
          <a:off x="121163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設計</a:t>
          </a:r>
          <a:endParaRPr kumimoji="1" lang="ja-JP" altLang="en-US" sz="1800" kern="1200" dirty="0"/>
        </a:p>
      </dsp:txBody>
      <dsp:txXfrm>
        <a:off x="1224968" y="47859"/>
        <a:ext cx="1157460" cy="428569"/>
      </dsp:txXfrm>
    </dsp:sp>
    <dsp:sp modelId="{8861D6B0-7ABF-491B-89A0-025DC3F079F7}">
      <dsp:nvSpPr>
        <dsp:cNvPr id="0" name=""/>
        <dsp:cNvSpPr/>
      </dsp:nvSpPr>
      <dsp:spPr>
        <a:xfrm>
          <a:off x="240168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2401683" y="257740"/>
        <a:ext cx="8786" cy="8809"/>
      </dsp:txXfrm>
    </dsp:sp>
    <dsp:sp modelId="{78D1FF79-AFFA-4295-A14F-4049E3BA9A63}">
      <dsp:nvSpPr>
        <dsp:cNvPr id="0" name=""/>
        <dsp:cNvSpPr/>
      </dsp:nvSpPr>
      <dsp:spPr>
        <a:xfrm>
          <a:off x="2419444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実装</a:t>
          </a:r>
          <a:endParaRPr kumimoji="1" lang="ja-JP" altLang="en-US" sz="1800" kern="1200" dirty="0"/>
        </a:p>
      </dsp:txBody>
      <dsp:txXfrm>
        <a:off x="2432777" y="47859"/>
        <a:ext cx="1157460" cy="428569"/>
      </dsp:txXfrm>
    </dsp:sp>
    <dsp:sp modelId="{6F1B8949-63E4-481A-BA34-94E03DDFF301}">
      <dsp:nvSpPr>
        <dsp:cNvPr id="0" name=""/>
        <dsp:cNvSpPr/>
      </dsp:nvSpPr>
      <dsp:spPr>
        <a:xfrm>
          <a:off x="3608675" y="254803"/>
          <a:ext cx="10819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3608675" y="257740"/>
        <a:ext cx="7573" cy="8809"/>
      </dsp:txXfrm>
    </dsp:sp>
    <dsp:sp modelId="{D0463767-60C3-4C4F-AC45-E8548C4D81B4}">
      <dsp:nvSpPr>
        <dsp:cNvPr id="0" name=""/>
        <dsp:cNvSpPr/>
      </dsp:nvSpPr>
      <dsp:spPr>
        <a:xfrm>
          <a:off x="3623986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テスト</a:t>
          </a:r>
          <a:endParaRPr kumimoji="1" lang="ja-JP" altLang="en-US" sz="1800" kern="1200" dirty="0"/>
        </a:p>
      </dsp:txBody>
      <dsp:txXfrm>
        <a:off x="3637319" y="47859"/>
        <a:ext cx="1157460" cy="428569"/>
      </dsp:txXfrm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D9688-E6A8-4193-93E8-47A2CAD6537A}">
      <dsp:nvSpPr>
        <dsp:cNvPr id="0" name=""/>
        <dsp:cNvSpPr/>
      </dsp:nvSpPr>
      <dsp:spPr>
        <a:xfrm>
          <a:off x="382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分析</a:t>
          </a:r>
          <a:endParaRPr kumimoji="1" lang="ja-JP" altLang="en-US" sz="1800" kern="1200" dirty="0"/>
        </a:p>
      </dsp:txBody>
      <dsp:txXfrm>
        <a:off x="17158" y="47859"/>
        <a:ext cx="1157460" cy="428569"/>
      </dsp:txXfrm>
    </dsp:sp>
    <dsp:sp modelId="{37ADE820-1100-488F-8D1C-347605C66DE8}">
      <dsp:nvSpPr>
        <dsp:cNvPr id="0" name=""/>
        <dsp:cNvSpPr/>
      </dsp:nvSpPr>
      <dsp:spPr>
        <a:xfrm>
          <a:off x="119387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1193873" y="257740"/>
        <a:ext cx="8786" cy="8809"/>
      </dsp:txXfrm>
    </dsp:sp>
    <dsp:sp modelId="{9AA566CA-A79F-4BA5-8179-FED0B0BDE801}">
      <dsp:nvSpPr>
        <dsp:cNvPr id="0" name=""/>
        <dsp:cNvSpPr/>
      </dsp:nvSpPr>
      <dsp:spPr>
        <a:xfrm>
          <a:off x="121163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設計</a:t>
          </a:r>
          <a:endParaRPr kumimoji="1" lang="ja-JP" altLang="en-US" sz="1800" kern="1200" dirty="0"/>
        </a:p>
      </dsp:txBody>
      <dsp:txXfrm>
        <a:off x="1224968" y="47859"/>
        <a:ext cx="1157460" cy="428569"/>
      </dsp:txXfrm>
    </dsp:sp>
    <dsp:sp modelId="{8861D6B0-7ABF-491B-89A0-025DC3F079F7}">
      <dsp:nvSpPr>
        <dsp:cNvPr id="0" name=""/>
        <dsp:cNvSpPr/>
      </dsp:nvSpPr>
      <dsp:spPr>
        <a:xfrm>
          <a:off x="240168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2401683" y="257740"/>
        <a:ext cx="8786" cy="8809"/>
      </dsp:txXfrm>
    </dsp:sp>
    <dsp:sp modelId="{78D1FF79-AFFA-4295-A14F-4049E3BA9A63}">
      <dsp:nvSpPr>
        <dsp:cNvPr id="0" name=""/>
        <dsp:cNvSpPr/>
      </dsp:nvSpPr>
      <dsp:spPr>
        <a:xfrm>
          <a:off x="2419444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実装</a:t>
          </a:r>
          <a:endParaRPr kumimoji="1" lang="ja-JP" altLang="en-US" sz="1800" kern="1200" dirty="0"/>
        </a:p>
      </dsp:txBody>
      <dsp:txXfrm>
        <a:off x="2432777" y="47859"/>
        <a:ext cx="1157460" cy="428569"/>
      </dsp:txXfrm>
    </dsp:sp>
    <dsp:sp modelId="{6F1B8949-63E4-481A-BA34-94E03DDFF301}">
      <dsp:nvSpPr>
        <dsp:cNvPr id="0" name=""/>
        <dsp:cNvSpPr/>
      </dsp:nvSpPr>
      <dsp:spPr>
        <a:xfrm>
          <a:off x="3608675" y="254803"/>
          <a:ext cx="10819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3608675" y="257740"/>
        <a:ext cx="7573" cy="8809"/>
      </dsp:txXfrm>
    </dsp:sp>
    <dsp:sp modelId="{D0463767-60C3-4C4F-AC45-E8548C4D81B4}">
      <dsp:nvSpPr>
        <dsp:cNvPr id="0" name=""/>
        <dsp:cNvSpPr/>
      </dsp:nvSpPr>
      <dsp:spPr>
        <a:xfrm>
          <a:off x="3623986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テスト</a:t>
          </a:r>
          <a:endParaRPr kumimoji="1" lang="ja-JP" altLang="en-US" sz="1800" kern="1200" dirty="0"/>
        </a:p>
      </dsp:txBody>
      <dsp:txXfrm>
        <a:off x="3637319" y="47859"/>
        <a:ext cx="1157460" cy="428569"/>
      </dsp:txXfrm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D9688-E6A8-4193-93E8-47A2CAD6537A}">
      <dsp:nvSpPr>
        <dsp:cNvPr id="0" name=""/>
        <dsp:cNvSpPr/>
      </dsp:nvSpPr>
      <dsp:spPr>
        <a:xfrm>
          <a:off x="382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分析</a:t>
          </a:r>
          <a:endParaRPr kumimoji="1" lang="ja-JP" altLang="en-US" sz="1800" kern="1200" dirty="0"/>
        </a:p>
      </dsp:txBody>
      <dsp:txXfrm>
        <a:off x="17158" y="47859"/>
        <a:ext cx="1157460" cy="428569"/>
      </dsp:txXfrm>
    </dsp:sp>
    <dsp:sp modelId="{37ADE820-1100-488F-8D1C-347605C66DE8}">
      <dsp:nvSpPr>
        <dsp:cNvPr id="0" name=""/>
        <dsp:cNvSpPr/>
      </dsp:nvSpPr>
      <dsp:spPr>
        <a:xfrm>
          <a:off x="119387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1193873" y="257740"/>
        <a:ext cx="8786" cy="8809"/>
      </dsp:txXfrm>
    </dsp:sp>
    <dsp:sp modelId="{9AA566CA-A79F-4BA5-8179-FED0B0BDE801}">
      <dsp:nvSpPr>
        <dsp:cNvPr id="0" name=""/>
        <dsp:cNvSpPr/>
      </dsp:nvSpPr>
      <dsp:spPr>
        <a:xfrm>
          <a:off x="1211635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設計</a:t>
          </a:r>
          <a:endParaRPr kumimoji="1" lang="ja-JP" altLang="en-US" sz="1800" kern="1200" dirty="0"/>
        </a:p>
      </dsp:txBody>
      <dsp:txXfrm>
        <a:off x="1224968" y="47859"/>
        <a:ext cx="1157460" cy="428569"/>
      </dsp:txXfrm>
    </dsp:sp>
    <dsp:sp modelId="{8861D6B0-7ABF-491B-89A0-025DC3F079F7}">
      <dsp:nvSpPr>
        <dsp:cNvPr id="0" name=""/>
        <dsp:cNvSpPr/>
      </dsp:nvSpPr>
      <dsp:spPr>
        <a:xfrm>
          <a:off x="2401683" y="254803"/>
          <a:ext cx="12551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2401683" y="257740"/>
        <a:ext cx="8786" cy="8809"/>
      </dsp:txXfrm>
    </dsp:sp>
    <dsp:sp modelId="{78D1FF79-AFFA-4295-A14F-4049E3BA9A63}">
      <dsp:nvSpPr>
        <dsp:cNvPr id="0" name=""/>
        <dsp:cNvSpPr/>
      </dsp:nvSpPr>
      <dsp:spPr>
        <a:xfrm>
          <a:off x="2419444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実装</a:t>
          </a:r>
          <a:endParaRPr kumimoji="1" lang="ja-JP" altLang="en-US" sz="1800" kern="1200" dirty="0"/>
        </a:p>
      </dsp:txBody>
      <dsp:txXfrm>
        <a:off x="2432777" y="47859"/>
        <a:ext cx="1157460" cy="428569"/>
      </dsp:txXfrm>
    </dsp:sp>
    <dsp:sp modelId="{6F1B8949-63E4-481A-BA34-94E03DDFF301}">
      <dsp:nvSpPr>
        <dsp:cNvPr id="0" name=""/>
        <dsp:cNvSpPr/>
      </dsp:nvSpPr>
      <dsp:spPr>
        <a:xfrm>
          <a:off x="3608675" y="254803"/>
          <a:ext cx="10819" cy="146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3608675" y="257740"/>
        <a:ext cx="7573" cy="8809"/>
      </dsp:txXfrm>
    </dsp:sp>
    <dsp:sp modelId="{D0463767-60C3-4C4F-AC45-E8548C4D81B4}">
      <dsp:nvSpPr>
        <dsp:cNvPr id="0" name=""/>
        <dsp:cNvSpPr/>
      </dsp:nvSpPr>
      <dsp:spPr>
        <a:xfrm>
          <a:off x="3623986" y="34526"/>
          <a:ext cx="1184126" cy="4552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テスト</a:t>
          </a:r>
          <a:endParaRPr kumimoji="1" lang="ja-JP" altLang="en-US" sz="1800" kern="1200" dirty="0"/>
        </a:p>
      </dsp:txBody>
      <dsp:txXfrm>
        <a:off x="3637319" y="47859"/>
        <a:ext cx="1157460" cy="428569"/>
      </dsp:txXfrm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92597F-1EEC-4458-BE96-597F2EFED86A}">
      <dsp:nvSpPr>
        <dsp:cNvPr id="0" name=""/>
        <dsp:cNvSpPr/>
      </dsp:nvSpPr>
      <dsp:spPr>
        <a:xfrm>
          <a:off x="687" y="414007"/>
          <a:ext cx="1609809" cy="80490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/>
            <a:t>ソフトウェア</a:t>
          </a:r>
          <a:r>
            <a:rPr kumimoji="1" lang="en-US" altLang="ja-JP" sz="2000" kern="1200" dirty="0" smtClean="0"/>
            <a:t/>
          </a:r>
          <a:br>
            <a:rPr kumimoji="1" lang="en-US" altLang="ja-JP" sz="2000" kern="1200" dirty="0" smtClean="0"/>
          </a:br>
          <a:r>
            <a:rPr kumimoji="1" lang="ja-JP" altLang="en-US" sz="2000" kern="1200" dirty="0" smtClean="0"/>
            <a:t>仕様</a:t>
          </a:r>
          <a:endParaRPr kumimoji="1" lang="ja-JP" altLang="en-US" sz="2000" kern="1200" dirty="0"/>
        </a:p>
      </dsp:txBody>
      <dsp:txXfrm>
        <a:off x="24262" y="437582"/>
        <a:ext cx="1562659" cy="757754"/>
      </dsp:txXfrm>
    </dsp:sp>
    <dsp:sp modelId="{5DA483F0-9116-482A-8211-1F58A67892DF}">
      <dsp:nvSpPr>
        <dsp:cNvPr id="0" name=""/>
        <dsp:cNvSpPr/>
      </dsp:nvSpPr>
      <dsp:spPr>
        <a:xfrm>
          <a:off x="161668" y="1218912"/>
          <a:ext cx="160980" cy="729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9251"/>
              </a:lnTo>
              <a:lnTo>
                <a:pt x="160980" y="7292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1C951B-0472-490E-9AFD-9F0DADBDFD8F}">
      <dsp:nvSpPr>
        <dsp:cNvPr id="0" name=""/>
        <dsp:cNvSpPr/>
      </dsp:nvSpPr>
      <dsp:spPr>
        <a:xfrm>
          <a:off x="322649" y="1545711"/>
          <a:ext cx="1287847" cy="804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/>
            <a:t>仕様</a:t>
          </a:r>
          <a:r>
            <a:rPr kumimoji="1" lang="en-US" altLang="ja-JP" sz="2000" kern="1200" dirty="0" smtClean="0"/>
            <a:t/>
          </a:r>
          <a:br>
            <a:rPr kumimoji="1" lang="en-US" altLang="ja-JP" sz="2000" kern="1200" dirty="0" smtClean="0"/>
          </a:br>
          <a:r>
            <a:rPr kumimoji="1" lang="ja-JP" altLang="en-US" sz="2000" kern="1200" dirty="0" smtClean="0"/>
            <a:t>設計書</a:t>
          </a:r>
          <a:endParaRPr kumimoji="1" lang="ja-JP" altLang="en-US" sz="2000" kern="1200" dirty="0"/>
        </a:p>
      </dsp:txBody>
      <dsp:txXfrm>
        <a:off x="346224" y="1569286"/>
        <a:ext cx="1240697" cy="757754"/>
      </dsp:txXfrm>
    </dsp:sp>
    <dsp:sp modelId="{3039AE0F-BBE9-4EB8-8A2F-8DDA08895405}">
      <dsp:nvSpPr>
        <dsp:cNvPr id="0" name=""/>
        <dsp:cNvSpPr/>
      </dsp:nvSpPr>
      <dsp:spPr>
        <a:xfrm>
          <a:off x="161668" y="1218912"/>
          <a:ext cx="160980" cy="23801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0183"/>
              </a:lnTo>
              <a:lnTo>
                <a:pt x="160980" y="23801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18FCD4-DB11-4F63-AA6F-FFE55BCE12F1}">
      <dsp:nvSpPr>
        <dsp:cNvPr id="0" name=""/>
        <dsp:cNvSpPr/>
      </dsp:nvSpPr>
      <dsp:spPr>
        <a:xfrm>
          <a:off x="322649" y="3196643"/>
          <a:ext cx="1287847" cy="804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/>
            <a:t>プログラム</a:t>
          </a:r>
          <a:r>
            <a:rPr kumimoji="1" lang="en-US" altLang="ja-JP" sz="2000" kern="1200" dirty="0" smtClean="0"/>
            <a:t/>
          </a:r>
          <a:br>
            <a:rPr kumimoji="1" lang="en-US" altLang="ja-JP" sz="2000" kern="1200" dirty="0" smtClean="0"/>
          </a:br>
          <a:r>
            <a:rPr kumimoji="1" lang="ja-JP" altLang="en-US" sz="2000" kern="1200" dirty="0" smtClean="0"/>
            <a:t>ファイル</a:t>
          </a:r>
          <a:endParaRPr kumimoji="1" lang="ja-JP" altLang="en-US" sz="2000" kern="1200" dirty="0"/>
        </a:p>
      </dsp:txBody>
      <dsp:txXfrm>
        <a:off x="346224" y="3220218"/>
        <a:ext cx="1240697" cy="757754"/>
      </dsp:txXfrm>
    </dsp:sp>
    <dsp:sp modelId="{8957A08F-7A81-4A75-AA83-F50C42FAC762}">
      <dsp:nvSpPr>
        <dsp:cNvPr id="0" name=""/>
        <dsp:cNvSpPr/>
      </dsp:nvSpPr>
      <dsp:spPr>
        <a:xfrm>
          <a:off x="2012949" y="414007"/>
          <a:ext cx="1609809" cy="80490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/>
            <a:t>ビルド仕様</a:t>
          </a:r>
          <a:endParaRPr kumimoji="1" lang="ja-JP" altLang="en-US" sz="2000" kern="1200" dirty="0"/>
        </a:p>
      </dsp:txBody>
      <dsp:txXfrm>
        <a:off x="2036524" y="437582"/>
        <a:ext cx="1562659" cy="757754"/>
      </dsp:txXfrm>
    </dsp:sp>
    <dsp:sp modelId="{93BFC13B-F783-4F5A-9F2C-4E970161FBFC}">
      <dsp:nvSpPr>
        <dsp:cNvPr id="0" name=""/>
        <dsp:cNvSpPr/>
      </dsp:nvSpPr>
      <dsp:spPr>
        <a:xfrm>
          <a:off x="2173930" y="1218912"/>
          <a:ext cx="160980" cy="729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9251"/>
              </a:lnTo>
              <a:lnTo>
                <a:pt x="160980" y="7292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E9DEF5-9D65-4C69-9BC2-4109E58A297B}">
      <dsp:nvSpPr>
        <dsp:cNvPr id="0" name=""/>
        <dsp:cNvSpPr/>
      </dsp:nvSpPr>
      <dsp:spPr>
        <a:xfrm>
          <a:off x="2334911" y="1545711"/>
          <a:ext cx="1287847" cy="804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/>
            <a:t>ビルド</a:t>
          </a:r>
          <a:r>
            <a:rPr kumimoji="1" lang="en-US" altLang="ja-JP" sz="2000" kern="1200" dirty="0" smtClean="0"/>
            <a:t/>
          </a:r>
          <a:br>
            <a:rPr kumimoji="1" lang="en-US" altLang="ja-JP" sz="2000" kern="1200" dirty="0" smtClean="0"/>
          </a:br>
          <a:r>
            <a:rPr kumimoji="1" lang="ja-JP" altLang="en-US" sz="2000" kern="1200" dirty="0" smtClean="0"/>
            <a:t>手順書</a:t>
          </a:r>
          <a:endParaRPr kumimoji="1" lang="ja-JP" altLang="en-US" sz="2000" kern="1200" dirty="0"/>
        </a:p>
      </dsp:txBody>
      <dsp:txXfrm>
        <a:off x="2358486" y="1569286"/>
        <a:ext cx="1240697" cy="757754"/>
      </dsp:txXfrm>
    </dsp:sp>
    <dsp:sp modelId="{C78BC55B-70BD-4809-B78C-1AB8111BC6F2}">
      <dsp:nvSpPr>
        <dsp:cNvPr id="0" name=""/>
        <dsp:cNvSpPr/>
      </dsp:nvSpPr>
      <dsp:spPr>
        <a:xfrm>
          <a:off x="2173930" y="1218912"/>
          <a:ext cx="160980" cy="23801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0183"/>
              </a:lnTo>
              <a:lnTo>
                <a:pt x="160980" y="23801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7E5C4-49E7-46F7-8E40-8C77BFEC189B}">
      <dsp:nvSpPr>
        <dsp:cNvPr id="0" name=""/>
        <dsp:cNvSpPr/>
      </dsp:nvSpPr>
      <dsp:spPr>
        <a:xfrm>
          <a:off x="2334911" y="3196643"/>
          <a:ext cx="1287847" cy="804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/>
            <a:t>ビルド</a:t>
          </a:r>
          <a:r>
            <a:rPr kumimoji="1" lang="en-US" altLang="ja-JP" sz="2000" kern="1200" dirty="0" smtClean="0"/>
            <a:t/>
          </a:r>
          <a:br>
            <a:rPr kumimoji="1" lang="en-US" altLang="ja-JP" sz="2000" kern="1200" dirty="0" smtClean="0"/>
          </a:br>
          <a:r>
            <a:rPr kumimoji="1" lang="ja-JP" altLang="en-US" sz="2000" kern="1200" dirty="0" smtClean="0"/>
            <a:t>スクリプト</a:t>
          </a:r>
          <a:endParaRPr kumimoji="1" lang="ja-JP" altLang="en-US" sz="2000" kern="1200" dirty="0"/>
        </a:p>
      </dsp:txBody>
      <dsp:txXfrm>
        <a:off x="2358486" y="3220218"/>
        <a:ext cx="1240697" cy="757754"/>
      </dsp:txXfrm>
    </dsp:sp>
    <dsp:sp modelId="{D937C06E-6F81-4BCB-8AE3-ED0DCADF695F}">
      <dsp:nvSpPr>
        <dsp:cNvPr id="0" name=""/>
        <dsp:cNvSpPr/>
      </dsp:nvSpPr>
      <dsp:spPr>
        <a:xfrm>
          <a:off x="4025211" y="414007"/>
          <a:ext cx="1609809" cy="80490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/>
            <a:t>テスト仕様</a:t>
          </a:r>
          <a:endParaRPr kumimoji="1" lang="ja-JP" altLang="en-US" sz="2000" kern="1200" dirty="0"/>
        </a:p>
      </dsp:txBody>
      <dsp:txXfrm>
        <a:off x="4048786" y="437582"/>
        <a:ext cx="1562659" cy="757754"/>
      </dsp:txXfrm>
    </dsp:sp>
    <dsp:sp modelId="{9F8EE2D8-C71A-422D-8BB6-D865358E49AD}">
      <dsp:nvSpPr>
        <dsp:cNvPr id="0" name=""/>
        <dsp:cNvSpPr/>
      </dsp:nvSpPr>
      <dsp:spPr>
        <a:xfrm>
          <a:off x="4186192" y="1218912"/>
          <a:ext cx="160980" cy="729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9251"/>
              </a:lnTo>
              <a:lnTo>
                <a:pt x="160980" y="7292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087CB7-93FB-418F-8BBE-5D56259B6B79}">
      <dsp:nvSpPr>
        <dsp:cNvPr id="0" name=""/>
        <dsp:cNvSpPr/>
      </dsp:nvSpPr>
      <dsp:spPr>
        <a:xfrm>
          <a:off x="4347173" y="1545711"/>
          <a:ext cx="1287847" cy="804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/>
            <a:t>テスト</a:t>
          </a:r>
          <a:r>
            <a:rPr kumimoji="1" lang="en-US" altLang="ja-JP" sz="2000" kern="1200" dirty="0" smtClean="0"/>
            <a:t/>
          </a:r>
          <a:br>
            <a:rPr kumimoji="1" lang="en-US" altLang="ja-JP" sz="2000" kern="1200" dirty="0" smtClean="0"/>
          </a:br>
          <a:r>
            <a:rPr kumimoji="1" lang="ja-JP" altLang="en-US" sz="2000" kern="1200" dirty="0" smtClean="0"/>
            <a:t>設計書</a:t>
          </a:r>
          <a:endParaRPr kumimoji="1" lang="ja-JP" altLang="en-US" sz="2000" kern="1200" dirty="0"/>
        </a:p>
      </dsp:txBody>
      <dsp:txXfrm>
        <a:off x="4370748" y="1569286"/>
        <a:ext cx="1240697" cy="757754"/>
      </dsp:txXfrm>
    </dsp:sp>
    <dsp:sp modelId="{AB69CD6C-9404-4D40-B26B-A13AD12069BA}">
      <dsp:nvSpPr>
        <dsp:cNvPr id="0" name=""/>
        <dsp:cNvSpPr/>
      </dsp:nvSpPr>
      <dsp:spPr>
        <a:xfrm>
          <a:off x="4186192" y="1218912"/>
          <a:ext cx="160980" cy="23801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0183"/>
              </a:lnTo>
              <a:lnTo>
                <a:pt x="160980" y="23801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1681A5-1D2A-43B1-A3D6-7BDB73ED436E}">
      <dsp:nvSpPr>
        <dsp:cNvPr id="0" name=""/>
        <dsp:cNvSpPr/>
      </dsp:nvSpPr>
      <dsp:spPr>
        <a:xfrm>
          <a:off x="4347173" y="3196643"/>
          <a:ext cx="1287847" cy="804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/>
            <a:t>テスト</a:t>
          </a:r>
          <a:r>
            <a:rPr kumimoji="1" lang="en-US" altLang="ja-JP" sz="2000" kern="1200" dirty="0" smtClean="0"/>
            <a:t/>
          </a:r>
          <a:br>
            <a:rPr kumimoji="1" lang="en-US" altLang="ja-JP" sz="2000" kern="1200" dirty="0" smtClean="0"/>
          </a:br>
          <a:r>
            <a:rPr kumimoji="1" lang="ja-JP" altLang="en-US" sz="2000" kern="1200" dirty="0" smtClean="0"/>
            <a:t>ケース</a:t>
          </a:r>
          <a:endParaRPr kumimoji="1" lang="ja-JP" altLang="en-US" sz="2000" kern="1200" dirty="0"/>
        </a:p>
      </dsp:txBody>
      <dsp:txXfrm>
        <a:off x="4370748" y="3220218"/>
        <a:ext cx="1240697" cy="757754"/>
      </dsp:txXfrm>
    </dsp:sp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F6653-E305-4DFD-BE0E-63765B66D328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4CE6D-E9D4-419B-BAB0-7634F5BA29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1902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645815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124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125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126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127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128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129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141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142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143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159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160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167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181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9734652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190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194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409944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195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409944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218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219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220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225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226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227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343365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228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229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230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231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236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237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238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239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3433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109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119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4CE6D-E9D4-419B-BAB0-7634F5BA292B}" type="slidenum">
              <a:rPr kumimoji="1" lang="ja-JP" altLang="en-US" smtClean="0"/>
              <a:pPr/>
              <a:t>120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2011/8/10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6.xml"/><Relationship Id="rId7" Type="http://schemas.microsoft.com/office/2007/relationships/diagramDrawing" Target="../diagrams/drawing36.xml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1.xml"/><Relationship Id="rId7" Type="http://schemas.microsoft.com/office/2007/relationships/diagramDrawing" Target="../diagrams/drawing41.xml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1.xml"/><Relationship Id="rId5" Type="http://schemas.openxmlformats.org/officeDocument/2006/relationships/diagramQuickStyle" Target="../diagrams/quickStyle41.xml"/><Relationship Id="rId4" Type="http://schemas.openxmlformats.org/officeDocument/2006/relationships/diagramLayout" Target="../diagrams/layout41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wmf"/><Relationship Id="rId4" Type="http://schemas.microsoft.com/office/2007/relationships/hdphoto" Target="../media/hdphoto4.wdp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microsoft.com/office/2007/relationships/hdphoto" Target="../media/hdphoto5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0.jpeg"/><Relationship Id="rId4" Type="http://schemas.openxmlformats.org/officeDocument/2006/relationships/image" Target="../media/image34.wmf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2.xml"/><Relationship Id="rId7" Type="http://schemas.microsoft.com/office/2007/relationships/diagramDrawing" Target="../diagrams/drawing42.xml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2.xml"/><Relationship Id="rId5" Type="http://schemas.openxmlformats.org/officeDocument/2006/relationships/diagramQuickStyle" Target="../diagrams/quickStyle42.xml"/><Relationship Id="rId4" Type="http://schemas.openxmlformats.org/officeDocument/2006/relationships/diagramLayout" Target="../diagrams/layout42.xml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4.xml"/><Relationship Id="rId13" Type="http://schemas.openxmlformats.org/officeDocument/2006/relationships/diagramData" Target="../diagrams/data45.xml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12" Type="http://schemas.microsoft.com/office/2007/relationships/diagramDrawing" Target="../diagrams/drawing44.xml"/><Relationship Id="rId17" Type="http://schemas.microsoft.com/office/2007/relationships/diagramDrawing" Target="../diagrams/drawing45.xml"/><Relationship Id="rId2" Type="http://schemas.openxmlformats.org/officeDocument/2006/relationships/notesSlide" Target="../notesSlides/notesSlide121.xml"/><Relationship Id="rId16" Type="http://schemas.openxmlformats.org/officeDocument/2006/relationships/diagramColors" Target="../diagrams/colors4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3.xml"/><Relationship Id="rId11" Type="http://schemas.openxmlformats.org/officeDocument/2006/relationships/diagramColors" Target="../diagrams/colors44.xml"/><Relationship Id="rId5" Type="http://schemas.openxmlformats.org/officeDocument/2006/relationships/diagramQuickStyle" Target="../diagrams/quickStyle43.xml"/><Relationship Id="rId15" Type="http://schemas.openxmlformats.org/officeDocument/2006/relationships/diagramQuickStyle" Target="../diagrams/quickStyle45.xml"/><Relationship Id="rId10" Type="http://schemas.openxmlformats.org/officeDocument/2006/relationships/diagramQuickStyle" Target="../diagrams/quickStyle44.xml"/><Relationship Id="rId4" Type="http://schemas.openxmlformats.org/officeDocument/2006/relationships/diagramLayout" Target="../diagrams/layout43.xml"/><Relationship Id="rId9" Type="http://schemas.openxmlformats.org/officeDocument/2006/relationships/diagramLayout" Target="../diagrams/layout44.xml"/><Relationship Id="rId14" Type="http://schemas.openxmlformats.org/officeDocument/2006/relationships/diagramLayout" Target="../diagrams/layout45.xml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7.xml"/><Relationship Id="rId13" Type="http://schemas.openxmlformats.org/officeDocument/2006/relationships/diagramData" Target="../diagrams/data48.xml"/><Relationship Id="rId3" Type="http://schemas.openxmlformats.org/officeDocument/2006/relationships/diagramData" Target="../diagrams/data46.xml"/><Relationship Id="rId7" Type="http://schemas.microsoft.com/office/2007/relationships/diagramDrawing" Target="../diagrams/drawing46.xml"/><Relationship Id="rId12" Type="http://schemas.microsoft.com/office/2007/relationships/diagramDrawing" Target="../diagrams/drawing47.xml"/><Relationship Id="rId17" Type="http://schemas.microsoft.com/office/2007/relationships/diagramDrawing" Target="../diagrams/drawing48.xml"/><Relationship Id="rId2" Type="http://schemas.openxmlformats.org/officeDocument/2006/relationships/notesSlide" Target="../notesSlides/notesSlide122.xml"/><Relationship Id="rId16" Type="http://schemas.openxmlformats.org/officeDocument/2006/relationships/diagramColors" Target="../diagrams/colors4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6.xml"/><Relationship Id="rId11" Type="http://schemas.openxmlformats.org/officeDocument/2006/relationships/diagramColors" Target="../diagrams/colors47.xml"/><Relationship Id="rId5" Type="http://schemas.openxmlformats.org/officeDocument/2006/relationships/diagramQuickStyle" Target="../diagrams/quickStyle46.xml"/><Relationship Id="rId15" Type="http://schemas.openxmlformats.org/officeDocument/2006/relationships/diagramQuickStyle" Target="../diagrams/quickStyle48.xml"/><Relationship Id="rId10" Type="http://schemas.openxmlformats.org/officeDocument/2006/relationships/diagramQuickStyle" Target="../diagrams/quickStyle47.xml"/><Relationship Id="rId4" Type="http://schemas.openxmlformats.org/officeDocument/2006/relationships/diagramLayout" Target="../diagrams/layout46.xml"/><Relationship Id="rId9" Type="http://schemas.openxmlformats.org/officeDocument/2006/relationships/diagramLayout" Target="../diagrams/layout47.xml"/><Relationship Id="rId14" Type="http://schemas.openxmlformats.org/officeDocument/2006/relationships/diagramLayout" Target="../diagrams/layout48.xml"/></Relationships>
</file>

<file path=ppt/slides/_rels/slide15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0.xml"/><Relationship Id="rId13" Type="http://schemas.openxmlformats.org/officeDocument/2006/relationships/diagramData" Target="../diagrams/data51.xml"/><Relationship Id="rId3" Type="http://schemas.openxmlformats.org/officeDocument/2006/relationships/diagramData" Target="../diagrams/data49.xml"/><Relationship Id="rId7" Type="http://schemas.microsoft.com/office/2007/relationships/diagramDrawing" Target="../diagrams/drawing49.xml"/><Relationship Id="rId12" Type="http://schemas.microsoft.com/office/2007/relationships/diagramDrawing" Target="../diagrams/drawing50.xml"/><Relationship Id="rId17" Type="http://schemas.microsoft.com/office/2007/relationships/diagramDrawing" Target="../diagrams/drawing51.xml"/><Relationship Id="rId2" Type="http://schemas.openxmlformats.org/officeDocument/2006/relationships/notesSlide" Target="../notesSlides/notesSlide123.xml"/><Relationship Id="rId16" Type="http://schemas.openxmlformats.org/officeDocument/2006/relationships/diagramColors" Target="../diagrams/colors5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9.xml"/><Relationship Id="rId11" Type="http://schemas.openxmlformats.org/officeDocument/2006/relationships/diagramColors" Target="../diagrams/colors50.xml"/><Relationship Id="rId5" Type="http://schemas.openxmlformats.org/officeDocument/2006/relationships/diagramQuickStyle" Target="../diagrams/quickStyle49.xml"/><Relationship Id="rId15" Type="http://schemas.openxmlformats.org/officeDocument/2006/relationships/diagramQuickStyle" Target="../diagrams/quickStyle51.xml"/><Relationship Id="rId10" Type="http://schemas.openxmlformats.org/officeDocument/2006/relationships/diagramQuickStyle" Target="../diagrams/quickStyle50.xml"/><Relationship Id="rId4" Type="http://schemas.openxmlformats.org/officeDocument/2006/relationships/diagramLayout" Target="../diagrams/layout49.xml"/><Relationship Id="rId9" Type="http://schemas.openxmlformats.org/officeDocument/2006/relationships/diagramLayout" Target="../diagrams/layout50.xml"/><Relationship Id="rId14" Type="http://schemas.openxmlformats.org/officeDocument/2006/relationships/diagramLayout" Target="../diagrams/layout51.xml"/></Relationships>
</file>

<file path=ppt/slides/_rels/slide15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3.xml"/><Relationship Id="rId13" Type="http://schemas.openxmlformats.org/officeDocument/2006/relationships/diagramData" Target="../diagrams/data54.xml"/><Relationship Id="rId3" Type="http://schemas.openxmlformats.org/officeDocument/2006/relationships/diagramData" Target="../diagrams/data52.xml"/><Relationship Id="rId7" Type="http://schemas.microsoft.com/office/2007/relationships/diagramDrawing" Target="../diagrams/drawing52.xml"/><Relationship Id="rId12" Type="http://schemas.microsoft.com/office/2007/relationships/diagramDrawing" Target="../diagrams/drawing53.xml"/><Relationship Id="rId17" Type="http://schemas.microsoft.com/office/2007/relationships/diagramDrawing" Target="../diagrams/drawing54.xml"/><Relationship Id="rId2" Type="http://schemas.openxmlformats.org/officeDocument/2006/relationships/notesSlide" Target="../notesSlides/notesSlide124.xml"/><Relationship Id="rId16" Type="http://schemas.openxmlformats.org/officeDocument/2006/relationships/diagramColors" Target="../diagrams/colors5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2.xml"/><Relationship Id="rId11" Type="http://schemas.openxmlformats.org/officeDocument/2006/relationships/diagramColors" Target="../diagrams/colors53.xml"/><Relationship Id="rId5" Type="http://schemas.openxmlformats.org/officeDocument/2006/relationships/diagramQuickStyle" Target="../diagrams/quickStyle52.xml"/><Relationship Id="rId15" Type="http://schemas.openxmlformats.org/officeDocument/2006/relationships/diagramQuickStyle" Target="../diagrams/quickStyle54.xml"/><Relationship Id="rId10" Type="http://schemas.openxmlformats.org/officeDocument/2006/relationships/diagramQuickStyle" Target="../diagrams/quickStyle53.xml"/><Relationship Id="rId4" Type="http://schemas.openxmlformats.org/officeDocument/2006/relationships/diagramLayout" Target="../diagrams/layout52.xml"/><Relationship Id="rId9" Type="http://schemas.openxmlformats.org/officeDocument/2006/relationships/diagramLayout" Target="../diagrams/layout53.xml"/><Relationship Id="rId14" Type="http://schemas.openxmlformats.org/officeDocument/2006/relationships/diagramLayout" Target="../diagrams/layout54.xml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6.xml"/><Relationship Id="rId13" Type="http://schemas.openxmlformats.org/officeDocument/2006/relationships/diagramData" Target="../diagrams/data57.xml"/><Relationship Id="rId3" Type="http://schemas.openxmlformats.org/officeDocument/2006/relationships/diagramData" Target="../diagrams/data55.xml"/><Relationship Id="rId7" Type="http://schemas.microsoft.com/office/2007/relationships/diagramDrawing" Target="../diagrams/drawing55.xml"/><Relationship Id="rId12" Type="http://schemas.microsoft.com/office/2007/relationships/diagramDrawing" Target="../diagrams/drawing56.xml"/><Relationship Id="rId17" Type="http://schemas.microsoft.com/office/2007/relationships/diagramDrawing" Target="../diagrams/drawing57.xml"/><Relationship Id="rId2" Type="http://schemas.openxmlformats.org/officeDocument/2006/relationships/notesSlide" Target="../notesSlides/notesSlide125.xml"/><Relationship Id="rId16" Type="http://schemas.openxmlformats.org/officeDocument/2006/relationships/diagramColors" Target="../diagrams/colors5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5.xml"/><Relationship Id="rId11" Type="http://schemas.openxmlformats.org/officeDocument/2006/relationships/diagramColors" Target="../diagrams/colors56.xml"/><Relationship Id="rId5" Type="http://schemas.openxmlformats.org/officeDocument/2006/relationships/diagramQuickStyle" Target="../diagrams/quickStyle55.xml"/><Relationship Id="rId15" Type="http://schemas.openxmlformats.org/officeDocument/2006/relationships/diagramQuickStyle" Target="../diagrams/quickStyle57.xml"/><Relationship Id="rId10" Type="http://schemas.openxmlformats.org/officeDocument/2006/relationships/diagramQuickStyle" Target="../diagrams/quickStyle56.xml"/><Relationship Id="rId4" Type="http://schemas.openxmlformats.org/officeDocument/2006/relationships/diagramLayout" Target="../diagrams/layout55.xml"/><Relationship Id="rId9" Type="http://schemas.openxmlformats.org/officeDocument/2006/relationships/diagramLayout" Target="../diagrams/layout56.xml"/><Relationship Id="rId14" Type="http://schemas.openxmlformats.org/officeDocument/2006/relationships/diagramLayout" Target="../diagrams/layout57.xml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9.xml"/><Relationship Id="rId13" Type="http://schemas.openxmlformats.org/officeDocument/2006/relationships/diagramData" Target="../diagrams/data60.xml"/><Relationship Id="rId18" Type="http://schemas.openxmlformats.org/officeDocument/2006/relationships/diagramData" Target="../diagrams/data61.xml"/><Relationship Id="rId26" Type="http://schemas.openxmlformats.org/officeDocument/2006/relationships/diagramColors" Target="../diagrams/colors62.xml"/><Relationship Id="rId39" Type="http://schemas.openxmlformats.org/officeDocument/2006/relationships/diagramLayout" Target="../diagrams/layout65.xml"/><Relationship Id="rId3" Type="http://schemas.openxmlformats.org/officeDocument/2006/relationships/diagramData" Target="../diagrams/data58.xml"/><Relationship Id="rId21" Type="http://schemas.openxmlformats.org/officeDocument/2006/relationships/diagramColors" Target="../diagrams/colors61.xml"/><Relationship Id="rId34" Type="http://schemas.openxmlformats.org/officeDocument/2006/relationships/diagramLayout" Target="../diagrams/layout64.xml"/><Relationship Id="rId42" Type="http://schemas.microsoft.com/office/2007/relationships/diagramDrawing" Target="../diagrams/drawing65.xml"/><Relationship Id="rId47" Type="http://schemas.microsoft.com/office/2007/relationships/diagramDrawing" Target="../diagrams/drawing66.xml"/><Relationship Id="rId7" Type="http://schemas.microsoft.com/office/2007/relationships/diagramDrawing" Target="../diagrams/drawing58.xml"/><Relationship Id="rId12" Type="http://schemas.microsoft.com/office/2007/relationships/diagramDrawing" Target="../diagrams/drawing59.xml"/><Relationship Id="rId17" Type="http://schemas.microsoft.com/office/2007/relationships/diagramDrawing" Target="../diagrams/drawing60.xml"/><Relationship Id="rId25" Type="http://schemas.openxmlformats.org/officeDocument/2006/relationships/diagramQuickStyle" Target="../diagrams/quickStyle62.xml"/><Relationship Id="rId33" Type="http://schemas.openxmlformats.org/officeDocument/2006/relationships/diagramData" Target="../diagrams/data64.xml"/><Relationship Id="rId38" Type="http://schemas.openxmlformats.org/officeDocument/2006/relationships/diagramData" Target="../diagrams/data65.xml"/><Relationship Id="rId46" Type="http://schemas.openxmlformats.org/officeDocument/2006/relationships/diagramColors" Target="../diagrams/colors66.xml"/><Relationship Id="rId2" Type="http://schemas.openxmlformats.org/officeDocument/2006/relationships/notesSlide" Target="../notesSlides/notesSlide126.xml"/><Relationship Id="rId16" Type="http://schemas.openxmlformats.org/officeDocument/2006/relationships/diagramColors" Target="../diagrams/colors60.xml"/><Relationship Id="rId20" Type="http://schemas.openxmlformats.org/officeDocument/2006/relationships/diagramQuickStyle" Target="../diagrams/quickStyle61.xml"/><Relationship Id="rId29" Type="http://schemas.openxmlformats.org/officeDocument/2006/relationships/diagramLayout" Target="../diagrams/layout63.xml"/><Relationship Id="rId41" Type="http://schemas.openxmlformats.org/officeDocument/2006/relationships/diagramColors" Target="../diagrams/colors6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8.xml"/><Relationship Id="rId11" Type="http://schemas.openxmlformats.org/officeDocument/2006/relationships/diagramColors" Target="../diagrams/colors59.xml"/><Relationship Id="rId24" Type="http://schemas.openxmlformats.org/officeDocument/2006/relationships/diagramLayout" Target="../diagrams/layout62.xml"/><Relationship Id="rId32" Type="http://schemas.microsoft.com/office/2007/relationships/diagramDrawing" Target="../diagrams/drawing63.xml"/><Relationship Id="rId37" Type="http://schemas.microsoft.com/office/2007/relationships/diagramDrawing" Target="../diagrams/drawing64.xml"/><Relationship Id="rId40" Type="http://schemas.openxmlformats.org/officeDocument/2006/relationships/diagramQuickStyle" Target="../diagrams/quickStyle65.xml"/><Relationship Id="rId45" Type="http://schemas.openxmlformats.org/officeDocument/2006/relationships/diagramQuickStyle" Target="../diagrams/quickStyle66.xml"/><Relationship Id="rId5" Type="http://schemas.openxmlformats.org/officeDocument/2006/relationships/diagramQuickStyle" Target="../diagrams/quickStyle58.xml"/><Relationship Id="rId15" Type="http://schemas.openxmlformats.org/officeDocument/2006/relationships/diagramQuickStyle" Target="../diagrams/quickStyle60.xml"/><Relationship Id="rId23" Type="http://schemas.openxmlformats.org/officeDocument/2006/relationships/diagramData" Target="../diagrams/data62.xml"/><Relationship Id="rId28" Type="http://schemas.openxmlformats.org/officeDocument/2006/relationships/diagramData" Target="../diagrams/data63.xml"/><Relationship Id="rId36" Type="http://schemas.openxmlformats.org/officeDocument/2006/relationships/diagramColors" Target="../diagrams/colors64.xml"/><Relationship Id="rId10" Type="http://schemas.openxmlformats.org/officeDocument/2006/relationships/diagramQuickStyle" Target="../diagrams/quickStyle59.xml"/><Relationship Id="rId19" Type="http://schemas.openxmlformats.org/officeDocument/2006/relationships/diagramLayout" Target="../diagrams/layout61.xml"/><Relationship Id="rId31" Type="http://schemas.openxmlformats.org/officeDocument/2006/relationships/diagramColors" Target="../diagrams/colors63.xml"/><Relationship Id="rId44" Type="http://schemas.openxmlformats.org/officeDocument/2006/relationships/diagramLayout" Target="../diagrams/layout66.xml"/><Relationship Id="rId4" Type="http://schemas.openxmlformats.org/officeDocument/2006/relationships/diagramLayout" Target="../diagrams/layout58.xml"/><Relationship Id="rId9" Type="http://schemas.openxmlformats.org/officeDocument/2006/relationships/diagramLayout" Target="../diagrams/layout59.xml"/><Relationship Id="rId14" Type="http://schemas.openxmlformats.org/officeDocument/2006/relationships/diagramLayout" Target="../diagrams/layout60.xml"/><Relationship Id="rId22" Type="http://schemas.microsoft.com/office/2007/relationships/diagramDrawing" Target="../diagrams/drawing61.xml"/><Relationship Id="rId27" Type="http://schemas.microsoft.com/office/2007/relationships/diagramDrawing" Target="../diagrams/drawing62.xml"/><Relationship Id="rId30" Type="http://schemas.openxmlformats.org/officeDocument/2006/relationships/diagramQuickStyle" Target="../diagrams/quickStyle63.xml"/><Relationship Id="rId35" Type="http://schemas.openxmlformats.org/officeDocument/2006/relationships/diagramQuickStyle" Target="../diagrams/quickStyle64.xml"/><Relationship Id="rId43" Type="http://schemas.openxmlformats.org/officeDocument/2006/relationships/diagramData" Target="../diagrams/data66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7.xml"/><Relationship Id="rId7" Type="http://schemas.microsoft.com/office/2007/relationships/diagramDrawing" Target="../diagrams/drawing67.xml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7.xml"/><Relationship Id="rId5" Type="http://schemas.openxmlformats.org/officeDocument/2006/relationships/diagramQuickStyle" Target="../diagrams/quickStyle67.xml"/><Relationship Id="rId4" Type="http://schemas.openxmlformats.org/officeDocument/2006/relationships/diagramLayout" Target="../diagrams/layout6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7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8.xml"/><Relationship Id="rId7" Type="http://schemas.microsoft.com/office/2007/relationships/diagramDrawing" Target="../diagrams/drawing68.xml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8.xml"/><Relationship Id="rId5" Type="http://schemas.openxmlformats.org/officeDocument/2006/relationships/diagramQuickStyle" Target="../diagrams/quickStyle68.xml"/><Relationship Id="rId4" Type="http://schemas.openxmlformats.org/officeDocument/2006/relationships/diagramLayout" Target="../diagrams/layout68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9.xml"/><Relationship Id="rId2" Type="http://schemas.openxmlformats.org/officeDocument/2006/relationships/diagramData" Target="../diagrams/data6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9.xml"/><Relationship Id="rId5" Type="http://schemas.openxmlformats.org/officeDocument/2006/relationships/diagramColors" Target="../diagrams/colors69.xml"/><Relationship Id="rId4" Type="http://schemas.openxmlformats.org/officeDocument/2006/relationships/diagramQuickStyle" Target="../diagrams/quickStyle69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0.xml"/><Relationship Id="rId2" Type="http://schemas.openxmlformats.org/officeDocument/2006/relationships/diagramData" Target="../diagrams/data7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0.xml"/><Relationship Id="rId5" Type="http://schemas.openxmlformats.org/officeDocument/2006/relationships/diagramColors" Target="../diagrams/colors70.xml"/><Relationship Id="rId4" Type="http://schemas.openxmlformats.org/officeDocument/2006/relationships/diagramQuickStyle" Target="../diagrams/quickStyle70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1.xml"/><Relationship Id="rId2" Type="http://schemas.openxmlformats.org/officeDocument/2006/relationships/diagramData" Target="../diagrams/data7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1.xml"/><Relationship Id="rId5" Type="http://schemas.openxmlformats.org/officeDocument/2006/relationships/diagramColors" Target="../diagrams/colors71.xml"/><Relationship Id="rId4" Type="http://schemas.openxmlformats.org/officeDocument/2006/relationships/diagramQuickStyle" Target="../diagrams/quickStyle71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3.xml"/><Relationship Id="rId13" Type="http://schemas.openxmlformats.org/officeDocument/2006/relationships/diagramLayout" Target="../diagrams/layout74.xml"/><Relationship Id="rId3" Type="http://schemas.openxmlformats.org/officeDocument/2006/relationships/diagramLayout" Target="../diagrams/layout72.xml"/><Relationship Id="rId7" Type="http://schemas.openxmlformats.org/officeDocument/2006/relationships/diagramData" Target="../diagrams/data73.xml"/><Relationship Id="rId12" Type="http://schemas.openxmlformats.org/officeDocument/2006/relationships/diagramData" Target="../diagrams/data74.xml"/><Relationship Id="rId2" Type="http://schemas.openxmlformats.org/officeDocument/2006/relationships/diagramData" Target="../diagrams/data72.xml"/><Relationship Id="rId16" Type="http://schemas.microsoft.com/office/2007/relationships/diagramDrawing" Target="../diagrams/drawing7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2.xml"/><Relationship Id="rId11" Type="http://schemas.microsoft.com/office/2007/relationships/diagramDrawing" Target="../diagrams/drawing73.xml"/><Relationship Id="rId5" Type="http://schemas.openxmlformats.org/officeDocument/2006/relationships/diagramColors" Target="../diagrams/colors72.xml"/><Relationship Id="rId15" Type="http://schemas.openxmlformats.org/officeDocument/2006/relationships/diagramColors" Target="../diagrams/colors74.xml"/><Relationship Id="rId10" Type="http://schemas.openxmlformats.org/officeDocument/2006/relationships/diagramColors" Target="../diagrams/colors73.xml"/><Relationship Id="rId4" Type="http://schemas.openxmlformats.org/officeDocument/2006/relationships/diagramQuickStyle" Target="../diagrams/quickStyle72.xml"/><Relationship Id="rId9" Type="http://schemas.openxmlformats.org/officeDocument/2006/relationships/diagramQuickStyle" Target="../diagrams/quickStyle73.xml"/><Relationship Id="rId14" Type="http://schemas.openxmlformats.org/officeDocument/2006/relationships/diagramQuickStyle" Target="../diagrams/quickStyle74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5.xml"/><Relationship Id="rId2" Type="http://schemas.openxmlformats.org/officeDocument/2006/relationships/diagramData" Target="../diagrams/data7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5.xml"/><Relationship Id="rId5" Type="http://schemas.openxmlformats.org/officeDocument/2006/relationships/diagramColors" Target="../diagrams/colors75.xml"/><Relationship Id="rId4" Type="http://schemas.openxmlformats.org/officeDocument/2006/relationships/diagramQuickStyle" Target="../diagrams/quickStyle7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0.wmf"/><Relationship Id="rId4" Type="http://schemas.openxmlformats.org/officeDocument/2006/relationships/image" Target="../media/image7.gif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6.xml"/><Relationship Id="rId2" Type="http://schemas.openxmlformats.org/officeDocument/2006/relationships/diagramData" Target="../diagrams/data7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6.xml"/><Relationship Id="rId5" Type="http://schemas.openxmlformats.org/officeDocument/2006/relationships/diagramColors" Target="../diagrams/colors76.xml"/><Relationship Id="rId4" Type="http://schemas.openxmlformats.org/officeDocument/2006/relationships/diagramQuickStyle" Target="../diagrams/quickStyle76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7.xml"/><Relationship Id="rId2" Type="http://schemas.openxmlformats.org/officeDocument/2006/relationships/diagramData" Target="../diagrams/data7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7.xml"/><Relationship Id="rId5" Type="http://schemas.openxmlformats.org/officeDocument/2006/relationships/diagramColors" Target="../diagrams/colors77.xml"/><Relationship Id="rId4" Type="http://schemas.openxmlformats.org/officeDocument/2006/relationships/diagramQuickStyle" Target="../diagrams/quickStyle7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8.xml"/><Relationship Id="rId2" Type="http://schemas.openxmlformats.org/officeDocument/2006/relationships/diagramData" Target="../diagrams/data7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8.xml"/><Relationship Id="rId5" Type="http://schemas.openxmlformats.org/officeDocument/2006/relationships/diagramColors" Target="../diagrams/colors78.xml"/><Relationship Id="rId4" Type="http://schemas.openxmlformats.org/officeDocument/2006/relationships/diagramQuickStyle" Target="../diagrams/quickStyle78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9.xml"/><Relationship Id="rId2" Type="http://schemas.openxmlformats.org/officeDocument/2006/relationships/diagramData" Target="../diagrams/data7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9.xml"/><Relationship Id="rId5" Type="http://schemas.openxmlformats.org/officeDocument/2006/relationships/diagramColors" Target="../diagrams/colors79.xml"/><Relationship Id="rId4" Type="http://schemas.openxmlformats.org/officeDocument/2006/relationships/diagramQuickStyle" Target="../diagrams/quickStyle79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8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diagramData" Target="../diagrams/data9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17" Type="http://schemas.microsoft.com/office/2007/relationships/diagramDrawing" Target="../diagrams/drawing9.xml"/><Relationship Id="rId2" Type="http://schemas.openxmlformats.org/officeDocument/2006/relationships/notesSlide" Target="../notesSlides/notesSlide17.xml"/><Relationship Id="rId16" Type="http://schemas.openxmlformats.org/officeDocument/2006/relationships/diagramColors" Target="../diagrams/colors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Relationship Id="rId14" Type="http://schemas.openxmlformats.org/officeDocument/2006/relationships/diagramLayout" Target="../diagrams/layout9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0.xml"/><Relationship Id="rId7" Type="http://schemas.openxmlformats.org/officeDocument/2006/relationships/image" Target="../media/image48.jpeg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0.xml"/><Relationship Id="rId5" Type="http://schemas.openxmlformats.org/officeDocument/2006/relationships/diagramColors" Target="../diagrams/colors80.xml"/><Relationship Id="rId4" Type="http://schemas.openxmlformats.org/officeDocument/2006/relationships/diagramQuickStyle" Target="../diagrams/quickStyle80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1.xml"/><Relationship Id="rId7" Type="http://schemas.openxmlformats.org/officeDocument/2006/relationships/image" Target="../media/image48.jpeg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1.xml"/><Relationship Id="rId5" Type="http://schemas.openxmlformats.org/officeDocument/2006/relationships/diagramColors" Target="../diagrams/colors81.xml"/><Relationship Id="rId4" Type="http://schemas.openxmlformats.org/officeDocument/2006/relationships/diagramQuickStyle" Target="../diagrams/quickStyle81.xml"/></Relationships>
</file>

<file path=ppt/slides/_rels/slide1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Data" Target="../diagrams/data82.xml"/><Relationship Id="rId7" Type="http://schemas.microsoft.com/office/2007/relationships/diagramDrawing" Target="../diagrams/drawing82.xml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2.xml"/><Relationship Id="rId5" Type="http://schemas.openxmlformats.org/officeDocument/2006/relationships/diagramQuickStyle" Target="../diagrams/quickStyle82.xml"/><Relationship Id="rId10" Type="http://schemas.openxmlformats.org/officeDocument/2006/relationships/image" Target="../media/image48.jpeg"/><Relationship Id="rId4" Type="http://schemas.openxmlformats.org/officeDocument/2006/relationships/diagramLayout" Target="../diagrams/layout82.xml"/><Relationship Id="rId9" Type="http://schemas.microsoft.com/office/2007/relationships/hdphoto" Target="../media/hdphoto9.wdp"/></Relationships>
</file>

<file path=ppt/slides/_rels/slide1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diagramData" Target="../diagrams/data83.xml"/><Relationship Id="rId7" Type="http://schemas.microsoft.com/office/2007/relationships/diagramDrawing" Target="../diagrams/drawing83.xml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3.xml"/><Relationship Id="rId5" Type="http://schemas.openxmlformats.org/officeDocument/2006/relationships/diagramQuickStyle" Target="../diagrams/quickStyle83.xml"/><Relationship Id="rId4" Type="http://schemas.openxmlformats.org/officeDocument/2006/relationships/diagramLayout" Target="../diagrams/layout83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4.xml"/><Relationship Id="rId7" Type="http://schemas.microsoft.com/office/2007/relationships/diagramDrawing" Target="../diagrams/drawing84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4.xml"/><Relationship Id="rId5" Type="http://schemas.openxmlformats.org/officeDocument/2006/relationships/diagramQuickStyle" Target="../diagrams/quickStyle84.xml"/><Relationship Id="rId4" Type="http://schemas.openxmlformats.org/officeDocument/2006/relationships/diagramLayout" Target="../diagrams/layout84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5.xml"/><Relationship Id="rId7" Type="http://schemas.microsoft.com/office/2007/relationships/diagramDrawing" Target="../diagrams/drawing85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5.xml"/><Relationship Id="rId5" Type="http://schemas.openxmlformats.org/officeDocument/2006/relationships/diagramQuickStyle" Target="../diagrams/quickStyle85.xml"/><Relationship Id="rId4" Type="http://schemas.openxmlformats.org/officeDocument/2006/relationships/diagramLayout" Target="../diagrams/layout85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6.xml"/><Relationship Id="rId2" Type="http://schemas.openxmlformats.org/officeDocument/2006/relationships/diagramData" Target="../diagrams/data8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6.xml"/><Relationship Id="rId5" Type="http://schemas.openxmlformats.org/officeDocument/2006/relationships/diagramColors" Target="../diagrams/colors86.xml"/><Relationship Id="rId4" Type="http://schemas.openxmlformats.org/officeDocument/2006/relationships/diagramQuickStyle" Target="../diagrams/quickStyle86.xml"/></Relationships>
</file>

<file path=ppt/slides/_rels/slide19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diagramLayout" Target="../diagrams/layout87.xml"/><Relationship Id="rId7" Type="http://schemas.openxmlformats.org/officeDocument/2006/relationships/image" Target="../media/image49.png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7.xml"/><Relationship Id="rId5" Type="http://schemas.openxmlformats.org/officeDocument/2006/relationships/diagramColors" Target="../diagrams/colors87.xml"/><Relationship Id="rId4" Type="http://schemas.openxmlformats.org/officeDocument/2006/relationships/diagramQuickStyle" Target="../diagrams/quickStyle87.xml"/><Relationship Id="rId9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Data" Target="../diagrams/data12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17" Type="http://schemas.microsoft.com/office/2007/relationships/diagramDrawing" Target="../diagrams/drawing12.xml"/><Relationship Id="rId2" Type="http://schemas.openxmlformats.org/officeDocument/2006/relationships/notesSlide" Target="../notesSlides/notesSlide18.xml"/><Relationship Id="rId16" Type="http://schemas.openxmlformats.org/officeDocument/2006/relationships/diagramColors" Target="../diagrams/colors1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diagramLayout" Target="../diagrams/layout12.xml"/></Relationships>
</file>

<file path=ppt/slides/_rels/slide20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diagramLayout" Target="../diagrams/layout88.xml"/><Relationship Id="rId7" Type="http://schemas.openxmlformats.org/officeDocument/2006/relationships/image" Target="../media/image49.png"/><Relationship Id="rId2" Type="http://schemas.openxmlformats.org/officeDocument/2006/relationships/diagramData" Target="../diagrams/data8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8.xml"/><Relationship Id="rId5" Type="http://schemas.openxmlformats.org/officeDocument/2006/relationships/diagramColors" Target="../diagrams/colors88.xml"/><Relationship Id="rId4" Type="http://schemas.openxmlformats.org/officeDocument/2006/relationships/diagramQuickStyle" Target="../diagrams/quickStyle88.xml"/><Relationship Id="rId9" Type="http://schemas.openxmlformats.org/officeDocument/2006/relationships/image" Target="../media/image48.jpeg"/></Relationships>
</file>

<file path=ppt/slides/_rels/slide201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diagramLayout" Target="../diagrams/layout89.xml"/><Relationship Id="rId7" Type="http://schemas.openxmlformats.org/officeDocument/2006/relationships/image" Target="../media/image49.png"/><Relationship Id="rId2" Type="http://schemas.openxmlformats.org/officeDocument/2006/relationships/diagramData" Target="../diagrams/data8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9.xml"/><Relationship Id="rId5" Type="http://schemas.openxmlformats.org/officeDocument/2006/relationships/diagramColors" Target="../diagrams/colors89.xml"/><Relationship Id="rId4" Type="http://schemas.openxmlformats.org/officeDocument/2006/relationships/diagramQuickStyle" Target="../diagrams/quickStyle89.xml"/><Relationship Id="rId9" Type="http://schemas.openxmlformats.org/officeDocument/2006/relationships/image" Target="../media/image48.jpeg"/></Relationships>
</file>

<file path=ppt/slides/_rels/slide202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diagramLayout" Target="../diagrams/layout90.xml"/><Relationship Id="rId7" Type="http://schemas.openxmlformats.org/officeDocument/2006/relationships/image" Target="../media/image50.png"/><Relationship Id="rId2" Type="http://schemas.openxmlformats.org/officeDocument/2006/relationships/diagramData" Target="../diagrams/data9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0.xml"/><Relationship Id="rId5" Type="http://schemas.openxmlformats.org/officeDocument/2006/relationships/diagramColors" Target="../diagrams/colors90.xml"/><Relationship Id="rId4" Type="http://schemas.openxmlformats.org/officeDocument/2006/relationships/diagramQuickStyle" Target="../diagrams/quickStyle90.xml"/></Relationships>
</file>

<file path=ppt/slides/_rels/slide20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diagramLayout" Target="../diagrams/layout91.xml"/><Relationship Id="rId7" Type="http://schemas.openxmlformats.org/officeDocument/2006/relationships/image" Target="../media/image50.png"/><Relationship Id="rId2" Type="http://schemas.openxmlformats.org/officeDocument/2006/relationships/diagramData" Target="../diagrams/data9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1.xml"/><Relationship Id="rId5" Type="http://schemas.openxmlformats.org/officeDocument/2006/relationships/diagramColors" Target="../diagrams/colors91.xml"/><Relationship Id="rId4" Type="http://schemas.openxmlformats.org/officeDocument/2006/relationships/diagramQuickStyle" Target="../diagrams/quickStyle91.xml"/></Relationships>
</file>

<file path=ppt/slides/_rels/slide20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diagramLayout" Target="../diagrams/layout92.xml"/><Relationship Id="rId7" Type="http://schemas.openxmlformats.org/officeDocument/2006/relationships/image" Target="../media/image50.png"/><Relationship Id="rId2" Type="http://schemas.openxmlformats.org/officeDocument/2006/relationships/diagramData" Target="../diagrams/data9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2.xml"/><Relationship Id="rId5" Type="http://schemas.openxmlformats.org/officeDocument/2006/relationships/diagramColors" Target="../diagrams/colors92.xml"/><Relationship Id="rId4" Type="http://schemas.openxmlformats.org/officeDocument/2006/relationships/diagramQuickStyle" Target="../diagrams/quickStyle92.xml"/></Relationships>
</file>

<file path=ppt/slides/_rels/slide20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diagramLayout" Target="../diagrams/layout93.xml"/><Relationship Id="rId7" Type="http://schemas.openxmlformats.org/officeDocument/2006/relationships/image" Target="../media/image50.png"/><Relationship Id="rId2" Type="http://schemas.openxmlformats.org/officeDocument/2006/relationships/diagramData" Target="../diagrams/data9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3.xml"/><Relationship Id="rId5" Type="http://schemas.openxmlformats.org/officeDocument/2006/relationships/diagramColors" Target="../diagrams/colors93.xml"/><Relationship Id="rId4" Type="http://schemas.openxmlformats.org/officeDocument/2006/relationships/diagramQuickStyle" Target="../diagrams/quickStyle93.xml"/></Relationships>
</file>

<file path=ppt/slides/_rels/slide20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13" Type="http://schemas.openxmlformats.org/officeDocument/2006/relationships/diagramData" Target="../diagrams/data15.xml"/><Relationship Id="rId18" Type="http://schemas.openxmlformats.org/officeDocument/2006/relationships/diagramData" Target="../diagrams/data16.xml"/><Relationship Id="rId3" Type="http://schemas.openxmlformats.org/officeDocument/2006/relationships/diagramData" Target="../diagrams/data13.xml"/><Relationship Id="rId21" Type="http://schemas.openxmlformats.org/officeDocument/2006/relationships/diagramColors" Target="../diagrams/colors16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17" Type="http://schemas.microsoft.com/office/2007/relationships/diagramDrawing" Target="../diagrams/drawing15.xml"/><Relationship Id="rId2" Type="http://schemas.openxmlformats.org/officeDocument/2006/relationships/notesSlide" Target="../notesSlides/notesSlide19.xml"/><Relationship Id="rId16" Type="http://schemas.openxmlformats.org/officeDocument/2006/relationships/diagramColors" Target="../diagrams/colors15.xml"/><Relationship Id="rId20" Type="http://schemas.openxmlformats.org/officeDocument/2006/relationships/diagramQuickStyle" Target="../diagrams/quickStyle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4.xml"/><Relationship Id="rId19" Type="http://schemas.openxmlformats.org/officeDocument/2006/relationships/diagramLayout" Target="../diagrams/layout16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Relationship Id="rId14" Type="http://schemas.openxmlformats.org/officeDocument/2006/relationships/diagramLayout" Target="../diagrams/layout15.xml"/><Relationship Id="rId22" Type="http://schemas.microsoft.com/office/2007/relationships/diagramDrawing" Target="../diagrams/drawing16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4.xml"/><Relationship Id="rId2" Type="http://schemas.openxmlformats.org/officeDocument/2006/relationships/diagramData" Target="../diagrams/data9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4.xml"/><Relationship Id="rId5" Type="http://schemas.openxmlformats.org/officeDocument/2006/relationships/diagramColors" Target="../diagrams/colors94.xml"/><Relationship Id="rId4" Type="http://schemas.openxmlformats.org/officeDocument/2006/relationships/diagramQuickStyle" Target="../diagrams/quickStyle94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5.xml"/><Relationship Id="rId2" Type="http://schemas.openxmlformats.org/officeDocument/2006/relationships/diagramData" Target="../diagrams/data9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5.xml"/><Relationship Id="rId5" Type="http://schemas.openxmlformats.org/officeDocument/2006/relationships/diagramColors" Target="../diagrams/colors95.xml"/><Relationship Id="rId4" Type="http://schemas.openxmlformats.org/officeDocument/2006/relationships/diagramQuickStyle" Target="../diagrams/quickStyle95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wmf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53.wmf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wmf"/><Relationship Id="rId5" Type="http://schemas.openxmlformats.org/officeDocument/2006/relationships/image" Target="../media/image56.jpeg"/><Relationship Id="rId10" Type="http://schemas.openxmlformats.org/officeDocument/2006/relationships/image" Target="../media/image34.wmf"/><Relationship Id="rId4" Type="http://schemas.openxmlformats.org/officeDocument/2006/relationships/image" Target="../media/image54.wmf"/><Relationship Id="rId9" Type="http://schemas.openxmlformats.org/officeDocument/2006/relationships/image" Target="../media/image30.jpeg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6.xml"/><Relationship Id="rId2" Type="http://schemas.openxmlformats.org/officeDocument/2006/relationships/diagramData" Target="../diagrams/data9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6.xml"/><Relationship Id="rId5" Type="http://schemas.openxmlformats.org/officeDocument/2006/relationships/diagramColors" Target="../diagrams/colors96.xml"/><Relationship Id="rId4" Type="http://schemas.openxmlformats.org/officeDocument/2006/relationships/diagramQuickStyle" Target="../diagrams/quickStyle96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57.jpeg"/><Relationship Id="rId7" Type="http://schemas.openxmlformats.org/officeDocument/2006/relationships/image" Target="../media/image6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59.png"/><Relationship Id="rId4" Type="http://schemas.openxmlformats.org/officeDocument/2006/relationships/image" Target="../media/image58.wmf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wmf"/><Relationship Id="rId4" Type="http://schemas.microsoft.com/office/2007/relationships/hdphoto" Target="../media/hdphoto12.wdp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wmf"/><Relationship Id="rId4" Type="http://schemas.microsoft.com/office/2007/relationships/hdphoto" Target="../media/hdphoto12.wdp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7" Type="http://schemas.microsoft.com/office/2007/relationships/hdphoto" Target="../media/hdphoto15.wdp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microsoft.com/office/2007/relationships/hdphoto" Target="../media/hdphoto14.wdp"/><Relationship Id="rId4" Type="http://schemas.openxmlformats.org/officeDocument/2006/relationships/image" Target="../media/image61.png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1.jpeg"/><Relationship Id="rId7" Type="http://schemas.openxmlformats.org/officeDocument/2006/relationships/image" Target="../media/image16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jpe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6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microsoft.com/office/2007/relationships/hdphoto" Target="../media/hdphoto2.wdp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/>
          <p:nvPr/>
        </p:nvGrpSpPr>
        <p:grpSpPr>
          <a:xfrm>
            <a:off x="1187624" y="188640"/>
            <a:ext cx="7560840" cy="5904656"/>
            <a:chOff x="1187624" y="188640"/>
            <a:chExt cx="7560840" cy="5904656"/>
          </a:xfrm>
        </p:grpSpPr>
        <p:sp>
          <p:nvSpPr>
            <p:cNvPr id="3" name="角丸四角形 2"/>
            <p:cNvSpPr/>
            <p:nvPr/>
          </p:nvSpPr>
          <p:spPr>
            <a:xfrm>
              <a:off x="1187624" y="188640"/>
              <a:ext cx="7560840" cy="590465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 開発プロジェクトチーム</a:t>
              </a:r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5220072" y="2420888"/>
              <a:ext cx="3168352" cy="338437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</a:t>
              </a:r>
              <a:r>
                <a:rPr lang="en-US" altLang="ja-JP" dirty="0" smtClean="0"/>
                <a:t>QA</a:t>
              </a:r>
              <a:r>
                <a:rPr lang="ja-JP" altLang="en-US" dirty="0" smtClean="0"/>
                <a:t>チーム</a:t>
              </a:r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sp>
          <p:nvSpPr>
            <p:cNvPr id="4" name="角丸四角形 3"/>
            <p:cNvSpPr/>
            <p:nvPr/>
          </p:nvSpPr>
          <p:spPr>
            <a:xfrm>
              <a:off x="1547664" y="2420888"/>
              <a:ext cx="3168352" cy="338437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開発チーム</a:t>
              </a:r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graphicFrame>
          <p:nvGraphicFramePr>
            <p:cNvPr id="2" name="図表 1"/>
            <p:cNvGraphicFramePr/>
            <p:nvPr>
              <p:extLst>
                <p:ext uri="{D42A27DB-BD31-4B8C-83A1-F6EECF244321}">
                  <p14:modId xmlns:p14="http://schemas.microsoft.com/office/powerpoint/2010/main" val="1176954284"/>
                </p:ext>
              </p:extLst>
            </p:nvPr>
          </p:nvGraphicFramePr>
          <p:xfrm>
            <a:off x="1524000" y="764704"/>
            <a:ext cx="6864424" cy="48403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37976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4556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ビルドをリリースする範囲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302331468"/>
              </p:ext>
            </p:extLst>
          </p:nvPr>
        </p:nvGraphicFramePr>
        <p:xfrm>
          <a:off x="1524000" y="1397000"/>
          <a:ext cx="5496272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4169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140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Vendor line</a:t>
            </a:r>
            <a:endParaRPr lang="en-US" sz="3200" b="1" dirty="0"/>
          </a:p>
        </p:txBody>
      </p:sp>
      <p:grpSp>
        <p:nvGrpSpPr>
          <p:cNvPr id="16" name="グループ化 15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" name="Cloud"/>
            <p:cNvSpPr>
              <a:spLocks noChangeAspect="1" noEditPoints="1" noChangeArrowheads="1"/>
            </p:cNvSpPr>
            <p:nvPr/>
          </p:nvSpPr>
          <p:spPr bwMode="auto">
            <a:xfrm>
              <a:off x="2627784" y="1359535"/>
              <a:ext cx="1287338" cy="862695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BE7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ja-JP" altLang="en-US" sz="1400" dirty="0"/>
                <a:t>インターネット</a:t>
              </a:r>
              <a:endParaRPr lang="en-US" sz="1400" dirty="0"/>
            </a:p>
          </p:txBody>
        </p:sp>
        <p:pic>
          <p:nvPicPr>
            <p:cNvPr id="23" name="Picture 2" descr="C:\Users\yotsuda\AppData\Local\Microsoft\Windows\Temporary Internet Files\Content.IE5\4SV5O5UP\MC900428969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9461" y="3021633"/>
              <a:ext cx="726984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テキスト ボックス 2"/>
            <p:cNvSpPr txBox="1"/>
            <p:nvPr/>
          </p:nvSpPr>
          <p:spPr>
            <a:xfrm>
              <a:off x="5124488" y="4067780"/>
              <a:ext cx="1391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ビルドマシン</a:t>
              </a:r>
              <a:endParaRPr lang="en-US" dirty="0"/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4767450" y="2916233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4265279" y="1353542"/>
              <a:ext cx="225093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サードパーティ製の</a:t>
              </a:r>
              <a:endParaRPr lang="en-US" altLang="ja-JP" dirty="0" smtClean="0"/>
            </a:p>
            <a:p>
              <a:r>
                <a:rPr lang="ja-JP" altLang="en-US" dirty="0" smtClean="0"/>
                <a:t>コンポーネントが手に</a:t>
              </a:r>
              <a:endParaRPr lang="en-US" altLang="ja-JP" dirty="0" smtClean="0"/>
            </a:p>
            <a:p>
              <a:r>
                <a:rPr lang="ja-JP" altLang="en-US" dirty="0" smtClean="0"/>
                <a:t>入らなくな</a:t>
              </a:r>
              <a:r>
                <a:rPr lang="ja-JP" altLang="en-US" dirty="0"/>
                <a:t>ってしまう</a:t>
              </a:r>
              <a:endParaRPr lang="en-US" dirty="0"/>
            </a:p>
          </p:txBody>
        </p:sp>
        <p:cxnSp>
          <p:nvCxnSpPr>
            <p:cNvPr id="33" name="曲線コネクタ 32"/>
            <p:cNvCxnSpPr>
              <a:stCxn id="2" idx="1"/>
              <a:endCxn id="25" idx="1"/>
            </p:cNvCxnSpPr>
            <p:nvPr/>
          </p:nvCxnSpPr>
          <p:spPr>
            <a:xfrm>
              <a:off x="3271453" y="2221311"/>
              <a:ext cx="1495997" cy="98731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右矢印 35"/>
            <p:cNvSpPr/>
            <p:nvPr/>
          </p:nvSpPr>
          <p:spPr>
            <a:xfrm>
              <a:off x="2445251" y="4476462"/>
              <a:ext cx="2120622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339752" y="4715852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41" name="右矢印 40"/>
            <p:cNvSpPr/>
            <p:nvPr/>
          </p:nvSpPr>
          <p:spPr>
            <a:xfrm>
              <a:off x="2445251" y="4476462"/>
              <a:ext cx="2120622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片側の 2 つの角を切り取った四角形 41"/>
            <p:cNvSpPr/>
            <p:nvPr/>
          </p:nvSpPr>
          <p:spPr>
            <a:xfrm rot="16200000">
              <a:off x="3173072" y="3449988"/>
              <a:ext cx="247513" cy="718622"/>
            </a:xfrm>
            <a:prstGeom prst="snip2SameRect">
              <a:avLst>
                <a:gd name="adj1" fmla="val 48926"/>
                <a:gd name="adj2" fmla="val 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sz="1600" dirty="0" smtClean="0"/>
                <a:t>Ver.1</a:t>
              </a:r>
              <a:endParaRPr lang="en-US" sz="1600" dirty="0"/>
            </a:p>
          </p:txBody>
        </p:sp>
        <p:cxnSp>
          <p:nvCxnSpPr>
            <p:cNvPr id="43" name="曲線コネクタ 42"/>
            <p:cNvCxnSpPr>
              <a:stCxn id="42" idx="3"/>
            </p:cNvCxnSpPr>
            <p:nvPr/>
          </p:nvCxnSpPr>
          <p:spPr>
            <a:xfrm rot="10800000" flipV="1">
              <a:off x="2849936" y="3809298"/>
              <a:ext cx="87583" cy="593787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片側の 2 つの角を切り取った四角形 43"/>
            <p:cNvSpPr/>
            <p:nvPr/>
          </p:nvSpPr>
          <p:spPr>
            <a:xfrm rot="16200000" flipV="1">
              <a:off x="3482263" y="3870666"/>
              <a:ext cx="247514" cy="660327"/>
            </a:xfrm>
            <a:prstGeom prst="snip2SameRect">
              <a:avLst>
                <a:gd name="adj1" fmla="val 48926"/>
                <a:gd name="adj2" fmla="val 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sz="1600" dirty="0" smtClean="0"/>
                <a:t>Ver.2</a:t>
              </a:r>
              <a:endParaRPr lang="en-US" sz="1600" dirty="0"/>
            </a:p>
          </p:txBody>
        </p:sp>
        <p:cxnSp>
          <p:nvCxnSpPr>
            <p:cNvPr id="46" name="曲線コネクタ 45"/>
            <p:cNvCxnSpPr>
              <a:stCxn id="44" idx="3"/>
            </p:cNvCxnSpPr>
            <p:nvPr/>
          </p:nvCxnSpPr>
          <p:spPr>
            <a:xfrm>
              <a:off x="3936184" y="4200830"/>
              <a:ext cx="281903" cy="214510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円/楕円 38"/>
            <p:cNvSpPr/>
            <p:nvPr/>
          </p:nvSpPr>
          <p:spPr>
            <a:xfrm>
              <a:off x="4067944" y="4415340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/>
          </p:nvSpPr>
          <p:spPr>
            <a:xfrm>
              <a:off x="2699792" y="440308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20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140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Vendor line</a:t>
            </a:r>
            <a:endParaRPr lang="en-US" sz="3200" b="1" dirty="0"/>
          </a:p>
        </p:txBody>
      </p:sp>
      <p:grpSp>
        <p:nvGrpSpPr>
          <p:cNvPr id="48" name="グループ化 47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4" name="右矢印 23"/>
            <p:cNvSpPr/>
            <p:nvPr/>
          </p:nvSpPr>
          <p:spPr>
            <a:xfrm>
              <a:off x="2445251" y="4476462"/>
              <a:ext cx="2120622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2339752" y="4715852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2" name="Cloud"/>
            <p:cNvSpPr>
              <a:spLocks noChangeAspect="1" noEditPoints="1" noChangeArrowheads="1"/>
            </p:cNvSpPr>
            <p:nvPr/>
          </p:nvSpPr>
          <p:spPr bwMode="auto">
            <a:xfrm>
              <a:off x="2627784" y="1359535"/>
              <a:ext cx="1287338" cy="862695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BE7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ja-JP" altLang="en-US" sz="1400" dirty="0" smtClean="0"/>
                <a:t>インターネット</a:t>
              </a:r>
              <a:endParaRPr lang="en-US" sz="1400" dirty="0"/>
            </a:p>
          </p:txBody>
        </p:sp>
        <p:pic>
          <p:nvPicPr>
            <p:cNvPr id="23" name="Picture 2" descr="C:\Users\yotsuda\AppData\Local\Microsoft\Windows\Temporary Internet Files\Content.IE5\4SV5O5UP\MC900428969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9461" y="3021633"/>
              <a:ext cx="726984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テキスト ボックス 2"/>
            <p:cNvSpPr txBox="1"/>
            <p:nvPr/>
          </p:nvSpPr>
          <p:spPr>
            <a:xfrm>
              <a:off x="5124488" y="4067780"/>
              <a:ext cx="1391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ビルドマシン</a:t>
              </a:r>
              <a:endParaRPr lang="en-US" dirty="0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4067944" y="1497558"/>
              <a:ext cx="24945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そう</a:t>
              </a:r>
              <a:r>
                <a:rPr lang="ja-JP" altLang="en-US" dirty="0" smtClean="0"/>
                <a:t>なる前に、必要な</a:t>
              </a:r>
              <a:endParaRPr lang="en-US" altLang="ja-JP" dirty="0" smtClean="0"/>
            </a:p>
            <a:p>
              <a:r>
                <a:rPr lang="ja-JP" altLang="en-US" dirty="0" smtClean="0"/>
                <a:t>コンポーネントは自社の</a:t>
              </a:r>
              <a:endParaRPr lang="en-US" altLang="ja-JP" dirty="0" smtClean="0"/>
            </a:p>
            <a:p>
              <a:r>
                <a:rPr lang="en-US" altLang="ja-JP" dirty="0" smtClean="0"/>
                <a:t>SCM</a:t>
              </a:r>
              <a:r>
                <a:rPr lang="ja-JP" altLang="en-US" dirty="0" smtClean="0"/>
                <a:t>に入れて管理する</a:t>
              </a:r>
              <a:endParaRPr lang="en-US" dirty="0"/>
            </a:p>
          </p:txBody>
        </p:sp>
        <p:sp>
          <p:nvSpPr>
            <p:cNvPr id="22" name="右矢印 21"/>
            <p:cNvSpPr/>
            <p:nvPr/>
          </p:nvSpPr>
          <p:spPr>
            <a:xfrm>
              <a:off x="2451378" y="3280628"/>
              <a:ext cx="2120622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7" name="曲線コネクタ 26"/>
            <p:cNvCxnSpPr>
              <a:stCxn id="2" idx="1"/>
            </p:cNvCxnSpPr>
            <p:nvPr/>
          </p:nvCxnSpPr>
          <p:spPr>
            <a:xfrm>
              <a:off x="3271453" y="2221311"/>
              <a:ext cx="643669" cy="1072965"/>
            </a:xfrm>
            <a:prstGeom prst="curvedConnector4">
              <a:avLst>
                <a:gd name="adj1" fmla="val 35515"/>
                <a:gd name="adj2" fmla="val 50043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2339752" y="2780928"/>
              <a:ext cx="16113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ベンダーライン</a:t>
              </a:r>
              <a:endParaRPr lang="en-US" dirty="0"/>
            </a:p>
          </p:txBody>
        </p:sp>
        <p:sp>
          <p:nvSpPr>
            <p:cNvPr id="85" name="円/楕円 84"/>
            <p:cNvSpPr/>
            <p:nvPr/>
          </p:nvSpPr>
          <p:spPr>
            <a:xfrm>
              <a:off x="2699792" y="440308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/>
          </p:nvSpPr>
          <p:spPr>
            <a:xfrm>
              <a:off x="2699792" y="3200722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/>
          </p:nvSpPr>
          <p:spPr>
            <a:xfrm>
              <a:off x="4067944" y="4415340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/>
          </p:nvSpPr>
          <p:spPr>
            <a:xfrm>
              <a:off x="4067944" y="321297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片側の 2 つの角を切り取った四角形 19"/>
            <p:cNvSpPr/>
            <p:nvPr/>
          </p:nvSpPr>
          <p:spPr>
            <a:xfrm rot="16200000">
              <a:off x="3173072" y="3449988"/>
              <a:ext cx="247513" cy="718622"/>
            </a:xfrm>
            <a:prstGeom prst="snip2SameRect">
              <a:avLst>
                <a:gd name="adj1" fmla="val 48926"/>
                <a:gd name="adj2" fmla="val 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sz="1600" dirty="0" smtClean="0"/>
                <a:t>Ver.1</a:t>
              </a:r>
              <a:endParaRPr lang="en-US" sz="1600" dirty="0"/>
            </a:p>
          </p:txBody>
        </p:sp>
        <p:cxnSp>
          <p:nvCxnSpPr>
            <p:cNvPr id="34" name="曲線コネクタ 33"/>
            <p:cNvCxnSpPr>
              <a:stCxn id="30" idx="4"/>
              <a:endCxn id="20" idx="3"/>
            </p:cNvCxnSpPr>
            <p:nvPr/>
          </p:nvCxnSpPr>
          <p:spPr>
            <a:xfrm rot="16200000" flipH="1">
              <a:off x="2739581" y="3611361"/>
              <a:ext cx="308291" cy="87583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曲線コネクタ 48"/>
            <p:cNvCxnSpPr>
              <a:stCxn id="20" idx="3"/>
              <a:endCxn id="85" idx="0"/>
            </p:cNvCxnSpPr>
            <p:nvPr/>
          </p:nvCxnSpPr>
          <p:spPr>
            <a:xfrm rot="10800000" flipV="1">
              <a:off x="2849936" y="3809298"/>
              <a:ext cx="87583" cy="593787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片側の 2 つの角を切り取った四角形 51"/>
            <p:cNvSpPr/>
            <p:nvPr/>
          </p:nvSpPr>
          <p:spPr>
            <a:xfrm rot="16200000" flipV="1">
              <a:off x="3482263" y="3870666"/>
              <a:ext cx="247514" cy="660327"/>
            </a:xfrm>
            <a:prstGeom prst="snip2SameRect">
              <a:avLst>
                <a:gd name="adj1" fmla="val 48926"/>
                <a:gd name="adj2" fmla="val 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sz="1600" dirty="0" smtClean="0"/>
                <a:t>Ver.2</a:t>
              </a:r>
              <a:endParaRPr lang="en-US" sz="1600" dirty="0"/>
            </a:p>
          </p:txBody>
        </p:sp>
        <p:cxnSp>
          <p:nvCxnSpPr>
            <p:cNvPr id="53" name="曲線コネクタ 52"/>
            <p:cNvCxnSpPr>
              <a:stCxn id="32" idx="4"/>
              <a:endCxn id="52" idx="3"/>
            </p:cNvCxnSpPr>
            <p:nvPr/>
          </p:nvCxnSpPr>
          <p:spPr>
            <a:xfrm rot="5400000">
              <a:off x="3733352" y="3716095"/>
              <a:ext cx="687568" cy="281903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曲線コネクタ 55"/>
            <p:cNvCxnSpPr>
              <a:stCxn id="52" idx="3"/>
              <a:endCxn id="31" idx="0"/>
            </p:cNvCxnSpPr>
            <p:nvPr/>
          </p:nvCxnSpPr>
          <p:spPr>
            <a:xfrm>
              <a:off x="3936184" y="4200830"/>
              <a:ext cx="281903" cy="214510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8216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140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Vendor line</a:t>
            </a:r>
            <a:endParaRPr lang="en-US" sz="3200" b="1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grpSp>
          <p:nvGrpSpPr>
            <p:cNvPr id="16" name="グループ化 15"/>
            <p:cNvGrpSpPr/>
            <p:nvPr/>
          </p:nvGrpSpPr>
          <p:grpSpPr>
            <a:xfrm>
              <a:off x="2268224" y="1052736"/>
              <a:ext cx="4320000" cy="4320000"/>
              <a:chOff x="2268224" y="1052736"/>
              <a:chExt cx="4320000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2627784" y="1359535"/>
                <a:ext cx="1287338" cy="862695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0" y="8613"/>
                      <a:pt x="0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5" y="13940"/>
                      <a:pt x="475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300"/>
                      <a:pt x="6247" y="20300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7"/>
                      <a:pt x="11036" y="21597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7"/>
                      <a:pt x="15802" y="18947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0"/>
                      <a:pt x="16758" y="0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0"/>
                      <a:pt x="13174" y="0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50"/>
                      <a:pt x="9358" y="650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2"/>
                      <a:pt x="5288" y="1972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10"/>
                      <a:pt x="2172" y="13110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solidFill>
                <a:srgbClr val="FFBE7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ja-JP" altLang="en-US" sz="1400" dirty="0"/>
                  <a:t>インターネット</a:t>
                </a:r>
                <a:endParaRPr lang="en-US" sz="1400" dirty="0"/>
              </a:p>
            </p:txBody>
          </p:sp>
          <p:pic>
            <p:nvPicPr>
              <p:cNvPr id="23" name="Picture 2" descr="C:\Users\yotsuda\AppData\Local\Microsoft\Windows\Temporary Internet Files\Content.IE5\4SV5O5UP\MC900428969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19461" y="3021633"/>
                <a:ext cx="726984" cy="1008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テキスト ボックス 2"/>
              <p:cNvSpPr txBox="1"/>
              <p:nvPr/>
            </p:nvSpPr>
            <p:spPr>
              <a:xfrm>
                <a:off x="5124488" y="4067780"/>
                <a:ext cx="13917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ビルドマシン</a:t>
                </a:r>
                <a:endParaRPr lang="en-US" dirty="0"/>
              </a:p>
            </p:txBody>
          </p:sp>
          <p:sp>
            <p:nvSpPr>
              <p:cNvPr id="25" name="テキスト ボックス 24"/>
              <p:cNvSpPr txBox="1"/>
              <p:nvPr/>
            </p:nvSpPr>
            <p:spPr>
              <a:xfrm>
                <a:off x="4767450" y="2916233"/>
                <a:ext cx="59663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3200" b="1" dirty="0" smtClean="0"/>
                  <a:t>×</a:t>
                </a:r>
                <a:endParaRPr lang="en-US" sz="3200" b="1" dirty="0"/>
              </a:p>
            </p:txBody>
          </p:sp>
          <p:sp>
            <p:nvSpPr>
              <p:cNvPr id="5" name="テキスト ボックス 4"/>
              <p:cNvSpPr txBox="1"/>
              <p:nvPr/>
            </p:nvSpPr>
            <p:spPr>
              <a:xfrm>
                <a:off x="4013692" y="1220559"/>
                <a:ext cx="2457724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サードパーティ製の</a:t>
                </a:r>
                <a:endParaRPr lang="en-US" altLang="ja-JP" dirty="0" smtClean="0"/>
              </a:p>
              <a:p>
                <a:r>
                  <a:rPr lang="en-US" altLang="ja-JP" dirty="0" smtClean="0"/>
                  <a:t>(</a:t>
                </a:r>
                <a:r>
                  <a:rPr lang="ja-JP" altLang="en-US" dirty="0" smtClean="0"/>
                  <a:t>過去の</a:t>
                </a:r>
                <a:r>
                  <a:rPr lang="en-US" altLang="ja-JP" dirty="0" smtClean="0"/>
                  <a:t>)</a:t>
                </a:r>
                <a:r>
                  <a:rPr lang="ja-JP" altLang="en-US" dirty="0" smtClean="0"/>
                  <a:t> コンポーネント</a:t>
                </a:r>
                <a:endParaRPr lang="en-US" altLang="ja-JP" dirty="0" smtClean="0"/>
              </a:p>
              <a:p>
                <a:r>
                  <a:rPr lang="ja-JP" altLang="en-US" dirty="0" smtClean="0"/>
                  <a:t>が手に入らなくなって</a:t>
                </a:r>
                <a:endParaRPr lang="en-US" altLang="ja-JP" dirty="0" smtClean="0"/>
              </a:p>
              <a:p>
                <a:r>
                  <a:rPr lang="ja-JP" altLang="en-US" dirty="0" smtClean="0"/>
                  <a:t>しまう</a:t>
                </a:r>
                <a:endParaRPr lang="en-US" dirty="0"/>
              </a:p>
            </p:txBody>
          </p:sp>
          <p:cxnSp>
            <p:nvCxnSpPr>
              <p:cNvPr id="33" name="曲線コネクタ 32"/>
              <p:cNvCxnSpPr>
                <a:stCxn id="2" idx="1"/>
                <a:endCxn id="25" idx="1"/>
              </p:cNvCxnSpPr>
              <p:nvPr/>
            </p:nvCxnSpPr>
            <p:spPr>
              <a:xfrm>
                <a:off x="3271453" y="2221311"/>
                <a:ext cx="1495997" cy="987310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6" name="右矢印 35"/>
              <p:cNvSpPr/>
              <p:nvPr/>
            </p:nvSpPr>
            <p:spPr>
              <a:xfrm>
                <a:off x="2445251" y="4476462"/>
                <a:ext cx="2120622" cy="144016"/>
              </a:xfrm>
              <a:prstGeom prst="rightArrow">
                <a:avLst>
                  <a:gd name="adj1" fmla="val 50000"/>
                  <a:gd name="adj2" fmla="val 8390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テキスト ボックス 36"/>
              <p:cNvSpPr txBox="1"/>
              <p:nvPr/>
            </p:nvSpPr>
            <p:spPr>
              <a:xfrm>
                <a:off x="2339752" y="4715852"/>
                <a:ext cx="13163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メイン</a:t>
                </a:r>
                <a:r>
                  <a:rPr lang="ja-JP" altLang="en-US" dirty="0" smtClean="0"/>
                  <a:t>ライン</a:t>
                </a:r>
                <a:endParaRPr lang="en-US" dirty="0"/>
              </a:p>
            </p:txBody>
          </p:sp>
          <p:sp>
            <p:nvSpPr>
              <p:cNvPr id="41" name="右矢印 40"/>
              <p:cNvSpPr/>
              <p:nvPr/>
            </p:nvSpPr>
            <p:spPr>
              <a:xfrm>
                <a:off x="2445251" y="4476462"/>
                <a:ext cx="2120622" cy="144016"/>
              </a:xfrm>
              <a:prstGeom prst="rightArrow">
                <a:avLst>
                  <a:gd name="adj1" fmla="val 50000"/>
                  <a:gd name="adj2" fmla="val 8390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円/楕円 37"/>
              <p:cNvSpPr/>
              <p:nvPr/>
            </p:nvSpPr>
            <p:spPr>
              <a:xfrm>
                <a:off x="2699792" y="4403086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0" name="円/楕円 29"/>
            <p:cNvSpPr/>
            <p:nvPr/>
          </p:nvSpPr>
          <p:spPr>
            <a:xfrm>
              <a:off x="3923928" y="4415340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片側の 2 つの角を切り取った四角形 30"/>
            <p:cNvSpPr/>
            <p:nvPr/>
          </p:nvSpPr>
          <p:spPr>
            <a:xfrm rot="16200000">
              <a:off x="4591531" y="3481478"/>
              <a:ext cx="247513" cy="718622"/>
            </a:xfrm>
            <a:prstGeom prst="snip2SameRect">
              <a:avLst>
                <a:gd name="adj1" fmla="val 48926"/>
                <a:gd name="adj2" fmla="val 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sz="1600" dirty="0" smtClean="0"/>
                <a:t>Ver.</a:t>
              </a:r>
              <a:r>
                <a:rPr lang="en-US" altLang="ja-JP" sz="1600" dirty="0" smtClean="0"/>
                <a:t>2</a:t>
              </a:r>
              <a:endParaRPr lang="en-US" sz="1600" dirty="0"/>
            </a:p>
          </p:txBody>
        </p:sp>
        <p:cxnSp>
          <p:nvCxnSpPr>
            <p:cNvPr id="32" name="曲線コネクタ 31"/>
            <p:cNvCxnSpPr>
              <a:stCxn id="31" idx="3"/>
              <a:endCxn id="30" idx="0"/>
            </p:cNvCxnSpPr>
            <p:nvPr/>
          </p:nvCxnSpPr>
          <p:spPr>
            <a:xfrm rot="10800000" flipV="1">
              <a:off x="4074071" y="3840788"/>
              <a:ext cx="281906" cy="574551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片側の 2 つの角を切り取った四角形 33"/>
            <p:cNvSpPr/>
            <p:nvPr/>
          </p:nvSpPr>
          <p:spPr>
            <a:xfrm rot="16200000">
              <a:off x="3440860" y="3697502"/>
              <a:ext cx="247513" cy="718622"/>
            </a:xfrm>
            <a:prstGeom prst="snip2SameRect">
              <a:avLst>
                <a:gd name="adj1" fmla="val 48926"/>
                <a:gd name="adj2" fmla="val 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sz="1600" dirty="0" smtClean="0"/>
                <a:t>Ver.1</a:t>
              </a:r>
              <a:endParaRPr lang="en-US" sz="1600" dirty="0"/>
            </a:p>
          </p:txBody>
        </p:sp>
        <p:cxnSp>
          <p:nvCxnSpPr>
            <p:cNvPr id="35" name="曲線コネクタ 34"/>
            <p:cNvCxnSpPr>
              <a:stCxn id="34" idx="3"/>
              <a:endCxn id="38" idx="0"/>
            </p:cNvCxnSpPr>
            <p:nvPr/>
          </p:nvCxnSpPr>
          <p:spPr>
            <a:xfrm rot="10800000" flipV="1">
              <a:off x="2849936" y="4056812"/>
              <a:ext cx="355371" cy="346273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624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140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Vendor line</a:t>
            </a:r>
            <a:endParaRPr lang="en-US" sz="3200" b="1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4" name="右矢印 23"/>
            <p:cNvSpPr/>
            <p:nvPr/>
          </p:nvSpPr>
          <p:spPr>
            <a:xfrm>
              <a:off x="2445251" y="4476462"/>
              <a:ext cx="2120622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2339752" y="4715852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2" name="Cloud"/>
            <p:cNvSpPr>
              <a:spLocks noChangeAspect="1" noEditPoints="1" noChangeArrowheads="1"/>
            </p:cNvSpPr>
            <p:nvPr/>
          </p:nvSpPr>
          <p:spPr bwMode="auto">
            <a:xfrm>
              <a:off x="2627784" y="1359535"/>
              <a:ext cx="1287338" cy="862695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BE7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ja-JP" altLang="en-US" sz="1400" dirty="0" smtClean="0"/>
                <a:t>インターネット</a:t>
              </a:r>
              <a:endParaRPr lang="en-US" sz="1400" dirty="0"/>
            </a:p>
          </p:txBody>
        </p:sp>
        <p:pic>
          <p:nvPicPr>
            <p:cNvPr id="23" name="Picture 2" descr="C:\Users\yotsuda\AppData\Local\Microsoft\Windows\Temporary Internet Files\Content.IE5\4SV5O5UP\MC900428969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9461" y="3021633"/>
              <a:ext cx="726984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テキスト ボックス 2"/>
            <p:cNvSpPr txBox="1"/>
            <p:nvPr/>
          </p:nvSpPr>
          <p:spPr>
            <a:xfrm>
              <a:off x="5124488" y="4067780"/>
              <a:ext cx="1391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ビルドマシン</a:t>
              </a:r>
              <a:endParaRPr lang="en-US" dirty="0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4067944" y="1497558"/>
              <a:ext cx="24945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そう</a:t>
              </a:r>
              <a:r>
                <a:rPr lang="ja-JP" altLang="en-US" dirty="0" smtClean="0"/>
                <a:t>なる前に、必要な</a:t>
              </a:r>
              <a:endParaRPr lang="en-US" altLang="ja-JP" dirty="0" smtClean="0"/>
            </a:p>
            <a:p>
              <a:r>
                <a:rPr lang="ja-JP" altLang="en-US" dirty="0" smtClean="0"/>
                <a:t>コンポーネントは自社の</a:t>
              </a:r>
              <a:endParaRPr lang="en-US" altLang="ja-JP" dirty="0" smtClean="0"/>
            </a:p>
            <a:p>
              <a:r>
                <a:rPr lang="en-US" altLang="ja-JP" dirty="0" smtClean="0"/>
                <a:t>SCM</a:t>
              </a:r>
              <a:r>
                <a:rPr lang="ja-JP" altLang="en-US" dirty="0" smtClean="0"/>
                <a:t>に入れて管理する</a:t>
              </a:r>
              <a:endParaRPr lang="en-US" dirty="0"/>
            </a:p>
          </p:txBody>
        </p:sp>
        <p:sp>
          <p:nvSpPr>
            <p:cNvPr id="22" name="右矢印 21"/>
            <p:cNvSpPr/>
            <p:nvPr/>
          </p:nvSpPr>
          <p:spPr>
            <a:xfrm>
              <a:off x="2451378" y="3280628"/>
              <a:ext cx="2120622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7" name="曲線コネクタ 26"/>
            <p:cNvCxnSpPr>
              <a:stCxn id="2" idx="1"/>
            </p:cNvCxnSpPr>
            <p:nvPr/>
          </p:nvCxnSpPr>
          <p:spPr>
            <a:xfrm>
              <a:off x="3271453" y="2221311"/>
              <a:ext cx="508459" cy="1059317"/>
            </a:xfrm>
            <a:prstGeom prst="curvedConnector4">
              <a:avLst>
                <a:gd name="adj1" fmla="val 44959"/>
                <a:gd name="adj2" fmla="val 59352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2339752" y="2566645"/>
              <a:ext cx="103586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ベンダー</a:t>
              </a:r>
              <a:endParaRPr lang="en-US" altLang="ja-JP" dirty="0" smtClean="0"/>
            </a:p>
            <a:p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85" name="円/楕円 84"/>
            <p:cNvSpPr/>
            <p:nvPr/>
          </p:nvSpPr>
          <p:spPr>
            <a:xfrm>
              <a:off x="2699792" y="440308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/>
          </p:nvSpPr>
          <p:spPr>
            <a:xfrm>
              <a:off x="2699792" y="3200722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/>
          </p:nvSpPr>
          <p:spPr>
            <a:xfrm>
              <a:off x="3923928" y="4415340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/>
          </p:nvSpPr>
          <p:spPr>
            <a:xfrm>
              <a:off x="3923928" y="321297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片側の 2 つの角を切り取った四角形 19"/>
            <p:cNvSpPr/>
            <p:nvPr/>
          </p:nvSpPr>
          <p:spPr>
            <a:xfrm rot="16200000">
              <a:off x="3440860" y="3697502"/>
              <a:ext cx="247513" cy="718622"/>
            </a:xfrm>
            <a:prstGeom prst="snip2SameRect">
              <a:avLst>
                <a:gd name="adj1" fmla="val 48926"/>
                <a:gd name="adj2" fmla="val 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sz="1600" dirty="0" smtClean="0"/>
                <a:t>Ver.1</a:t>
              </a:r>
              <a:endParaRPr lang="en-US" sz="1600" dirty="0"/>
            </a:p>
          </p:txBody>
        </p:sp>
        <p:cxnSp>
          <p:nvCxnSpPr>
            <p:cNvPr id="34" name="曲線コネクタ 33"/>
            <p:cNvCxnSpPr>
              <a:stCxn id="30" idx="4"/>
              <a:endCxn id="20" idx="3"/>
            </p:cNvCxnSpPr>
            <p:nvPr/>
          </p:nvCxnSpPr>
          <p:spPr>
            <a:xfrm rot="16200000" flipH="1">
              <a:off x="2749718" y="3601224"/>
              <a:ext cx="555805" cy="355371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曲線コネクタ 48"/>
            <p:cNvCxnSpPr>
              <a:stCxn id="20" idx="3"/>
              <a:endCxn id="85" idx="0"/>
            </p:cNvCxnSpPr>
            <p:nvPr/>
          </p:nvCxnSpPr>
          <p:spPr>
            <a:xfrm rot="10800000" flipV="1">
              <a:off x="2849936" y="4056812"/>
              <a:ext cx="355371" cy="346273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曲線コネクタ 52"/>
            <p:cNvCxnSpPr>
              <a:stCxn id="32" idx="4"/>
              <a:endCxn id="33" idx="3"/>
            </p:cNvCxnSpPr>
            <p:nvPr/>
          </p:nvCxnSpPr>
          <p:spPr>
            <a:xfrm rot="16200000" flipH="1">
              <a:off x="4051261" y="3536072"/>
              <a:ext cx="327527" cy="281906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曲線コネクタ 55"/>
            <p:cNvCxnSpPr>
              <a:stCxn id="33" idx="3"/>
              <a:endCxn id="31" idx="0"/>
            </p:cNvCxnSpPr>
            <p:nvPr/>
          </p:nvCxnSpPr>
          <p:spPr>
            <a:xfrm rot="10800000" flipV="1">
              <a:off x="4074071" y="3840788"/>
              <a:ext cx="281906" cy="574551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片側の 2 つの角を切り取った四角形 32"/>
            <p:cNvSpPr/>
            <p:nvPr/>
          </p:nvSpPr>
          <p:spPr>
            <a:xfrm rot="16200000">
              <a:off x="4591531" y="3481478"/>
              <a:ext cx="247513" cy="718622"/>
            </a:xfrm>
            <a:prstGeom prst="snip2SameRect">
              <a:avLst>
                <a:gd name="adj1" fmla="val 48926"/>
                <a:gd name="adj2" fmla="val 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sz="1600" dirty="0" smtClean="0"/>
                <a:t>Ver.</a:t>
              </a:r>
              <a:r>
                <a:rPr lang="en-US" altLang="ja-JP" sz="1600" dirty="0" smtClean="0"/>
                <a:t>2</a:t>
              </a:r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0972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4084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コードのプロモーション</a:t>
            </a:r>
            <a:endParaRPr lang="en-US" altLang="ja-JP" sz="3200" b="1" dirty="0" smtClean="0"/>
          </a:p>
        </p:txBody>
      </p:sp>
      <p:grpSp>
        <p:nvGrpSpPr>
          <p:cNvPr id="5" name="グループ化 4"/>
          <p:cNvGrpSpPr/>
          <p:nvPr/>
        </p:nvGrpSpPr>
        <p:grpSpPr>
          <a:xfrm>
            <a:off x="2267744" y="1052736"/>
            <a:ext cx="4320480" cy="4320000"/>
            <a:chOff x="2267744" y="1052736"/>
            <a:chExt cx="4320480" cy="4320000"/>
          </a:xfrm>
        </p:grpSpPr>
        <p:grpSp>
          <p:nvGrpSpPr>
            <p:cNvPr id="75" name="グループ化 74"/>
            <p:cNvGrpSpPr/>
            <p:nvPr/>
          </p:nvGrpSpPr>
          <p:grpSpPr>
            <a:xfrm>
              <a:off x="2267744" y="1052736"/>
              <a:ext cx="4320480" cy="4320000"/>
              <a:chOff x="2267744" y="1052736"/>
              <a:chExt cx="4320480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  <a:noFill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曲折矢印 19"/>
              <p:cNvSpPr/>
              <p:nvPr/>
            </p:nvSpPr>
            <p:spPr>
              <a:xfrm>
                <a:off x="3131841" y="3005337"/>
                <a:ext cx="3240360" cy="1026282"/>
              </a:xfrm>
              <a:prstGeom prst="bentArrow">
                <a:avLst>
                  <a:gd name="adj1" fmla="val 8281"/>
                  <a:gd name="adj2" fmla="val 8522"/>
                  <a:gd name="adj3" fmla="val 10508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右矢印 44"/>
              <p:cNvSpPr/>
              <p:nvPr/>
            </p:nvSpPr>
            <p:spPr>
              <a:xfrm>
                <a:off x="2627785" y="4005063"/>
                <a:ext cx="3744416" cy="144016"/>
              </a:xfrm>
              <a:prstGeom prst="rightArrow">
                <a:avLst>
                  <a:gd name="adj1" fmla="val 50000"/>
                  <a:gd name="adj2" fmla="val 8390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曲折矢印 14"/>
              <p:cNvSpPr/>
              <p:nvPr/>
            </p:nvSpPr>
            <p:spPr>
              <a:xfrm>
                <a:off x="3610331" y="1700808"/>
                <a:ext cx="2761870" cy="1344336"/>
              </a:xfrm>
              <a:prstGeom prst="bentArrow">
                <a:avLst>
                  <a:gd name="adj1" fmla="val 5933"/>
                  <a:gd name="adj2" fmla="val 7616"/>
                  <a:gd name="adj3" fmla="val 11289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テキスト ボックス 1"/>
              <p:cNvSpPr txBox="1"/>
              <p:nvPr/>
            </p:nvSpPr>
            <p:spPr>
              <a:xfrm>
                <a:off x="2267744" y="2771636"/>
                <a:ext cx="13163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メイン</a:t>
                </a:r>
                <a:r>
                  <a:rPr kumimoji="1" lang="ja-JP" altLang="en-US" dirty="0" smtClean="0"/>
                  <a:t>ライン</a:t>
                </a:r>
                <a:endParaRPr kumimoji="1" lang="ja-JP" altLang="en-US" dirty="0"/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2270071" y="4139788"/>
                <a:ext cx="12218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開発ライン</a:t>
                </a:r>
                <a:endParaRPr kumimoji="1" lang="ja-JP" altLang="en-US" dirty="0"/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2555776" y="1340768"/>
                <a:ext cx="15327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リリース</a:t>
                </a:r>
                <a:r>
                  <a:rPr kumimoji="1" lang="ja-JP" altLang="en-US" dirty="0" smtClean="0"/>
                  <a:t>ライン</a:t>
                </a:r>
                <a:endParaRPr kumimoji="1" lang="ja-JP" altLang="en-US" dirty="0"/>
              </a:p>
            </p:txBody>
          </p:sp>
          <p:grpSp>
            <p:nvGrpSpPr>
              <p:cNvPr id="64" name="グループ化 63"/>
              <p:cNvGrpSpPr/>
              <p:nvPr/>
            </p:nvGrpSpPr>
            <p:grpSpPr>
              <a:xfrm>
                <a:off x="3177633" y="3121620"/>
                <a:ext cx="1034228" cy="1891446"/>
                <a:chOff x="3177633" y="3337645"/>
                <a:chExt cx="1034228" cy="1891446"/>
              </a:xfrm>
            </p:grpSpPr>
            <p:grpSp>
              <p:nvGrpSpPr>
                <p:cNvPr id="7" name="グループ化 6"/>
                <p:cNvGrpSpPr/>
                <p:nvPr/>
              </p:nvGrpSpPr>
              <p:grpSpPr>
                <a:xfrm>
                  <a:off x="3177633" y="4328500"/>
                  <a:ext cx="632863" cy="900591"/>
                  <a:chOff x="3327612" y="4330600"/>
                  <a:chExt cx="632863" cy="900591"/>
                </a:xfrm>
              </p:grpSpPr>
              <p:cxnSp>
                <p:nvCxnSpPr>
                  <p:cNvPr id="18" name="曲線コネクタ 17"/>
                  <p:cNvCxnSpPr/>
                  <p:nvPr/>
                </p:nvCxnSpPr>
                <p:spPr>
                  <a:xfrm rot="5400000" flipH="1" flipV="1">
                    <a:off x="3049732" y="4608480"/>
                    <a:ext cx="900591" cy="344831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曲線コネクタ 27"/>
                  <p:cNvCxnSpPr/>
                  <p:nvPr/>
                </p:nvCxnSpPr>
                <p:spPr>
                  <a:xfrm rot="5400000" flipH="1" flipV="1">
                    <a:off x="3202132" y="4608480"/>
                    <a:ext cx="900591" cy="344831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曲線コネクタ 28"/>
                  <p:cNvCxnSpPr/>
                  <p:nvPr/>
                </p:nvCxnSpPr>
                <p:spPr>
                  <a:xfrm rot="5400000" flipH="1" flipV="1">
                    <a:off x="3337764" y="4608480"/>
                    <a:ext cx="900591" cy="344831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9" name="グループ化 48"/>
                <p:cNvGrpSpPr/>
                <p:nvPr/>
              </p:nvGrpSpPr>
              <p:grpSpPr>
                <a:xfrm>
                  <a:off x="3529359" y="3337645"/>
                  <a:ext cx="682502" cy="990859"/>
                  <a:chOff x="3610330" y="3328119"/>
                  <a:chExt cx="682502" cy="990859"/>
                </a:xfrm>
              </p:grpSpPr>
              <p:cxnSp>
                <p:nvCxnSpPr>
                  <p:cNvPr id="39" name="曲線コネクタ 38"/>
                  <p:cNvCxnSpPr/>
                  <p:nvPr/>
                </p:nvCxnSpPr>
                <p:spPr>
                  <a:xfrm rot="5400000" flipH="1" flipV="1">
                    <a:off x="3451721" y="3486731"/>
                    <a:ext cx="990856" cy="673637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曲線コネクタ 39"/>
                  <p:cNvCxnSpPr/>
                  <p:nvPr/>
                </p:nvCxnSpPr>
                <p:spPr>
                  <a:xfrm rot="5400000" flipH="1" flipV="1">
                    <a:off x="3524476" y="3559482"/>
                    <a:ext cx="990857" cy="528132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曲線コネクタ 40"/>
                  <p:cNvCxnSpPr/>
                  <p:nvPr/>
                </p:nvCxnSpPr>
                <p:spPr>
                  <a:xfrm rot="5400000" flipH="1" flipV="1">
                    <a:off x="3596721" y="3622866"/>
                    <a:ext cx="990858" cy="401364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3" name="グループ化 62"/>
              <p:cNvGrpSpPr/>
              <p:nvPr/>
            </p:nvGrpSpPr>
            <p:grpSpPr>
              <a:xfrm>
                <a:off x="3730371" y="3131441"/>
                <a:ext cx="1035086" cy="1881625"/>
                <a:chOff x="4059459" y="3347466"/>
                <a:chExt cx="1035086" cy="1881625"/>
              </a:xfrm>
            </p:grpSpPr>
            <p:grpSp>
              <p:nvGrpSpPr>
                <p:cNvPr id="4" name="グループ化 3"/>
                <p:cNvGrpSpPr/>
                <p:nvPr/>
              </p:nvGrpSpPr>
              <p:grpSpPr>
                <a:xfrm>
                  <a:off x="4059459" y="4328500"/>
                  <a:ext cx="632863" cy="900591"/>
                  <a:chOff x="4218543" y="4356478"/>
                  <a:chExt cx="632863" cy="900591"/>
                </a:xfrm>
              </p:grpSpPr>
              <p:cxnSp>
                <p:nvCxnSpPr>
                  <p:cNvPr id="32" name="曲線コネクタ 31"/>
                  <p:cNvCxnSpPr/>
                  <p:nvPr/>
                </p:nvCxnSpPr>
                <p:spPr>
                  <a:xfrm rot="5400000" flipH="1" flipV="1">
                    <a:off x="3940663" y="4634358"/>
                    <a:ext cx="900591" cy="344831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曲線コネクタ 32"/>
                  <p:cNvCxnSpPr/>
                  <p:nvPr/>
                </p:nvCxnSpPr>
                <p:spPr>
                  <a:xfrm rot="5400000" flipH="1" flipV="1">
                    <a:off x="4093063" y="4634358"/>
                    <a:ext cx="900591" cy="344831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曲線コネクタ 33"/>
                  <p:cNvCxnSpPr/>
                  <p:nvPr/>
                </p:nvCxnSpPr>
                <p:spPr>
                  <a:xfrm rot="5400000" flipH="1" flipV="1">
                    <a:off x="4228695" y="4634358"/>
                    <a:ext cx="900591" cy="344831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" name="グループ化 50"/>
                <p:cNvGrpSpPr/>
                <p:nvPr/>
              </p:nvGrpSpPr>
              <p:grpSpPr>
                <a:xfrm>
                  <a:off x="4412043" y="3347466"/>
                  <a:ext cx="682502" cy="990859"/>
                  <a:chOff x="3610330" y="3328119"/>
                  <a:chExt cx="682502" cy="990859"/>
                </a:xfrm>
              </p:grpSpPr>
              <p:cxnSp>
                <p:nvCxnSpPr>
                  <p:cNvPr id="52" name="曲線コネクタ 51"/>
                  <p:cNvCxnSpPr/>
                  <p:nvPr/>
                </p:nvCxnSpPr>
                <p:spPr>
                  <a:xfrm rot="5400000" flipH="1" flipV="1">
                    <a:off x="3451721" y="3486731"/>
                    <a:ext cx="990856" cy="673637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曲線コネクタ 52"/>
                  <p:cNvCxnSpPr/>
                  <p:nvPr/>
                </p:nvCxnSpPr>
                <p:spPr>
                  <a:xfrm rot="5400000" flipH="1" flipV="1">
                    <a:off x="3524476" y="3559482"/>
                    <a:ext cx="990857" cy="528132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曲線コネクタ 53"/>
                  <p:cNvCxnSpPr/>
                  <p:nvPr/>
                </p:nvCxnSpPr>
                <p:spPr>
                  <a:xfrm rot="5400000" flipH="1" flipV="1">
                    <a:off x="3596721" y="3622866"/>
                    <a:ext cx="990858" cy="401364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0" name="グループ化 49"/>
              <p:cNvGrpSpPr/>
              <p:nvPr/>
            </p:nvGrpSpPr>
            <p:grpSpPr>
              <a:xfrm>
                <a:off x="4283968" y="3126115"/>
                <a:ext cx="1033859" cy="1886951"/>
                <a:chOff x="4941286" y="3342140"/>
                <a:chExt cx="1033859" cy="1886951"/>
              </a:xfrm>
            </p:grpSpPr>
            <p:grpSp>
              <p:nvGrpSpPr>
                <p:cNvPr id="3" name="グループ化 2"/>
                <p:cNvGrpSpPr/>
                <p:nvPr/>
              </p:nvGrpSpPr>
              <p:grpSpPr>
                <a:xfrm>
                  <a:off x="4941286" y="4328500"/>
                  <a:ext cx="632863" cy="900591"/>
                  <a:chOff x="5091265" y="4293096"/>
                  <a:chExt cx="632863" cy="900591"/>
                </a:xfrm>
              </p:grpSpPr>
              <p:cxnSp>
                <p:nvCxnSpPr>
                  <p:cNvPr id="35" name="曲線コネクタ 34"/>
                  <p:cNvCxnSpPr/>
                  <p:nvPr/>
                </p:nvCxnSpPr>
                <p:spPr>
                  <a:xfrm rot="5400000" flipH="1" flipV="1">
                    <a:off x="4813385" y="4570976"/>
                    <a:ext cx="900591" cy="344831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曲線コネクタ 35"/>
                  <p:cNvCxnSpPr/>
                  <p:nvPr/>
                </p:nvCxnSpPr>
                <p:spPr>
                  <a:xfrm rot="5400000" flipH="1" flipV="1">
                    <a:off x="4965785" y="4570976"/>
                    <a:ext cx="900591" cy="344831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曲線コネクタ 36"/>
                  <p:cNvCxnSpPr/>
                  <p:nvPr/>
                </p:nvCxnSpPr>
                <p:spPr>
                  <a:xfrm rot="5400000" flipH="1" flipV="1">
                    <a:off x="5101417" y="4570976"/>
                    <a:ext cx="900591" cy="344831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5" name="グループ化 54"/>
                <p:cNvGrpSpPr/>
                <p:nvPr/>
              </p:nvGrpSpPr>
              <p:grpSpPr>
                <a:xfrm>
                  <a:off x="5292643" y="3342140"/>
                  <a:ext cx="682502" cy="990859"/>
                  <a:chOff x="3610330" y="3328119"/>
                  <a:chExt cx="682502" cy="990859"/>
                </a:xfrm>
              </p:grpSpPr>
              <p:cxnSp>
                <p:nvCxnSpPr>
                  <p:cNvPr id="56" name="曲線コネクタ 55"/>
                  <p:cNvCxnSpPr/>
                  <p:nvPr/>
                </p:nvCxnSpPr>
                <p:spPr>
                  <a:xfrm rot="5400000" flipH="1" flipV="1">
                    <a:off x="3451721" y="3486731"/>
                    <a:ext cx="990856" cy="673637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曲線コネクタ 56"/>
                  <p:cNvCxnSpPr/>
                  <p:nvPr/>
                </p:nvCxnSpPr>
                <p:spPr>
                  <a:xfrm rot="5400000" flipH="1" flipV="1">
                    <a:off x="3524476" y="3559482"/>
                    <a:ext cx="990857" cy="528132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曲線コネクタ 57"/>
                  <p:cNvCxnSpPr/>
                  <p:nvPr/>
                </p:nvCxnSpPr>
                <p:spPr>
                  <a:xfrm rot="5400000" flipH="1" flipV="1">
                    <a:off x="3596721" y="3622866"/>
                    <a:ext cx="990858" cy="401364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tailEnd type="triangle" w="lg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60" name="曲線コネクタ 59"/>
              <p:cNvCxnSpPr/>
              <p:nvPr/>
            </p:nvCxnSpPr>
            <p:spPr>
              <a:xfrm rot="5400000" flipH="1" flipV="1">
                <a:off x="4180456" y="1875801"/>
                <a:ext cx="1286618" cy="1224662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曲線コネクタ 60"/>
              <p:cNvCxnSpPr/>
              <p:nvPr/>
            </p:nvCxnSpPr>
            <p:spPr>
              <a:xfrm rot="5400000" flipH="1" flipV="1">
                <a:off x="4729219" y="2424570"/>
                <a:ext cx="1286622" cy="127130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曲線コネクタ 61"/>
              <p:cNvCxnSpPr/>
              <p:nvPr/>
            </p:nvCxnSpPr>
            <p:spPr>
              <a:xfrm rot="5400000" flipH="1" flipV="1">
                <a:off x="4449607" y="2139631"/>
                <a:ext cx="1281296" cy="69168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2" name="テキスト ボックス 41"/>
            <p:cNvSpPr txBox="1"/>
            <p:nvPr/>
          </p:nvSpPr>
          <p:spPr>
            <a:xfrm>
              <a:off x="3851920" y="3135635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FI</a:t>
              </a:r>
              <a:endParaRPr kumimoji="1" lang="ja-JP" altLang="en-US" dirty="0"/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4397914" y="3135635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FI</a:t>
              </a:r>
              <a:endParaRPr kumimoji="1" lang="ja-JP" altLang="en-US" dirty="0"/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4943908" y="3135635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FI</a:t>
              </a:r>
              <a:endParaRPr kumimoji="1" lang="ja-JP" altLang="en-US" dirty="0"/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5087924" y="1839491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FI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462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5555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リモートライン</a:t>
            </a:r>
            <a:endParaRPr lang="en-US" sz="3200" b="1" dirty="0"/>
          </a:p>
        </p:txBody>
      </p:sp>
      <p:grpSp>
        <p:nvGrpSpPr>
          <p:cNvPr id="87" name="グループ化 86"/>
          <p:cNvGrpSpPr/>
          <p:nvPr/>
        </p:nvGrpSpPr>
        <p:grpSpPr>
          <a:xfrm>
            <a:off x="2340232" y="1052736"/>
            <a:ext cx="4320000" cy="4320000"/>
            <a:chOff x="2340232" y="1052736"/>
            <a:chExt cx="4320000" cy="4320000"/>
          </a:xfrm>
        </p:grpSpPr>
        <p:grpSp>
          <p:nvGrpSpPr>
            <p:cNvPr id="6" name="グループ化 5"/>
            <p:cNvGrpSpPr/>
            <p:nvPr/>
          </p:nvGrpSpPr>
          <p:grpSpPr>
            <a:xfrm>
              <a:off x="2340232" y="1052736"/>
              <a:ext cx="4320000" cy="4320000"/>
              <a:chOff x="2268224" y="1052736"/>
              <a:chExt cx="4320000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5" name="右矢印 44"/>
              <p:cNvSpPr/>
              <p:nvPr/>
            </p:nvSpPr>
            <p:spPr>
              <a:xfrm>
                <a:off x="2627784" y="3717032"/>
                <a:ext cx="3672408" cy="144016"/>
              </a:xfrm>
              <a:prstGeom prst="rightArrow">
                <a:avLst>
                  <a:gd name="adj1" fmla="val 50000"/>
                  <a:gd name="adj2" fmla="val 8390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" name="グループ化 6"/>
            <p:cNvGrpSpPr/>
            <p:nvPr/>
          </p:nvGrpSpPr>
          <p:grpSpPr>
            <a:xfrm>
              <a:off x="3347864" y="2852936"/>
              <a:ext cx="1693664" cy="890730"/>
              <a:chOff x="4043109" y="2348408"/>
              <a:chExt cx="998419" cy="837933"/>
            </a:xfrm>
          </p:grpSpPr>
          <p:cxnSp>
            <p:nvCxnSpPr>
              <p:cNvPr id="14" name="曲線コネクタ 13"/>
              <p:cNvCxnSpPr/>
              <p:nvPr/>
            </p:nvCxnSpPr>
            <p:spPr>
              <a:xfrm rot="16200000" flipH="1">
                <a:off x="3863090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曲線コネクタ 15"/>
              <p:cNvCxnSpPr/>
              <p:nvPr/>
            </p:nvCxnSpPr>
            <p:spPr>
              <a:xfrm rot="16200000" flipH="1">
                <a:off x="4182279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曲線コネクタ 17"/>
              <p:cNvCxnSpPr/>
              <p:nvPr/>
            </p:nvCxnSpPr>
            <p:spPr>
              <a:xfrm rot="16200000" flipH="1">
                <a:off x="4378046" y="2522858"/>
                <a:ext cx="837931" cy="489032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3" name="テキスト ボックス 22"/>
            <p:cNvSpPr txBox="1"/>
            <p:nvPr/>
          </p:nvSpPr>
          <p:spPr>
            <a:xfrm>
              <a:off x="2585354" y="3837160"/>
              <a:ext cx="11945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メインライン</a:t>
              </a:r>
              <a:endParaRPr lang="en-US" sz="1600" dirty="0"/>
            </a:p>
          </p:txBody>
        </p:sp>
        <p:grpSp>
          <p:nvGrpSpPr>
            <p:cNvPr id="25" name="グループ化 24"/>
            <p:cNvGrpSpPr/>
            <p:nvPr/>
          </p:nvGrpSpPr>
          <p:grpSpPr>
            <a:xfrm>
              <a:off x="4427984" y="2520271"/>
              <a:ext cx="1129974" cy="1196761"/>
              <a:chOff x="4087246" y="2632846"/>
              <a:chExt cx="935933" cy="541007"/>
            </a:xfrm>
          </p:grpSpPr>
          <p:cxnSp>
            <p:nvCxnSpPr>
              <p:cNvPr id="27" name="曲線コネクタ 26"/>
              <p:cNvCxnSpPr/>
              <p:nvPr/>
            </p:nvCxnSpPr>
            <p:spPr>
              <a:xfrm rot="16200000" flipH="1">
                <a:off x="3965521" y="2754572"/>
                <a:ext cx="541006" cy="297555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曲線コネクタ 27"/>
              <p:cNvCxnSpPr/>
              <p:nvPr/>
            </p:nvCxnSpPr>
            <p:spPr>
              <a:xfrm rot="16200000" flipH="1">
                <a:off x="4284711" y="2754572"/>
                <a:ext cx="541006" cy="297555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曲線コネクタ 28"/>
              <p:cNvCxnSpPr/>
              <p:nvPr/>
            </p:nvCxnSpPr>
            <p:spPr>
              <a:xfrm rot="16200000" flipH="1">
                <a:off x="4603899" y="2754571"/>
                <a:ext cx="541006" cy="297555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グループ化 64"/>
            <p:cNvGrpSpPr/>
            <p:nvPr/>
          </p:nvGrpSpPr>
          <p:grpSpPr>
            <a:xfrm flipV="1">
              <a:off x="3653240" y="3824552"/>
              <a:ext cx="956240" cy="900592"/>
              <a:chOff x="4043109" y="2466261"/>
              <a:chExt cx="998419" cy="720080"/>
            </a:xfrm>
          </p:grpSpPr>
          <p:cxnSp>
            <p:nvCxnSpPr>
              <p:cNvPr id="66" name="曲線コネクタ 65"/>
              <p:cNvCxnSpPr/>
              <p:nvPr/>
            </p:nvCxnSpPr>
            <p:spPr>
              <a:xfrm rot="16200000" flipH="1">
                <a:off x="3863090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曲線コネクタ 66"/>
              <p:cNvCxnSpPr/>
              <p:nvPr/>
            </p:nvCxnSpPr>
            <p:spPr>
              <a:xfrm rot="16200000" flipH="1">
                <a:off x="4182279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曲線コネクタ 67"/>
              <p:cNvCxnSpPr/>
              <p:nvPr/>
            </p:nvCxnSpPr>
            <p:spPr>
              <a:xfrm rot="16200000" flipH="1">
                <a:off x="4501468" y="2646280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3" name="テキスト ボックス 82"/>
            <p:cNvSpPr txBox="1"/>
            <p:nvPr/>
          </p:nvSpPr>
          <p:spPr>
            <a:xfrm>
              <a:off x="2771800" y="2484185"/>
              <a:ext cx="12907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開発</a:t>
              </a:r>
              <a:r>
                <a:rPr lang="ja-JP" altLang="en-US" sz="1600" dirty="0" smtClean="0"/>
                <a:t>支部</a:t>
              </a:r>
              <a:r>
                <a:rPr lang="en-US" altLang="ja-JP" sz="1600" dirty="0" smtClean="0"/>
                <a:t>A-1</a:t>
              </a:r>
              <a:endParaRPr lang="en-US" sz="1600" dirty="0"/>
            </a:p>
          </p:txBody>
        </p:sp>
        <p:sp>
          <p:nvSpPr>
            <p:cNvPr id="84" name="テキスト ボックス 83"/>
            <p:cNvSpPr txBox="1"/>
            <p:nvPr/>
          </p:nvSpPr>
          <p:spPr>
            <a:xfrm>
              <a:off x="4139952" y="2082334"/>
              <a:ext cx="12907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開発</a:t>
              </a:r>
              <a:r>
                <a:rPr lang="ja-JP" altLang="en-US" sz="1600" dirty="0" smtClean="0"/>
                <a:t>支部</a:t>
              </a:r>
              <a:r>
                <a:rPr lang="en-US" sz="1600" dirty="0" smtClean="0"/>
                <a:t>A-2</a:t>
              </a:r>
              <a:endParaRPr lang="en-US" sz="1600" dirty="0"/>
            </a:p>
          </p:txBody>
        </p:sp>
        <p:sp>
          <p:nvSpPr>
            <p:cNvPr id="85" name="テキスト ボックス 84"/>
            <p:cNvSpPr txBox="1"/>
            <p:nvPr/>
          </p:nvSpPr>
          <p:spPr>
            <a:xfrm>
              <a:off x="4534506" y="4242574"/>
              <a:ext cx="11176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開発</a:t>
              </a:r>
              <a:r>
                <a:rPr lang="ja-JP" altLang="en-US" sz="1600" dirty="0" smtClean="0"/>
                <a:t>支部</a:t>
              </a:r>
              <a:r>
                <a:rPr lang="en-US" altLang="ja-JP" sz="1600" dirty="0" smtClean="0"/>
                <a:t>B</a:t>
              </a:r>
              <a:endParaRPr lang="en-US" sz="1600" dirty="0"/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2657362" y="1268760"/>
            <a:ext cx="39308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地理的に離れた複数のチームが</a:t>
            </a:r>
            <a:endParaRPr lang="en-US" altLang="ja-JP" dirty="0" smtClean="0"/>
          </a:p>
          <a:p>
            <a:r>
              <a:rPr lang="ja-JP" altLang="en-US" dirty="0" smtClean="0"/>
              <a:t>同時</a:t>
            </a:r>
            <a:r>
              <a:rPr lang="ja-JP" altLang="en-US" dirty="0"/>
              <a:t>に</a:t>
            </a:r>
            <a:r>
              <a:rPr lang="ja-JP" altLang="en-US" dirty="0" smtClean="0"/>
              <a:t>同一のブランチで作業するのは</a:t>
            </a:r>
            <a:endParaRPr lang="en-US" altLang="ja-JP" dirty="0" smtClean="0"/>
          </a:p>
          <a:p>
            <a:r>
              <a:rPr lang="ja-JP" altLang="en-US" dirty="0" smtClean="0"/>
              <a:t>困難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6504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5555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リモートライン</a:t>
            </a:r>
            <a:endParaRPr lang="en-US" sz="3200" b="1" dirty="0"/>
          </a:p>
        </p:txBody>
      </p:sp>
      <p:grpSp>
        <p:nvGrpSpPr>
          <p:cNvPr id="49" name="グループ化 48"/>
          <p:cNvGrpSpPr/>
          <p:nvPr/>
        </p:nvGrpSpPr>
        <p:grpSpPr>
          <a:xfrm>
            <a:off x="2340232" y="1027843"/>
            <a:ext cx="4320000" cy="4344893"/>
            <a:chOff x="2340232" y="1027843"/>
            <a:chExt cx="4320000" cy="4344893"/>
          </a:xfrm>
        </p:grpSpPr>
        <p:grpSp>
          <p:nvGrpSpPr>
            <p:cNvPr id="6" name="グループ化 5"/>
            <p:cNvGrpSpPr/>
            <p:nvPr/>
          </p:nvGrpSpPr>
          <p:grpSpPr>
            <a:xfrm>
              <a:off x="2340232" y="1052736"/>
              <a:ext cx="4320000" cy="4320000"/>
              <a:chOff x="2268224" y="1052736"/>
              <a:chExt cx="4320000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曲折矢印 19"/>
              <p:cNvSpPr/>
              <p:nvPr/>
            </p:nvSpPr>
            <p:spPr>
              <a:xfrm>
                <a:off x="3314374" y="2372071"/>
                <a:ext cx="2697786" cy="1416969"/>
              </a:xfrm>
              <a:prstGeom prst="bentArrow">
                <a:avLst>
                  <a:gd name="adj1" fmla="val 3662"/>
                  <a:gd name="adj2" fmla="val 4365"/>
                  <a:gd name="adj3" fmla="val 9989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右矢印 44"/>
              <p:cNvSpPr/>
              <p:nvPr/>
            </p:nvSpPr>
            <p:spPr>
              <a:xfrm>
                <a:off x="2627784" y="3717032"/>
                <a:ext cx="3672408" cy="144016"/>
              </a:xfrm>
              <a:prstGeom prst="rightArrow">
                <a:avLst>
                  <a:gd name="adj1" fmla="val 50000"/>
                  <a:gd name="adj2" fmla="val 8390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曲折矢印 14"/>
              <p:cNvSpPr/>
              <p:nvPr/>
            </p:nvSpPr>
            <p:spPr>
              <a:xfrm flipV="1">
                <a:off x="3907183" y="2457198"/>
                <a:ext cx="1584176" cy="539753"/>
              </a:xfrm>
              <a:prstGeom prst="bentArrow">
                <a:avLst>
                  <a:gd name="adj1" fmla="val 7072"/>
                  <a:gd name="adj2" fmla="val 8390"/>
                  <a:gd name="adj3" fmla="val 15103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曲折矢印 16"/>
              <p:cNvSpPr/>
              <p:nvPr/>
            </p:nvSpPr>
            <p:spPr>
              <a:xfrm>
                <a:off x="4283968" y="1556792"/>
                <a:ext cx="1584176" cy="854804"/>
              </a:xfrm>
              <a:prstGeom prst="bentArrow">
                <a:avLst>
                  <a:gd name="adj1" fmla="val 7072"/>
                  <a:gd name="adj2" fmla="val 8390"/>
                  <a:gd name="adj3" fmla="val 15103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曲折矢印 12"/>
            <p:cNvSpPr/>
            <p:nvPr/>
          </p:nvSpPr>
          <p:spPr>
            <a:xfrm flipV="1">
              <a:off x="3491880" y="3825348"/>
              <a:ext cx="2376264" cy="899795"/>
            </a:xfrm>
            <a:prstGeom prst="bentArrow">
              <a:avLst>
                <a:gd name="adj1" fmla="val 70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グループ化 6"/>
            <p:cNvGrpSpPr/>
            <p:nvPr/>
          </p:nvGrpSpPr>
          <p:grpSpPr>
            <a:xfrm flipV="1">
              <a:off x="4283968" y="2970316"/>
              <a:ext cx="757560" cy="602700"/>
              <a:chOff x="4043109" y="2466261"/>
              <a:chExt cx="998419" cy="720080"/>
            </a:xfrm>
          </p:grpSpPr>
          <p:cxnSp>
            <p:nvCxnSpPr>
              <p:cNvPr id="14" name="曲線コネクタ 13"/>
              <p:cNvCxnSpPr/>
              <p:nvPr/>
            </p:nvCxnSpPr>
            <p:spPr>
              <a:xfrm rot="16200000" flipH="1">
                <a:off x="3863090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曲線コネクタ 15"/>
              <p:cNvCxnSpPr/>
              <p:nvPr/>
            </p:nvCxnSpPr>
            <p:spPr>
              <a:xfrm rot="16200000" flipH="1">
                <a:off x="4182279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曲線コネクタ 17"/>
              <p:cNvCxnSpPr/>
              <p:nvPr/>
            </p:nvCxnSpPr>
            <p:spPr>
              <a:xfrm rot="16200000" flipH="1">
                <a:off x="4501468" y="2646280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3" name="テキスト ボックス 22"/>
            <p:cNvSpPr txBox="1"/>
            <p:nvPr/>
          </p:nvSpPr>
          <p:spPr>
            <a:xfrm>
              <a:off x="3737482" y="3837160"/>
              <a:ext cx="11945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メインライン</a:t>
              </a:r>
              <a:endParaRPr lang="en-US" sz="1600" dirty="0"/>
            </a:p>
          </p:txBody>
        </p:sp>
        <p:cxnSp>
          <p:nvCxnSpPr>
            <p:cNvPr id="27" name="曲線コネクタ 26"/>
            <p:cNvCxnSpPr/>
            <p:nvPr/>
          </p:nvCxnSpPr>
          <p:spPr>
            <a:xfrm rot="16200000" flipH="1">
              <a:off x="4365115" y="1187119"/>
              <a:ext cx="477417" cy="33491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曲線コネクタ 27"/>
            <p:cNvCxnSpPr/>
            <p:nvPr/>
          </p:nvCxnSpPr>
          <p:spPr>
            <a:xfrm rot="16200000" flipH="1">
              <a:off x="4607302" y="1217984"/>
              <a:ext cx="477419" cy="27318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曲線コネクタ 28"/>
            <p:cNvCxnSpPr/>
            <p:nvPr/>
          </p:nvCxnSpPr>
          <p:spPr>
            <a:xfrm rot="16200000" flipH="1">
              <a:off x="4818626" y="1217983"/>
              <a:ext cx="477419" cy="27318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曲線コネクタ 30"/>
            <p:cNvCxnSpPr/>
            <p:nvPr/>
          </p:nvCxnSpPr>
          <p:spPr>
            <a:xfrm rot="16200000" flipH="1">
              <a:off x="4943158" y="1863392"/>
              <a:ext cx="798974" cy="29743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曲線コネクタ 31"/>
            <p:cNvCxnSpPr/>
            <p:nvPr/>
          </p:nvCxnSpPr>
          <p:spPr>
            <a:xfrm rot="16200000" flipH="1">
              <a:off x="4827826" y="1748060"/>
              <a:ext cx="818311" cy="50875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曲線コネクタ 32"/>
            <p:cNvCxnSpPr/>
            <p:nvPr/>
          </p:nvCxnSpPr>
          <p:spPr>
            <a:xfrm rot="16200000" flipH="1">
              <a:off x="4720695" y="1640932"/>
              <a:ext cx="818312" cy="723016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曲線コネクタ 37"/>
            <p:cNvCxnSpPr/>
            <p:nvPr/>
          </p:nvCxnSpPr>
          <p:spPr>
            <a:xfrm rot="5400000" flipH="1" flipV="1">
              <a:off x="4545315" y="2429569"/>
              <a:ext cx="551894" cy="528213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曲線コネクタ 38"/>
            <p:cNvCxnSpPr/>
            <p:nvPr/>
          </p:nvCxnSpPr>
          <p:spPr>
            <a:xfrm rot="5400000" flipH="1" flipV="1">
              <a:off x="4674310" y="2558566"/>
              <a:ext cx="551894" cy="27021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曲線コネクタ 39"/>
            <p:cNvCxnSpPr/>
            <p:nvPr/>
          </p:nvCxnSpPr>
          <p:spPr>
            <a:xfrm rot="5400000" flipH="1" flipV="1">
              <a:off x="4788260" y="2673652"/>
              <a:ext cx="551898" cy="2803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曲線コネクタ 59"/>
            <p:cNvCxnSpPr/>
            <p:nvPr/>
          </p:nvCxnSpPr>
          <p:spPr>
            <a:xfrm rot="16200000" flipH="1">
              <a:off x="4982888" y="2965671"/>
              <a:ext cx="1331842" cy="314896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曲線コネクタ 60"/>
            <p:cNvCxnSpPr/>
            <p:nvPr/>
          </p:nvCxnSpPr>
          <p:spPr>
            <a:xfrm rot="5400000" flipH="1" flipV="1">
              <a:off x="4675747" y="3928443"/>
              <a:ext cx="909468" cy="630667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曲線コネクタ 61"/>
            <p:cNvCxnSpPr/>
            <p:nvPr/>
          </p:nvCxnSpPr>
          <p:spPr>
            <a:xfrm rot="5400000" flipH="1" flipV="1">
              <a:off x="4796841" y="4049536"/>
              <a:ext cx="909469" cy="388483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5" name="グループ化 64"/>
            <p:cNvGrpSpPr/>
            <p:nvPr/>
          </p:nvGrpSpPr>
          <p:grpSpPr>
            <a:xfrm flipV="1">
              <a:off x="4283968" y="4698508"/>
              <a:ext cx="757560" cy="602700"/>
              <a:chOff x="4043109" y="2466261"/>
              <a:chExt cx="998419" cy="720080"/>
            </a:xfrm>
          </p:grpSpPr>
          <p:cxnSp>
            <p:nvCxnSpPr>
              <p:cNvPr id="66" name="曲線コネクタ 65"/>
              <p:cNvCxnSpPr/>
              <p:nvPr/>
            </p:nvCxnSpPr>
            <p:spPr>
              <a:xfrm rot="16200000" flipH="1">
                <a:off x="3863090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曲線コネクタ 66"/>
              <p:cNvCxnSpPr/>
              <p:nvPr/>
            </p:nvCxnSpPr>
            <p:spPr>
              <a:xfrm rot="16200000" flipH="1">
                <a:off x="4182279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曲線コネクタ 67"/>
              <p:cNvCxnSpPr/>
              <p:nvPr/>
            </p:nvCxnSpPr>
            <p:spPr>
              <a:xfrm rot="16200000" flipH="1">
                <a:off x="4501468" y="2646280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9" name="曲線コネクタ 68"/>
            <p:cNvCxnSpPr/>
            <p:nvPr/>
          </p:nvCxnSpPr>
          <p:spPr>
            <a:xfrm rot="5400000" flipH="1" flipV="1">
              <a:off x="4554651" y="3807350"/>
              <a:ext cx="909471" cy="872852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曲線コネクタ 79"/>
            <p:cNvCxnSpPr/>
            <p:nvPr/>
          </p:nvCxnSpPr>
          <p:spPr>
            <a:xfrm rot="16200000" flipH="1">
              <a:off x="4760155" y="2742940"/>
              <a:ext cx="1371314" cy="72089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3" name="テキスト ボックス 82"/>
            <p:cNvSpPr txBox="1"/>
            <p:nvPr/>
          </p:nvSpPr>
          <p:spPr>
            <a:xfrm>
              <a:off x="3422581" y="2987660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開発</a:t>
              </a:r>
              <a:r>
                <a:rPr lang="ja-JP" altLang="en-US" sz="1600" dirty="0" smtClean="0"/>
                <a:t>支部</a:t>
              </a:r>
              <a:endParaRPr lang="en-US" altLang="ja-JP" sz="1600" dirty="0" smtClean="0"/>
            </a:p>
            <a:p>
              <a:r>
                <a:rPr lang="en-US" altLang="ja-JP" sz="1600" dirty="0"/>
                <a:t> </a:t>
              </a:r>
              <a:r>
                <a:rPr lang="en-US" altLang="ja-JP" sz="1600" dirty="0" smtClean="0"/>
                <a:t>     A-1</a:t>
              </a:r>
              <a:endParaRPr lang="en-US" sz="1600" dirty="0"/>
            </a:p>
          </p:txBody>
        </p:sp>
        <p:sp>
          <p:nvSpPr>
            <p:cNvPr id="84" name="テキスト ボックス 83"/>
            <p:cNvSpPr txBox="1"/>
            <p:nvPr/>
          </p:nvSpPr>
          <p:spPr>
            <a:xfrm>
              <a:off x="5113399" y="1027843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開発</a:t>
              </a:r>
              <a:r>
                <a:rPr lang="ja-JP" altLang="en-US" sz="1600" dirty="0" smtClean="0"/>
                <a:t>支部</a:t>
              </a:r>
              <a:endParaRPr lang="en-US" altLang="ja-JP" sz="1600" dirty="0" smtClean="0"/>
            </a:p>
            <a:p>
              <a:r>
                <a:rPr lang="en-US" sz="1600" dirty="0"/>
                <a:t> </a:t>
              </a:r>
              <a:r>
                <a:rPr lang="en-US" sz="1600" dirty="0" smtClean="0"/>
                <a:t>     A-2</a:t>
              </a:r>
              <a:endParaRPr lang="en-US" sz="1600" dirty="0"/>
            </a:p>
          </p:txBody>
        </p:sp>
        <p:sp>
          <p:nvSpPr>
            <p:cNvPr id="85" name="テキスト ボックス 84"/>
            <p:cNvSpPr txBox="1"/>
            <p:nvPr/>
          </p:nvSpPr>
          <p:spPr>
            <a:xfrm>
              <a:off x="3131840" y="4787860"/>
              <a:ext cx="11176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開発</a:t>
              </a:r>
              <a:r>
                <a:rPr lang="ja-JP" altLang="en-US" sz="1600" dirty="0" smtClean="0"/>
                <a:t>支部</a:t>
              </a:r>
              <a:r>
                <a:rPr lang="en-US" altLang="ja-JP" sz="1600" dirty="0" smtClean="0"/>
                <a:t>B</a:t>
              </a:r>
              <a:endParaRPr lang="en-US" sz="1600" dirty="0"/>
            </a:p>
          </p:txBody>
        </p:sp>
        <p:sp>
          <p:nvSpPr>
            <p:cNvPr id="86" name="テキスト ボックス 85"/>
            <p:cNvSpPr txBox="1"/>
            <p:nvPr/>
          </p:nvSpPr>
          <p:spPr>
            <a:xfrm>
              <a:off x="5436096" y="2079174"/>
              <a:ext cx="11240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開発</a:t>
              </a:r>
              <a:r>
                <a:rPr lang="ja-JP" altLang="en-US" sz="1600" dirty="0" smtClean="0"/>
                <a:t>支部</a:t>
              </a:r>
              <a:r>
                <a:rPr lang="en-US" altLang="ja-JP" sz="1600" dirty="0" smtClean="0"/>
                <a:t>A</a:t>
              </a:r>
              <a:endParaRPr lang="en-US" sz="1600" dirty="0"/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2586708" y="1268760"/>
              <a:ext cx="15532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/>
                <a:t>地域ごとの</a:t>
              </a:r>
              <a:endParaRPr lang="en-US" altLang="ja-JP" dirty="0" smtClean="0"/>
            </a:p>
            <a:p>
              <a:r>
                <a:rPr lang="ja-JP" altLang="en-US" dirty="0" smtClean="0"/>
                <a:t>開発ラインを</a:t>
              </a:r>
              <a:endParaRPr lang="en-US" altLang="ja-JP" dirty="0" smtClean="0"/>
            </a:p>
            <a:p>
              <a:r>
                <a:rPr lang="ja-JP" altLang="en-US" dirty="0" smtClean="0"/>
                <a:t>階層化する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3212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差分のプロモーション</a:t>
            </a:r>
            <a:endParaRPr lang="en-US" sz="3200" b="1" dirty="0"/>
          </a:p>
        </p:txBody>
      </p:sp>
      <p:grpSp>
        <p:nvGrpSpPr>
          <p:cNvPr id="47" name="グループ化 46"/>
          <p:cNvGrpSpPr/>
          <p:nvPr/>
        </p:nvGrpSpPr>
        <p:grpSpPr>
          <a:xfrm>
            <a:off x="2340232" y="1052736"/>
            <a:ext cx="4320000" cy="4320000"/>
            <a:chOff x="2340232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340232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3447862" y="2117998"/>
              <a:ext cx="2697786" cy="1080120"/>
            </a:xfrm>
            <a:prstGeom prst="bentArrow">
              <a:avLst>
                <a:gd name="adj1" fmla="val 6308"/>
                <a:gd name="adj2" fmla="val 10317"/>
                <a:gd name="adj3" fmla="val 16162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761272" y="3126110"/>
              <a:ext cx="3672408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曲折矢印 12"/>
            <p:cNvSpPr/>
            <p:nvPr/>
          </p:nvSpPr>
          <p:spPr>
            <a:xfrm flipV="1">
              <a:off x="3553360" y="3234425"/>
              <a:ext cx="2376264" cy="971804"/>
            </a:xfrm>
            <a:prstGeom prst="bentArrow">
              <a:avLst>
                <a:gd name="adj1" fmla="val 70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2430810" y="3363620"/>
              <a:ext cx="11945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メインライン</a:t>
              </a:r>
              <a:endParaRPr lang="en-US" sz="1600" dirty="0"/>
            </a:p>
          </p:txBody>
        </p:sp>
        <p:cxnSp>
          <p:nvCxnSpPr>
            <p:cNvPr id="27" name="曲線コネクタ 26"/>
            <p:cNvCxnSpPr/>
            <p:nvPr/>
          </p:nvCxnSpPr>
          <p:spPr>
            <a:xfrm rot="16200000" flipH="1">
              <a:off x="3654301" y="1798479"/>
              <a:ext cx="477417" cy="33491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曲線コネクタ 27"/>
            <p:cNvCxnSpPr/>
            <p:nvPr/>
          </p:nvCxnSpPr>
          <p:spPr>
            <a:xfrm rot="16200000" flipH="1">
              <a:off x="3896488" y="1829344"/>
              <a:ext cx="477419" cy="27318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曲線コネクタ 28"/>
            <p:cNvCxnSpPr/>
            <p:nvPr/>
          </p:nvCxnSpPr>
          <p:spPr>
            <a:xfrm rot="16200000" flipH="1">
              <a:off x="4107812" y="1829343"/>
              <a:ext cx="477419" cy="27318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曲線コネクタ 30"/>
            <p:cNvCxnSpPr/>
            <p:nvPr/>
          </p:nvCxnSpPr>
          <p:spPr>
            <a:xfrm rot="16200000" flipH="1">
              <a:off x="4138967" y="2547723"/>
              <a:ext cx="993470" cy="30732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曲線コネクタ 31"/>
            <p:cNvCxnSpPr/>
            <p:nvPr/>
          </p:nvCxnSpPr>
          <p:spPr>
            <a:xfrm rot="16200000" flipH="1">
              <a:off x="4029378" y="2447064"/>
              <a:ext cx="993468" cy="50864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曲線コネクタ 32"/>
            <p:cNvCxnSpPr/>
            <p:nvPr/>
          </p:nvCxnSpPr>
          <p:spPr>
            <a:xfrm rot="16200000" flipH="1">
              <a:off x="3928180" y="2336934"/>
              <a:ext cx="993468" cy="72889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曲線コネクタ 60"/>
            <p:cNvCxnSpPr/>
            <p:nvPr/>
          </p:nvCxnSpPr>
          <p:spPr>
            <a:xfrm rot="5400000" flipH="1" flipV="1">
              <a:off x="4722180" y="3355815"/>
              <a:ext cx="942808" cy="62742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曲線コネクタ 61"/>
            <p:cNvCxnSpPr/>
            <p:nvPr/>
          </p:nvCxnSpPr>
          <p:spPr>
            <a:xfrm rot="5400000" flipH="1" flipV="1">
              <a:off x="4841652" y="3475285"/>
              <a:ext cx="942807" cy="388483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5" name="グループ化 64"/>
            <p:cNvGrpSpPr/>
            <p:nvPr/>
          </p:nvGrpSpPr>
          <p:grpSpPr>
            <a:xfrm flipV="1">
              <a:off x="4364500" y="4140927"/>
              <a:ext cx="757560" cy="602700"/>
              <a:chOff x="4043109" y="2466261"/>
              <a:chExt cx="998419" cy="720080"/>
            </a:xfrm>
          </p:grpSpPr>
          <p:cxnSp>
            <p:nvCxnSpPr>
              <p:cNvPr id="66" name="曲線コネクタ 65"/>
              <p:cNvCxnSpPr/>
              <p:nvPr/>
            </p:nvCxnSpPr>
            <p:spPr>
              <a:xfrm rot="16200000" flipH="1">
                <a:off x="3863090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曲線コネクタ 66"/>
              <p:cNvCxnSpPr/>
              <p:nvPr/>
            </p:nvCxnSpPr>
            <p:spPr>
              <a:xfrm rot="16200000" flipH="1">
                <a:off x="4182279" y="2646281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曲線コネクタ 67"/>
              <p:cNvCxnSpPr/>
              <p:nvPr/>
            </p:nvCxnSpPr>
            <p:spPr>
              <a:xfrm rot="16200000" flipH="1">
                <a:off x="4501468" y="2646280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9" name="曲線コネクタ 68"/>
            <p:cNvCxnSpPr/>
            <p:nvPr/>
          </p:nvCxnSpPr>
          <p:spPr>
            <a:xfrm rot="5400000" flipH="1" flipV="1">
              <a:off x="4600094" y="3233730"/>
              <a:ext cx="942809" cy="87158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テキスト ボックス 85"/>
            <p:cNvSpPr txBox="1"/>
            <p:nvPr/>
          </p:nvSpPr>
          <p:spPr>
            <a:xfrm>
              <a:off x="4744914" y="2838078"/>
              <a:ext cx="3481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RI</a:t>
              </a:r>
              <a:endParaRPr lang="en-US" sz="1600" dirty="0"/>
            </a:p>
          </p:txBody>
        </p:sp>
        <p:cxnSp>
          <p:nvCxnSpPr>
            <p:cNvPr id="48" name="曲線コネクタ 47"/>
            <p:cNvCxnSpPr/>
            <p:nvPr/>
          </p:nvCxnSpPr>
          <p:spPr>
            <a:xfrm rot="16200000" flipH="1">
              <a:off x="4436709" y="3550776"/>
              <a:ext cx="909469" cy="204158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曲線コネクタ 62"/>
            <p:cNvCxnSpPr/>
            <p:nvPr/>
          </p:nvCxnSpPr>
          <p:spPr>
            <a:xfrm rot="5400000" flipH="1" flipV="1">
              <a:off x="5178396" y="2590912"/>
              <a:ext cx="936109" cy="27831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4" name="テキスト ボックス 63"/>
            <p:cNvSpPr txBox="1"/>
            <p:nvPr/>
          </p:nvSpPr>
          <p:spPr>
            <a:xfrm>
              <a:off x="3446556" y="1325910"/>
              <a:ext cx="13724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機能追加など</a:t>
              </a:r>
              <a:endParaRPr lang="en-US" sz="1600" dirty="0"/>
            </a:p>
          </p:txBody>
        </p:sp>
        <p:sp>
          <p:nvSpPr>
            <p:cNvPr id="70" name="テキスト ボックス 69"/>
            <p:cNvSpPr txBox="1"/>
            <p:nvPr/>
          </p:nvSpPr>
          <p:spPr>
            <a:xfrm>
              <a:off x="4022620" y="4803780"/>
              <a:ext cx="13612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バグ修正など</a:t>
              </a:r>
              <a:endParaRPr lang="en-US" sz="1600" dirty="0"/>
            </a:p>
          </p:txBody>
        </p:sp>
        <p:sp>
          <p:nvSpPr>
            <p:cNvPr id="71" name="テキスト ボックス 70"/>
            <p:cNvSpPr txBox="1"/>
            <p:nvPr/>
          </p:nvSpPr>
          <p:spPr>
            <a:xfrm>
              <a:off x="5497576" y="3219604"/>
              <a:ext cx="3481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RI</a:t>
              </a:r>
              <a:endParaRPr lang="en-US" sz="1600" dirty="0"/>
            </a:p>
          </p:txBody>
        </p:sp>
        <p:sp>
          <p:nvSpPr>
            <p:cNvPr id="73" name="テキスト ボックス 72"/>
            <p:cNvSpPr txBox="1"/>
            <p:nvPr/>
          </p:nvSpPr>
          <p:spPr>
            <a:xfrm>
              <a:off x="5426490" y="2230544"/>
              <a:ext cx="3305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 smtClean="0"/>
                <a:t>F</a:t>
              </a:r>
              <a:r>
                <a:rPr lang="en-US" sz="1600" dirty="0" smtClean="0"/>
                <a:t>I</a:t>
              </a:r>
              <a:endParaRPr lang="en-US" sz="1600" dirty="0"/>
            </a:p>
          </p:txBody>
        </p:sp>
        <p:sp>
          <p:nvSpPr>
            <p:cNvPr id="74" name="テキスト ボックス 73"/>
            <p:cNvSpPr txBox="1"/>
            <p:nvPr/>
          </p:nvSpPr>
          <p:spPr>
            <a:xfrm>
              <a:off x="4520384" y="3435628"/>
              <a:ext cx="3305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 smtClean="0"/>
                <a:t>FI</a:t>
              </a:r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4458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差分のプロモーション</a:t>
            </a:r>
            <a:endParaRPr lang="en-US" sz="3200" b="1" dirty="0"/>
          </a:p>
        </p:txBody>
      </p:sp>
      <p:sp>
        <p:nvSpPr>
          <p:cNvPr id="21" name="角丸四角形 20"/>
          <p:cNvSpPr/>
          <p:nvPr/>
        </p:nvSpPr>
        <p:spPr>
          <a:xfrm>
            <a:off x="2340232" y="1052736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曲折矢印 19"/>
          <p:cNvSpPr/>
          <p:nvPr/>
        </p:nvSpPr>
        <p:spPr>
          <a:xfrm>
            <a:off x="3458390" y="2204864"/>
            <a:ext cx="2697786" cy="1080120"/>
          </a:xfrm>
          <a:prstGeom prst="bentArrow">
            <a:avLst>
              <a:gd name="adj1" fmla="val 6308"/>
              <a:gd name="adj2" fmla="val 10317"/>
              <a:gd name="adj3" fmla="val 16162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右矢印 44"/>
          <p:cNvSpPr/>
          <p:nvPr/>
        </p:nvSpPr>
        <p:spPr>
          <a:xfrm>
            <a:off x="2771800" y="3212976"/>
            <a:ext cx="3672408" cy="144016"/>
          </a:xfrm>
          <a:prstGeom prst="rightArrow">
            <a:avLst>
              <a:gd name="adj1" fmla="val 50000"/>
              <a:gd name="adj2" fmla="val 83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曲折矢印 12"/>
          <p:cNvSpPr/>
          <p:nvPr/>
        </p:nvSpPr>
        <p:spPr>
          <a:xfrm flipV="1">
            <a:off x="3563888" y="3321289"/>
            <a:ext cx="2664296" cy="827789"/>
          </a:xfrm>
          <a:prstGeom prst="bentArrow">
            <a:avLst>
              <a:gd name="adj1" fmla="val 7072"/>
              <a:gd name="adj2" fmla="val 8390"/>
              <a:gd name="adj3" fmla="val 15103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339752" y="2924944"/>
            <a:ext cx="1194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 smtClean="0"/>
              <a:t>メインライン</a:t>
            </a:r>
            <a:endParaRPr lang="en-US" sz="1600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3575174" y="1805584"/>
            <a:ext cx="757560" cy="477420"/>
            <a:chOff x="3736082" y="1814092"/>
            <a:chExt cx="757560" cy="477420"/>
          </a:xfrm>
        </p:grpSpPr>
        <p:cxnSp>
          <p:nvCxnSpPr>
            <p:cNvPr id="27" name="曲線コネクタ 26"/>
            <p:cNvCxnSpPr/>
            <p:nvPr/>
          </p:nvCxnSpPr>
          <p:spPr>
            <a:xfrm rot="16200000" flipH="1">
              <a:off x="3664829" y="1885345"/>
              <a:ext cx="477417" cy="33491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曲線コネクタ 27"/>
            <p:cNvCxnSpPr/>
            <p:nvPr/>
          </p:nvCxnSpPr>
          <p:spPr>
            <a:xfrm rot="16200000" flipH="1">
              <a:off x="3907016" y="1916210"/>
              <a:ext cx="477419" cy="27318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曲線コネクタ 28"/>
            <p:cNvCxnSpPr/>
            <p:nvPr/>
          </p:nvCxnSpPr>
          <p:spPr>
            <a:xfrm rot="16200000" flipH="1">
              <a:off x="4118340" y="1916209"/>
              <a:ext cx="477419" cy="27318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" name="グループ化 7"/>
          <p:cNvGrpSpPr/>
          <p:nvPr/>
        </p:nvGrpSpPr>
        <p:grpSpPr>
          <a:xfrm>
            <a:off x="3903734" y="2291514"/>
            <a:ext cx="728899" cy="993470"/>
            <a:chOff x="4070992" y="2291514"/>
            <a:chExt cx="728899" cy="993470"/>
          </a:xfrm>
        </p:grpSpPr>
        <p:cxnSp>
          <p:nvCxnSpPr>
            <p:cNvPr id="31" name="曲線コネクタ 30"/>
            <p:cNvCxnSpPr/>
            <p:nvPr/>
          </p:nvCxnSpPr>
          <p:spPr>
            <a:xfrm rot="16200000" flipH="1">
              <a:off x="4149495" y="2634589"/>
              <a:ext cx="993470" cy="30732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曲線コネクタ 31"/>
            <p:cNvCxnSpPr/>
            <p:nvPr/>
          </p:nvCxnSpPr>
          <p:spPr>
            <a:xfrm rot="16200000" flipH="1">
              <a:off x="4039906" y="2533930"/>
              <a:ext cx="993468" cy="50864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曲線コネクタ 32"/>
            <p:cNvCxnSpPr/>
            <p:nvPr/>
          </p:nvCxnSpPr>
          <p:spPr>
            <a:xfrm rot="16200000" flipH="1">
              <a:off x="3938708" y="2423800"/>
              <a:ext cx="993468" cy="72889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6" name="テキスト ボックス 85"/>
          <p:cNvSpPr txBox="1"/>
          <p:nvPr/>
        </p:nvSpPr>
        <p:spPr>
          <a:xfrm>
            <a:off x="4188718" y="2946430"/>
            <a:ext cx="3481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RI</a:t>
            </a:r>
            <a:endParaRPr lang="en-US" sz="1600" dirty="0"/>
          </a:p>
        </p:txBody>
      </p:sp>
      <p:cxnSp>
        <p:nvCxnSpPr>
          <p:cNvPr id="48" name="曲線コネクタ 47"/>
          <p:cNvCxnSpPr/>
          <p:nvPr/>
        </p:nvCxnSpPr>
        <p:spPr>
          <a:xfrm rot="16200000" flipH="1">
            <a:off x="4338673" y="3578948"/>
            <a:ext cx="792089" cy="204162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テキスト ボックス 73"/>
          <p:cNvSpPr txBox="1"/>
          <p:nvPr/>
        </p:nvSpPr>
        <p:spPr>
          <a:xfrm>
            <a:off x="4434242" y="3717032"/>
            <a:ext cx="330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/>
              <a:t>FI</a:t>
            </a:r>
            <a:endParaRPr lang="en-US" sz="1600" dirty="0"/>
          </a:p>
        </p:txBody>
      </p:sp>
      <p:sp>
        <p:nvSpPr>
          <p:cNvPr id="30" name="曲折矢印 29"/>
          <p:cNvSpPr/>
          <p:nvPr/>
        </p:nvSpPr>
        <p:spPr>
          <a:xfrm flipV="1">
            <a:off x="4006464" y="4115172"/>
            <a:ext cx="2376264" cy="753988"/>
          </a:xfrm>
          <a:prstGeom prst="bentArrow">
            <a:avLst>
              <a:gd name="adj1" fmla="val 7072"/>
              <a:gd name="adj2" fmla="val 8390"/>
              <a:gd name="adj3" fmla="val 15103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34" name="曲線コネクタ 33"/>
          <p:cNvCxnSpPr/>
          <p:nvPr/>
        </p:nvCxnSpPr>
        <p:spPr>
          <a:xfrm rot="16200000" flipH="1">
            <a:off x="4584342" y="4328680"/>
            <a:ext cx="720084" cy="204164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4692774" y="4483720"/>
            <a:ext cx="330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/>
              <a:t>FI</a:t>
            </a:r>
            <a:endParaRPr lang="en-US" sz="1600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4592534" y="1805584"/>
            <a:ext cx="757560" cy="477420"/>
            <a:chOff x="4753442" y="1786534"/>
            <a:chExt cx="757560" cy="477420"/>
          </a:xfrm>
        </p:grpSpPr>
        <p:cxnSp>
          <p:nvCxnSpPr>
            <p:cNvPr id="36" name="曲線コネクタ 35"/>
            <p:cNvCxnSpPr/>
            <p:nvPr/>
          </p:nvCxnSpPr>
          <p:spPr>
            <a:xfrm rot="16200000" flipH="1">
              <a:off x="4682189" y="1857787"/>
              <a:ext cx="477417" cy="33491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曲線コネクタ 36"/>
            <p:cNvCxnSpPr/>
            <p:nvPr/>
          </p:nvCxnSpPr>
          <p:spPr>
            <a:xfrm rot="16200000" flipH="1">
              <a:off x="4924375" y="1888652"/>
              <a:ext cx="477419" cy="27318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曲線コネクタ 37"/>
            <p:cNvCxnSpPr/>
            <p:nvPr/>
          </p:nvCxnSpPr>
          <p:spPr>
            <a:xfrm rot="16200000" flipH="1">
              <a:off x="5135700" y="1888651"/>
              <a:ext cx="477419" cy="27318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4" name="グループ化 43"/>
          <p:cNvGrpSpPr/>
          <p:nvPr/>
        </p:nvGrpSpPr>
        <p:grpSpPr>
          <a:xfrm>
            <a:off x="4925379" y="2280047"/>
            <a:ext cx="728899" cy="993470"/>
            <a:chOff x="4070992" y="2291514"/>
            <a:chExt cx="728899" cy="993470"/>
          </a:xfrm>
        </p:grpSpPr>
        <p:cxnSp>
          <p:nvCxnSpPr>
            <p:cNvPr id="46" name="曲線コネクタ 45"/>
            <p:cNvCxnSpPr/>
            <p:nvPr/>
          </p:nvCxnSpPr>
          <p:spPr>
            <a:xfrm rot="16200000" flipH="1">
              <a:off x="4149495" y="2634589"/>
              <a:ext cx="993470" cy="30732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曲線コネクタ 48"/>
            <p:cNvCxnSpPr/>
            <p:nvPr/>
          </p:nvCxnSpPr>
          <p:spPr>
            <a:xfrm rot="16200000" flipH="1">
              <a:off x="4039906" y="2533930"/>
              <a:ext cx="993468" cy="50864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曲線コネクタ 49"/>
            <p:cNvCxnSpPr/>
            <p:nvPr/>
          </p:nvCxnSpPr>
          <p:spPr>
            <a:xfrm rot="16200000" flipH="1">
              <a:off x="3938708" y="2423800"/>
              <a:ext cx="993468" cy="72889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1" name="曲線コネクタ 50"/>
          <p:cNvCxnSpPr/>
          <p:nvPr/>
        </p:nvCxnSpPr>
        <p:spPr>
          <a:xfrm rot="16200000" flipH="1">
            <a:off x="5363675" y="3578948"/>
            <a:ext cx="792089" cy="204162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テキスト ボックス 51"/>
          <p:cNvSpPr txBox="1"/>
          <p:nvPr/>
        </p:nvSpPr>
        <p:spPr>
          <a:xfrm>
            <a:off x="5459244" y="3717032"/>
            <a:ext cx="330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/>
              <a:t>FI</a:t>
            </a:r>
            <a:endParaRPr lang="en-US" sz="1600" dirty="0"/>
          </a:p>
        </p:txBody>
      </p:sp>
      <p:cxnSp>
        <p:nvCxnSpPr>
          <p:cNvPr id="53" name="曲線コネクタ 52"/>
          <p:cNvCxnSpPr/>
          <p:nvPr/>
        </p:nvCxnSpPr>
        <p:spPr>
          <a:xfrm rot="16200000" flipH="1">
            <a:off x="5609344" y="4328680"/>
            <a:ext cx="720084" cy="204164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テキスト ボックス 53"/>
          <p:cNvSpPr txBox="1"/>
          <p:nvPr/>
        </p:nvSpPr>
        <p:spPr>
          <a:xfrm>
            <a:off x="5717776" y="4483720"/>
            <a:ext cx="330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/>
              <a:t>FI</a:t>
            </a:r>
            <a:endParaRPr lang="en-US" sz="1600" dirty="0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213722" y="2946152"/>
            <a:ext cx="3481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RI</a:t>
            </a:r>
            <a:endParaRPr lang="en-US" sz="1600" dirty="0"/>
          </a:p>
        </p:txBody>
      </p:sp>
      <p:cxnSp>
        <p:nvCxnSpPr>
          <p:cNvPr id="10" name="直線コネクタ 9"/>
          <p:cNvCxnSpPr>
            <a:stCxn id="56" idx="2"/>
          </p:cNvCxnSpPr>
          <p:nvPr/>
        </p:nvCxnSpPr>
        <p:spPr>
          <a:xfrm flipH="1">
            <a:off x="4328418" y="1535306"/>
            <a:ext cx="1972" cy="704262"/>
          </a:xfrm>
          <a:prstGeom prst="line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/>
          <p:cNvSpPr txBox="1"/>
          <p:nvPr/>
        </p:nvSpPr>
        <p:spPr>
          <a:xfrm>
            <a:off x="3832497" y="1196752"/>
            <a:ext cx="995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 smtClean="0"/>
              <a:t>カットオフ</a:t>
            </a:r>
            <a:endParaRPr lang="en-US" sz="1600" dirty="0"/>
          </a:p>
        </p:txBody>
      </p:sp>
      <p:cxnSp>
        <p:nvCxnSpPr>
          <p:cNvPr id="57" name="直線コネクタ 56"/>
          <p:cNvCxnSpPr>
            <a:stCxn id="58" idx="2"/>
          </p:cNvCxnSpPr>
          <p:nvPr/>
        </p:nvCxnSpPr>
        <p:spPr>
          <a:xfrm flipH="1">
            <a:off x="5349230" y="1535306"/>
            <a:ext cx="1972" cy="704262"/>
          </a:xfrm>
          <a:prstGeom prst="line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4853309" y="1196752"/>
            <a:ext cx="995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 smtClean="0"/>
              <a:t>カットオフ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6145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差分のプロモーション</a:t>
            </a:r>
            <a:endParaRPr lang="en-US" sz="3200" b="1" dirty="0"/>
          </a:p>
        </p:txBody>
      </p:sp>
      <p:grpSp>
        <p:nvGrpSpPr>
          <p:cNvPr id="14" name="グループ化 13"/>
          <p:cNvGrpSpPr/>
          <p:nvPr/>
        </p:nvGrpSpPr>
        <p:grpSpPr>
          <a:xfrm>
            <a:off x="2339752" y="1052736"/>
            <a:ext cx="4320480" cy="4320000"/>
            <a:chOff x="2339752" y="1052736"/>
            <a:chExt cx="4320480" cy="4320000"/>
          </a:xfrm>
        </p:grpSpPr>
        <p:sp>
          <p:nvSpPr>
            <p:cNvPr id="13" name="曲折矢印 12"/>
            <p:cNvSpPr/>
            <p:nvPr/>
          </p:nvSpPr>
          <p:spPr>
            <a:xfrm flipV="1">
              <a:off x="3563888" y="3681328"/>
              <a:ext cx="2664296" cy="971808"/>
            </a:xfrm>
            <a:prstGeom prst="bentArrow">
              <a:avLst>
                <a:gd name="adj1" fmla="val 70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角丸四角形 20"/>
            <p:cNvSpPr/>
            <p:nvPr/>
          </p:nvSpPr>
          <p:spPr>
            <a:xfrm>
              <a:off x="2340232" y="1052736"/>
              <a:ext cx="4320000" cy="4320000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3458390" y="2586334"/>
              <a:ext cx="2697786" cy="1080120"/>
            </a:xfrm>
            <a:prstGeom prst="bentArrow">
              <a:avLst>
                <a:gd name="adj1" fmla="val 6308"/>
                <a:gd name="adj2" fmla="val 10317"/>
                <a:gd name="adj3" fmla="val 16162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771800" y="3594446"/>
              <a:ext cx="3672408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2339752" y="3162454"/>
              <a:ext cx="11945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メインライン</a:t>
              </a:r>
              <a:endParaRPr lang="en-US" sz="1600" dirty="0"/>
            </a:p>
          </p:txBody>
        </p:sp>
        <p:grpSp>
          <p:nvGrpSpPr>
            <p:cNvPr id="6" name="グループ化 5"/>
            <p:cNvGrpSpPr/>
            <p:nvPr/>
          </p:nvGrpSpPr>
          <p:grpSpPr>
            <a:xfrm>
              <a:off x="3575174" y="2187054"/>
              <a:ext cx="757560" cy="477420"/>
              <a:chOff x="3736082" y="1814092"/>
              <a:chExt cx="757560" cy="477420"/>
            </a:xfrm>
          </p:grpSpPr>
          <p:cxnSp>
            <p:nvCxnSpPr>
              <p:cNvPr id="27" name="曲線コネクタ 26"/>
              <p:cNvCxnSpPr/>
              <p:nvPr/>
            </p:nvCxnSpPr>
            <p:spPr>
              <a:xfrm rot="16200000" flipH="1">
                <a:off x="3664829" y="1885345"/>
                <a:ext cx="477417" cy="33491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曲線コネクタ 27"/>
              <p:cNvCxnSpPr/>
              <p:nvPr/>
            </p:nvCxnSpPr>
            <p:spPr>
              <a:xfrm rot="16200000" flipH="1">
                <a:off x="3907016" y="1916210"/>
                <a:ext cx="477419" cy="273185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曲線コネクタ 28"/>
              <p:cNvCxnSpPr/>
              <p:nvPr/>
            </p:nvCxnSpPr>
            <p:spPr>
              <a:xfrm rot="16200000" flipH="1">
                <a:off x="4118340" y="1916209"/>
                <a:ext cx="477419" cy="273185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グループ化 7"/>
            <p:cNvGrpSpPr/>
            <p:nvPr/>
          </p:nvGrpSpPr>
          <p:grpSpPr>
            <a:xfrm>
              <a:off x="3903734" y="2672984"/>
              <a:ext cx="728899" cy="993470"/>
              <a:chOff x="4070992" y="2291514"/>
              <a:chExt cx="728899" cy="993470"/>
            </a:xfrm>
          </p:grpSpPr>
          <p:cxnSp>
            <p:nvCxnSpPr>
              <p:cNvPr id="31" name="曲線コネクタ 30"/>
              <p:cNvCxnSpPr/>
              <p:nvPr/>
            </p:nvCxnSpPr>
            <p:spPr>
              <a:xfrm rot="16200000" flipH="1">
                <a:off x="4149495" y="2634589"/>
                <a:ext cx="993470" cy="307320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曲線コネクタ 31"/>
              <p:cNvCxnSpPr/>
              <p:nvPr/>
            </p:nvCxnSpPr>
            <p:spPr>
              <a:xfrm rot="16200000" flipH="1">
                <a:off x="4039906" y="2533930"/>
                <a:ext cx="993468" cy="508640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曲線コネクタ 32"/>
              <p:cNvCxnSpPr/>
              <p:nvPr/>
            </p:nvCxnSpPr>
            <p:spPr>
              <a:xfrm rot="16200000" flipH="1">
                <a:off x="3938708" y="2423800"/>
                <a:ext cx="993468" cy="728899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6" name="テキスト ボックス 85"/>
            <p:cNvSpPr txBox="1"/>
            <p:nvPr/>
          </p:nvSpPr>
          <p:spPr>
            <a:xfrm>
              <a:off x="4188718" y="3296150"/>
              <a:ext cx="3481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RI</a:t>
              </a:r>
              <a:endParaRPr lang="en-US" sz="1600" dirty="0"/>
            </a:p>
          </p:txBody>
        </p:sp>
        <p:cxnSp>
          <p:nvCxnSpPr>
            <p:cNvPr id="48" name="曲線コネクタ 47"/>
            <p:cNvCxnSpPr/>
            <p:nvPr/>
          </p:nvCxnSpPr>
          <p:spPr>
            <a:xfrm rot="16200000" flipH="1">
              <a:off x="4332288" y="3966802"/>
              <a:ext cx="864096" cy="26340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テキスト ボックス 73"/>
            <p:cNvSpPr txBox="1"/>
            <p:nvPr/>
          </p:nvSpPr>
          <p:spPr>
            <a:xfrm>
              <a:off x="4498539" y="4193363"/>
              <a:ext cx="3305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 smtClean="0"/>
                <a:t>FI</a:t>
              </a:r>
              <a:endParaRPr lang="en-US" sz="1600" dirty="0"/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4592534" y="2187054"/>
              <a:ext cx="757560" cy="477420"/>
              <a:chOff x="4753442" y="1786534"/>
              <a:chExt cx="757560" cy="477420"/>
            </a:xfrm>
          </p:grpSpPr>
          <p:cxnSp>
            <p:nvCxnSpPr>
              <p:cNvPr id="36" name="曲線コネクタ 35"/>
              <p:cNvCxnSpPr/>
              <p:nvPr/>
            </p:nvCxnSpPr>
            <p:spPr>
              <a:xfrm rot="16200000" flipH="1">
                <a:off x="4682189" y="1857787"/>
                <a:ext cx="477417" cy="33491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曲線コネクタ 36"/>
              <p:cNvCxnSpPr/>
              <p:nvPr/>
            </p:nvCxnSpPr>
            <p:spPr>
              <a:xfrm rot="16200000" flipH="1">
                <a:off x="4924375" y="1888652"/>
                <a:ext cx="477419" cy="273185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曲線コネクタ 37"/>
              <p:cNvCxnSpPr/>
              <p:nvPr/>
            </p:nvCxnSpPr>
            <p:spPr>
              <a:xfrm rot="16200000" flipH="1">
                <a:off x="5135700" y="1888651"/>
                <a:ext cx="477419" cy="273185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グループ化 43"/>
            <p:cNvGrpSpPr/>
            <p:nvPr/>
          </p:nvGrpSpPr>
          <p:grpSpPr>
            <a:xfrm>
              <a:off x="4925379" y="2661517"/>
              <a:ext cx="728899" cy="993470"/>
              <a:chOff x="4070992" y="2291514"/>
              <a:chExt cx="728899" cy="993470"/>
            </a:xfrm>
          </p:grpSpPr>
          <p:cxnSp>
            <p:nvCxnSpPr>
              <p:cNvPr id="46" name="曲線コネクタ 45"/>
              <p:cNvCxnSpPr/>
              <p:nvPr/>
            </p:nvCxnSpPr>
            <p:spPr>
              <a:xfrm rot="16200000" flipH="1">
                <a:off x="4149495" y="2634589"/>
                <a:ext cx="993470" cy="307320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曲線コネクタ 48"/>
              <p:cNvCxnSpPr/>
              <p:nvPr/>
            </p:nvCxnSpPr>
            <p:spPr>
              <a:xfrm rot="16200000" flipH="1">
                <a:off x="4039906" y="2533930"/>
                <a:ext cx="993468" cy="508640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曲線コネクタ 49"/>
              <p:cNvCxnSpPr/>
              <p:nvPr/>
            </p:nvCxnSpPr>
            <p:spPr>
              <a:xfrm rot="16200000" flipH="1">
                <a:off x="3938708" y="2423800"/>
                <a:ext cx="993468" cy="728899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1" name="曲線コネクタ 50"/>
            <p:cNvCxnSpPr/>
            <p:nvPr/>
          </p:nvCxnSpPr>
          <p:spPr>
            <a:xfrm rot="16200000" flipH="1">
              <a:off x="5320258" y="3989006"/>
              <a:ext cx="875565" cy="207526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テキスト ボックス 51"/>
            <p:cNvSpPr txBox="1"/>
            <p:nvPr/>
          </p:nvSpPr>
          <p:spPr>
            <a:xfrm>
              <a:off x="5468768" y="4193363"/>
              <a:ext cx="3305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 smtClean="0"/>
                <a:t>FI</a:t>
              </a:r>
              <a:endParaRPr lang="en-US" sz="1600" dirty="0"/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5213722" y="3295872"/>
              <a:ext cx="3481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RI</a:t>
              </a:r>
              <a:endParaRPr lang="en-US" sz="1600" dirty="0"/>
            </a:p>
          </p:txBody>
        </p:sp>
        <p:cxnSp>
          <p:nvCxnSpPr>
            <p:cNvPr id="10" name="直線コネクタ 9"/>
            <p:cNvCxnSpPr/>
            <p:nvPr/>
          </p:nvCxnSpPr>
          <p:spPr>
            <a:xfrm flipH="1">
              <a:off x="4491158" y="1915041"/>
              <a:ext cx="2625" cy="103111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テキスト ボックス 55"/>
            <p:cNvSpPr txBox="1"/>
            <p:nvPr/>
          </p:nvSpPr>
          <p:spPr>
            <a:xfrm>
              <a:off x="3995563" y="1578222"/>
              <a:ext cx="9957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カットオフ</a:t>
              </a:r>
              <a:endParaRPr lang="en-US" sz="1600" dirty="0"/>
            </a:p>
          </p:txBody>
        </p:sp>
        <p:cxnSp>
          <p:nvCxnSpPr>
            <p:cNvPr id="57" name="直線コネクタ 56"/>
            <p:cNvCxnSpPr/>
            <p:nvPr/>
          </p:nvCxnSpPr>
          <p:spPr>
            <a:xfrm flipH="1">
              <a:off x="5511970" y="1915041"/>
              <a:ext cx="2625" cy="103111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テキスト ボックス 57"/>
            <p:cNvSpPr txBox="1"/>
            <p:nvPr/>
          </p:nvSpPr>
          <p:spPr>
            <a:xfrm>
              <a:off x="5016375" y="1578222"/>
              <a:ext cx="9957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カットオフ</a:t>
              </a:r>
              <a:endParaRPr lang="en-US" sz="1600" dirty="0"/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2483768" y="1628800"/>
              <a:ext cx="14269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機能ブランチ</a:t>
              </a:r>
              <a:r>
                <a:rPr lang="en-US" altLang="ja-JP" sz="1600" dirty="0" smtClean="0"/>
                <a:t>A</a:t>
              </a:r>
              <a:endParaRPr lang="en-US" sz="1600" dirty="0"/>
            </a:p>
          </p:txBody>
        </p:sp>
        <p:sp>
          <p:nvSpPr>
            <p:cNvPr id="59" name="テキスト ボックス 58"/>
            <p:cNvSpPr txBox="1"/>
            <p:nvPr/>
          </p:nvSpPr>
          <p:spPr>
            <a:xfrm>
              <a:off x="3131840" y="4818638"/>
              <a:ext cx="142058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機能ブランチ</a:t>
              </a:r>
              <a:r>
                <a:rPr lang="en-US" altLang="ja-JP" sz="1600" dirty="0"/>
                <a:t>B</a:t>
              </a:r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900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4568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ビルド</a:t>
            </a:r>
            <a:r>
              <a:rPr lang="ja-JP" altLang="en-US" sz="3200" b="1" dirty="0" smtClean="0"/>
              <a:t>？</a:t>
            </a:r>
            <a:r>
              <a:rPr kumimoji="1" lang="ja-JP" altLang="en-US" sz="3200" b="1" dirty="0" smtClean="0"/>
              <a:t>のライフサイクル</a:t>
            </a:r>
            <a:endParaRPr kumimoji="1" lang="ja-JP" altLang="en-US" sz="3200" b="1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214282" y="1571612"/>
            <a:ext cx="8753536" cy="4591083"/>
            <a:chOff x="214282" y="1571612"/>
            <a:chExt cx="8753536" cy="4591083"/>
          </a:xfrm>
        </p:grpSpPr>
        <p:grpSp>
          <p:nvGrpSpPr>
            <p:cNvPr id="34" name="グループ化 33"/>
            <p:cNvGrpSpPr/>
            <p:nvPr/>
          </p:nvGrpSpPr>
          <p:grpSpPr>
            <a:xfrm>
              <a:off x="1476352" y="2350978"/>
              <a:ext cx="3405006" cy="501758"/>
              <a:chOff x="2500298" y="2427178"/>
              <a:chExt cx="3405006" cy="501758"/>
            </a:xfrm>
          </p:grpSpPr>
          <p:sp>
            <p:nvSpPr>
              <p:cNvPr id="26" name="フローチャート: 処理 25"/>
              <p:cNvSpPr/>
              <p:nvPr/>
            </p:nvSpPr>
            <p:spPr>
              <a:xfrm>
                <a:off x="3865472" y="2428868"/>
                <a:ext cx="2039832" cy="500066"/>
              </a:xfrm>
              <a:prstGeom prst="flowChartProcess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 dirty="0"/>
              </a:p>
            </p:txBody>
          </p:sp>
          <p:grpSp>
            <p:nvGrpSpPr>
              <p:cNvPr id="31" name="グループ化 30"/>
              <p:cNvGrpSpPr/>
              <p:nvPr/>
            </p:nvGrpSpPr>
            <p:grpSpPr>
              <a:xfrm>
                <a:off x="2500298" y="2427178"/>
                <a:ext cx="2006581" cy="501758"/>
                <a:chOff x="2500298" y="2427178"/>
                <a:chExt cx="2006581" cy="501758"/>
              </a:xfrm>
              <a:solidFill>
                <a:srgbClr val="66FF33"/>
              </a:solidFill>
            </p:grpSpPr>
            <p:sp>
              <p:nvSpPr>
                <p:cNvPr id="27" name="二等辺三角形 26"/>
                <p:cNvSpPr/>
                <p:nvPr/>
              </p:nvSpPr>
              <p:spPr>
                <a:xfrm rot="5400000">
                  <a:off x="4041686" y="2463743"/>
                  <a:ext cx="501758" cy="428628"/>
                </a:xfrm>
                <a:prstGeom prst="triangle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  <p:sp>
              <p:nvSpPr>
                <p:cNvPr id="28" name="フローチャート: 処理 27"/>
                <p:cNvSpPr/>
                <p:nvPr/>
              </p:nvSpPr>
              <p:spPr>
                <a:xfrm>
                  <a:off x="3444850" y="2500305"/>
                  <a:ext cx="642942" cy="404841"/>
                </a:xfrm>
                <a:prstGeom prst="flowChartProcess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  <p:sp>
              <p:nvSpPr>
                <p:cNvPr id="29" name="フローチャート: 処理 28"/>
                <p:cNvSpPr/>
                <p:nvPr/>
              </p:nvSpPr>
              <p:spPr>
                <a:xfrm>
                  <a:off x="3444850" y="2452732"/>
                  <a:ext cx="642942" cy="200050"/>
                </a:xfrm>
                <a:prstGeom prst="flowChartProcess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  <p:sp>
              <p:nvSpPr>
                <p:cNvPr id="30" name="フローチャート: 処理 29"/>
                <p:cNvSpPr/>
                <p:nvPr/>
              </p:nvSpPr>
              <p:spPr>
                <a:xfrm>
                  <a:off x="2500298" y="2428868"/>
                  <a:ext cx="1571636" cy="500066"/>
                </a:xfrm>
                <a:prstGeom prst="flowChartProcess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</p:grpSp>
          <p:sp>
            <p:nvSpPr>
              <p:cNvPr id="32" name="テキスト ボックス 31"/>
              <p:cNvSpPr txBox="1"/>
              <p:nvPr/>
            </p:nvSpPr>
            <p:spPr>
              <a:xfrm>
                <a:off x="2928926" y="2500306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b="1" dirty="0" smtClean="0"/>
                  <a:t>開発中</a:t>
                </a:r>
                <a:endParaRPr kumimoji="1" lang="ja-JP" altLang="en-US" b="1" dirty="0"/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4723875" y="2500306"/>
                <a:ext cx="9781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b="1" dirty="0" smtClean="0"/>
                  <a:t>テスト中</a:t>
                </a:r>
                <a:endParaRPr kumimoji="1" lang="ja-JP" altLang="en-US" b="1" dirty="0"/>
              </a:p>
            </p:txBody>
          </p:sp>
        </p:grpSp>
        <p:grpSp>
          <p:nvGrpSpPr>
            <p:cNvPr id="35" name="グループ化 34"/>
            <p:cNvGrpSpPr/>
            <p:nvPr/>
          </p:nvGrpSpPr>
          <p:grpSpPr>
            <a:xfrm>
              <a:off x="3072006" y="3429000"/>
              <a:ext cx="3405006" cy="501758"/>
              <a:chOff x="2500298" y="2427178"/>
              <a:chExt cx="3405006" cy="501758"/>
            </a:xfrm>
          </p:grpSpPr>
          <p:sp>
            <p:nvSpPr>
              <p:cNvPr id="36" name="フローチャート: 処理 35"/>
              <p:cNvSpPr/>
              <p:nvPr/>
            </p:nvSpPr>
            <p:spPr>
              <a:xfrm>
                <a:off x="3865472" y="2428868"/>
                <a:ext cx="2039832" cy="500066"/>
              </a:xfrm>
              <a:prstGeom prst="flowChartProcess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 dirty="0"/>
              </a:p>
            </p:txBody>
          </p:sp>
          <p:grpSp>
            <p:nvGrpSpPr>
              <p:cNvPr id="37" name="グループ化 30"/>
              <p:cNvGrpSpPr/>
              <p:nvPr/>
            </p:nvGrpSpPr>
            <p:grpSpPr>
              <a:xfrm>
                <a:off x="2500298" y="2427178"/>
                <a:ext cx="2006581" cy="501758"/>
                <a:chOff x="2500298" y="2427178"/>
                <a:chExt cx="2006581" cy="501758"/>
              </a:xfrm>
              <a:solidFill>
                <a:srgbClr val="66FF33"/>
              </a:solidFill>
            </p:grpSpPr>
            <p:sp>
              <p:nvSpPr>
                <p:cNvPr id="40" name="二等辺三角形 39"/>
                <p:cNvSpPr/>
                <p:nvPr/>
              </p:nvSpPr>
              <p:spPr>
                <a:xfrm rot="5400000">
                  <a:off x="4041686" y="2463743"/>
                  <a:ext cx="501758" cy="428628"/>
                </a:xfrm>
                <a:prstGeom prst="triangle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  <p:sp>
              <p:nvSpPr>
                <p:cNvPr id="41" name="フローチャート: 処理 40"/>
                <p:cNvSpPr/>
                <p:nvPr/>
              </p:nvSpPr>
              <p:spPr>
                <a:xfrm>
                  <a:off x="3444850" y="2500305"/>
                  <a:ext cx="642942" cy="404841"/>
                </a:xfrm>
                <a:prstGeom prst="flowChartProcess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  <p:sp>
              <p:nvSpPr>
                <p:cNvPr id="42" name="フローチャート: 処理 41"/>
                <p:cNvSpPr/>
                <p:nvPr/>
              </p:nvSpPr>
              <p:spPr>
                <a:xfrm>
                  <a:off x="3444850" y="2452732"/>
                  <a:ext cx="642942" cy="200050"/>
                </a:xfrm>
                <a:prstGeom prst="flowChartProcess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  <p:sp>
              <p:nvSpPr>
                <p:cNvPr id="43" name="フローチャート: 処理 42"/>
                <p:cNvSpPr/>
                <p:nvPr/>
              </p:nvSpPr>
              <p:spPr>
                <a:xfrm>
                  <a:off x="2500298" y="2428868"/>
                  <a:ext cx="1571636" cy="500066"/>
                </a:xfrm>
                <a:prstGeom prst="flowChartProcess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</p:grpSp>
          <p:sp>
            <p:nvSpPr>
              <p:cNvPr id="38" name="テキスト ボックス 37"/>
              <p:cNvSpPr txBox="1"/>
              <p:nvPr/>
            </p:nvSpPr>
            <p:spPr>
              <a:xfrm>
                <a:off x="2928926" y="2500306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b="1" dirty="0" smtClean="0"/>
                  <a:t>開発中</a:t>
                </a:r>
                <a:endParaRPr kumimoji="1" lang="ja-JP" altLang="en-US" b="1" dirty="0"/>
              </a:p>
            </p:txBody>
          </p:sp>
          <p:sp>
            <p:nvSpPr>
              <p:cNvPr id="39" name="テキスト ボックス 38"/>
              <p:cNvSpPr txBox="1"/>
              <p:nvPr/>
            </p:nvSpPr>
            <p:spPr>
              <a:xfrm>
                <a:off x="4723875" y="2500306"/>
                <a:ext cx="9781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b="1" dirty="0" smtClean="0"/>
                  <a:t>テスト中</a:t>
                </a:r>
                <a:endParaRPr kumimoji="1" lang="ja-JP" altLang="en-US" b="1" dirty="0"/>
              </a:p>
            </p:txBody>
          </p:sp>
        </p:grpSp>
        <p:grpSp>
          <p:nvGrpSpPr>
            <p:cNvPr id="44" name="グループ化 43"/>
            <p:cNvGrpSpPr/>
            <p:nvPr/>
          </p:nvGrpSpPr>
          <p:grpSpPr>
            <a:xfrm>
              <a:off x="4895850" y="4467232"/>
              <a:ext cx="3405006" cy="501758"/>
              <a:chOff x="2500298" y="2427178"/>
              <a:chExt cx="3405006" cy="501758"/>
            </a:xfrm>
          </p:grpSpPr>
          <p:sp>
            <p:nvSpPr>
              <p:cNvPr id="45" name="フローチャート: 処理 44"/>
              <p:cNvSpPr/>
              <p:nvPr/>
            </p:nvSpPr>
            <p:spPr>
              <a:xfrm>
                <a:off x="3865472" y="2428868"/>
                <a:ext cx="2039832" cy="500066"/>
              </a:xfrm>
              <a:prstGeom prst="flowChartProcess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 dirty="0"/>
              </a:p>
            </p:txBody>
          </p:sp>
          <p:grpSp>
            <p:nvGrpSpPr>
              <p:cNvPr id="46" name="グループ化 30"/>
              <p:cNvGrpSpPr/>
              <p:nvPr/>
            </p:nvGrpSpPr>
            <p:grpSpPr>
              <a:xfrm>
                <a:off x="2500298" y="2427178"/>
                <a:ext cx="2006581" cy="501758"/>
                <a:chOff x="2500298" y="2427178"/>
                <a:chExt cx="2006581" cy="501758"/>
              </a:xfrm>
              <a:solidFill>
                <a:srgbClr val="66FF33"/>
              </a:solidFill>
            </p:grpSpPr>
            <p:sp>
              <p:nvSpPr>
                <p:cNvPr id="49" name="二等辺三角形 48"/>
                <p:cNvSpPr/>
                <p:nvPr/>
              </p:nvSpPr>
              <p:spPr>
                <a:xfrm rot="5400000">
                  <a:off x="4041686" y="2463743"/>
                  <a:ext cx="501758" cy="428628"/>
                </a:xfrm>
                <a:prstGeom prst="triangle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  <p:sp>
              <p:nvSpPr>
                <p:cNvPr id="50" name="フローチャート: 処理 49"/>
                <p:cNvSpPr/>
                <p:nvPr/>
              </p:nvSpPr>
              <p:spPr>
                <a:xfrm>
                  <a:off x="3444850" y="2500305"/>
                  <a:ext cx="642942" cy="404841"/>
                </a:xfrm>
                <a:prstGeom prst="flowChartProcess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  <p:sp>
              <p:nvSpPr>
                <p:cNvPr id="51" name="フローチャート: 処理 50"/>
                <p:cNvSpPr/>
                <p:nvPr/>
              </p:nvSpPr>
              <p:spPr>
                <a:xfrm>
                  <a:off x="3444850" y="2452732"/>
                  <a:ext cx="642942" cy="200050"/>
                </a:xfrm>
                <a:prstGeom prst="flowChartProcess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  <p:sp>
              <p:nvSpPr>
                <p:cNvPr id="52" name="フローチャート: 処理 51"/>
                <p:cNvSpPr/>
                <p:nvPr/>
              </p:nvSpPr>
              <p:spPr>
                <a:xfrm>
                  <a:off x="2500298" y="2428868"/>
                  <a:ext cx="1571636" cy="500066"/>
                </a:xfrm>
                <a:prstGeom prst="flowChartProcess">
                  <a:avLst/>
                </a:prstGeom>
                <a:grpFill/>
                <a:ln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b="1" dirty="0"/>
                </a:p>
              </p:txBody>
            </p:sp>
          </p:grpSp>
          <p:sp>
            <p:nvSpPr>
              <p:cNvPr id="47" name="テキスト ボックス 46"/>
              <p:cNvSpPr txBox="1"/>
              <p:nvPr/>
            </p:nvSpPr>
            <p:spPr>
              <a:xfrm>
                <a:off x="2928926" y="2500306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b="1" dirty="0" smtClean="0"/>
                  <a:t>開発中</a:t>
                </a:r>
                <a:endParaRPr kumimoji="1" lang="ja-JP" altLang="en-US" b="1" dirty="0"/>
              </a:p>
            </p:txBody>
          </p:sp>
          <p:sp>
            <p:nvSpPr>
              <p:cNvPr id="48" name="テキスト ボックス 47"/>
              <p:cNvSpPr txBox="1"/>
              <p:nvPr/>
            </p:nvSpPr>
            <p:spPr>
              <a:xfrm>
                <a:off x="4723875" y="2500306"/>
                <a:ext cx="9781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b="1" dirty="0" smtClean="0"/>
                  <a:t>テスト中</a:t>
                </a:r>
                <a:endParaRPr kumimoji="1" lang="ja-JP" altLang="en-US" b="1" dirty="0"/>
              </a:p>
            </p:txBody>
          </p:sp>
        </p:grpSp>
        <p:cxnSp>
          <p:nvCxnSpPr>
            <p:cNvPr id="54" name="直線コネクタ 53"/>
            <p:cNvCxnSpPr/>
            <p:nvPr/>
          </p:nvCxnSpPr>
          <p:spPr>
            <a:xfrm rot="5400000">
              <a:off x="-700126" y="3929066"/>
              <a:ext cx="42862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コネクタ 54"/>
            <p:cNvCxnSpPr/>
            <p:nvPr/>
          </p:nvCxnSpPr>
          <p:spPr>
            <a:xfrm>
              <a:off x="547658" y="3071810"/>
              <a:ext cx="8358246" cy="889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線コネクタ 66"/>
            <p:cNvCxnSpPr/>
            <p:nvPr/>
          </p:nvCxnSpPr>
          <p:spPr>
            <a:xfrm>
              <a:off x="642908" y="4198199"/>
              <a:ext cx="8277284" cy="880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コネクタ 68"/>
            <p:cNvCxnSpPr/>
            <p:nvPr/>
          </p:nvCxnSpPr>
          <p:spPr>
            <a:xfrm>
              <a:off x="690534" y="5214950"/>
              <a:ext cx="8277284" cy="880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コネクタ 69"/>
            <p:cNvCxnSpPr/>
            <p:nvPr/>
          </p:nvCxnSpPr>
          <p:spPr>
            <a:xfrm>
              <a:off x="547658" y="2071678"/>
              <a:ext cx="8358246" cy="889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コネクタ 70"/>
            <p:cNvCxnSpPr/>
            <p:nvPr/>
          </p:nvCxnSpPr>
          <p:spPr>
            <a:xfrm rot="5400000">
              <a:off x="904848" y="3981454"/>
              <a:ext cx="42862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コネクタ 72"/>
            <p:cNvCxnSpPr/>
            <p:nvPr/>
          </p:nvCxnSpPr>
          <p:spPr>
            <a:xfrm rot="5400000">
              <a:off x="2738422" y="4019554"/>
              <a:ext cx="42862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コネクタ 73"/>
            <p:cNvCxnSpPr/>
            <p:nvPr/>
          </p:nvCxnSpPr>
          <p:spPr>
            <a:xfrm rot="5400000">
              <a:off x="4352922" y="4019555"/>
              <a:ext cx="42862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テキスト ボックス 75"/>
            <p:cNvSpPr txBox="1"/>
            <p:nvPr/>
          </p:nvSpPr>
          <p:spPr>
            <a:xfrm>
              <a:off x="214282" y="2416726"/>
              <a:ext cx="11801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Build 0001</a:t>
              </a:r>
              <a:endParaRPr kumimoji="1" lang="ja-JP" altLang="en-US" dirty="0"/>
            </a:p>
          </p:txBody>
        </p:sp>
        <p:sp>
          <p:nvSpPr>
            <p:cNvPr id="86" name="テキスト ボックス 85"/>
            <p:cNvSpPr txBox="1"/>
            <p:nvPr/>
          </p:nvSpPr>
          <p:spPr>
            <a:xfrm>
              <a:off x="214282" y="3488296"/>
              <a:ext cx="11801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Build 0002</a:t>
              </a:r>
              <a:endParaRPr kumimoji="1" lang="ja-JP" altLang="en-US" dirty="0"/>
            </a:p>
          </p:txBody>
        </p:sp>
        <p:sp>
          <p:nvSpPr>
            <p:cNvPr id="89" name="テキスト ボックス 88"/>
            <p:cNvSpPr txBox="1"/>
            <p:nvPr/>
          </p:nvSpPr>
          <p:spPr>
            <a:xfrm>
              <a:off x="214282" y="4500570"/>
              <a:ext cx="11801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Build 0003</a:t>
              </a:r>
              <a:endParaRPr kumimoji="1" lang="ja-JP" altLang="en-US" dirty="0"/>
            </a:p>
          </p:txBody>
        </p:sp>
        <p:sp>
          <p:nvSpPr>
            <p:cNvPr id="90" name="テキスト ボックス 89"/>
            <p:cNvSpPr txBox="1"/>
            <p:nvPr/>
          </p:nvSpPr>
          <p:spPr>
            <a:xfrm>
              <a:off x="1643042" y="1571612"/>
              <a:ext cx="12765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Iteration 01</a:t>
              </a:r>
              <a:endParaRPr kumimoji="1" lang="ja-JP" altLang="en-US" dirty="0"/>
            </a:p>
          </p:txBody>
        </p:sp>
        <p:sp>
          <p:nvSpPr>
            <p:cNvPr id="93" name="テキスト ボックス 92"/>
            <p:cNvSpPr txBox="1"/>
            <p:nvPr/>
          </p:nvSpPr>
          <p:spPr>
            <a:xfrm>
              <a:off x="3286116" y="1571612"/>
              <a:ext cx="12765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Iteration 02</a:t>
              </a:r>
              <a:endParaRPr kumimoji="1" lang="ja-JP" altLang="en-US" dirty="0"/>
            </a:p>
          </p:txBody>
        </p:sp>
        <p:sp>
          <p:nvSpPr>
            <p:cNvPr id="94" name="テキスト ボックス 93"/>
            <p:cNvSpPr txBox="1"/>
            <p:nvPr/>
          </p:nvSpPr>
          <p:spPr>
            <a:xfrm>
              <a:off x="5081382" y="1571612"/>
              <a:ext cx="12765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Iteration 03</a:t>
              </a:r>
              <a:endParaRPr kumimoji="1" lang="ja-JP" altLang="en-US" dirty="0"/>
            </a:p>
          </p:txBody>
        </p:sp>
        <p:sp>
          <p:nvSpPr>
            <p:cNvPr id="95" name="テキスト ボックス 94"/>
            <p:cNvSpPr txBox="1"/>
            <p:nvPr/>
          </p:nvSpPr>
          <p:spPr>
            <a:xfrm>
              <a:off x="6795894" y="1592808"/>
              <a:ext cx="12765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Iteration 04</a:t>
              </a:r>
              <a:endParaRPr kumimoji="1" lang="ja-JP" altLang="en-US" dirty="0"/>
            </a:p>
          </p:txBody>
        </p:sp>
        <p:cxnSp>
          <p:nvCxnSpPr>
            <p:cNvPr id="97" name="直線矢印コネクタ 96"/>
            <p:cNvCxnSpPr/>
            <p:nvPr/>
          </p:nvCxnSpPr>
          <p:spPr>
            <a:xfrm rot="5400000">
              <a:off x="3428992" y="3143248"/>
              <a:ext cx="571504" cy="1588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線矢印コネクタ 97"/>
            <p:cNvCxnSpPr/>
            <p:nvPr/>
          </p:nvCxnSpPr>
          <p:spPr>
            <a:xfrm rot="5400000">
              <a:off x="3943342" y="3143248"/>
              <a:ext cx="571504" cy="1588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線矢印コネクタ 98"/>
            <p:cNvCxnSpPr/>
            <p:nvPr/>
          </p:nvCxnSpPr>
          <p:spPr>
            <a:xfrm rot="16200000" flipH="1">
              <a:off x="3981446" y="3514726"/>
              <a:ext cx="1609736" cy="285752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矢印コネクタ 100"/>
            <p:cNvCxnSpPr/>
            <p:nvPr/>
          </p:nvCxnSpPr>
          <p:spPr>
            <a:xfrm rot="5400000">
              <a:off x="5499900" y="4214024"/>
              <a:ext cx="571504" cy="1588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1788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Promotion model</a:t>
            </a:r>
            <a:endParaRPr lang="en-US" sz="3200" b="1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3314374" y="3600238"/>
              <a:ext cx="1584176" cy="854804"/>
            </a:xfrm>
            <a:prstGeom prst="bentArrow">
              <a:avLst>
                <a:gd name="adj1" fmla="val 70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627785" y="4437112"/>
              <a:ext cx="1656184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曲折矢印 14"/>
            <p:cNvSpPr/>
            <p:nvPr/>
          </p:nvSpPr>
          <p:spPr>
            <a:xfrm>
              <a:off x="3907183" y="2772454"/>
              <a:ext cx="1584176" cy="854804"/>
            </a:xfrm>
            <a:prstGeom prst="bentArrow">
              <a:avLst>
                <a:gd name="adj1" fmla="val 70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曲折矢印 16"/>
            <p:cNvSpPr/>
            <p:nvPr/>
          </p:nvSpPr>
          <p:spPr>
            <a:xfrm>
              <a:off x="4499992" y="1944669"/>
              <a:ext cx="1584176" cy="854804"/>
            </a:xfrm>
            <a:prstGeom prst="bentArrow">
              <a:avLst>
                <a:gd name="adj1" fmla="val 70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9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0054" y="4230054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7639" y="3397479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5225" y="2564905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テキスト ボックス 4"/>
            <p:cNvSpPr txBox="1"/>
            <p:nvPr/>
          </p:nvSpPr>
          <p:spPr>
            <a:xfrm>
              <a:off x="4768248" y="1574683"/>
              <a:ext cx="1476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メインライン </a:t>
              </a:r>
              <a:r>
                <a:rPr lang="en-US" altLang="ja-JP" dirty="0" smtClean="0"/>
                <a:t>?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2455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696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Mainline model</a:t>
            </a:r>
            <a:endParaRPr lang="en-US" sz="3200" b="1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2261728" y="1079871"/>
            <a:ext cx="4320000" cy="4320000"/>
            <a:chOff x="2261728" y="1079871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1728" y="1079871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2843808" y="2132856"/>
              <a:ext cx="1692044" cy="1746122"/>
            </a:xfrm>
            <a:prstGeom prst="bentArrow">
              <a:avLst>
                <a:gd name="adj1" fmla="val 4773"/>
                <a:gd name="adj2" fmla="val 5823"/>
                <a:gd name="adj3" fmla="val 8942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627784" y="3861048"/>
              <a:ext cx="3672408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曲折矢印 14"/>
            <p:cNvSpPr/>
            <p:nvPr/>
          </p:nvSpPr>
          <p:spPr>
            <a:xfrm>
              <a:off x="4139952" y="3330136"/>
              <a:ext cx="1173832" cy="566772"/>
            </a:xfrm>
            <a:prstGeom prst="bentArrow">
              <a:avLst>
                <a:gd name="adj1" fmla="val 11817"/>
                <a:gd name="adj2" fmla="val 13926"/>
                <a:gd name="adj3" fmla="val 2459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曲折矢印 16"/>
            <p:cNvSpPr/>
            <p:nvPr/>
          </p:nvSpPr>
          <p:spPr>
            <a:xfrm>
              <a:off x="3491880" y="2734654"/>
              <a:ext cx="1461864" cy="1162254"/>
            </a:xfrm>
            <a:prstGeom prst="bentArrow">
              <a:avLst>
                <a:gd name="adj1" fmla="val 6306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4932040" y="4067780"/>
              <a:ext cx="1444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メインライン </a:t>
              </a:r>
              <a:r>
                <a:rPr lang="en-US" altLang="ja-JP" dirty="0" smtClean="0"/>
                <a:t>!</a:t>
              </a:r>
              <a:endParaRPr lang="en-US" dirty="0"/>
            </a:p>
          </p:txBody>
        </p:sp>
        <p:pic>
          <p:nvPicPr>
            <p:cNvPr id="16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1938" y="1944016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5021" y="2533527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3123038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2199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1788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Promotion model</a:t>
            </a:r>
            <a:endParaRPr lang="en-US" sz="3200" b="1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3410234" y="3612489"/>
              <a:ext cx="1977707" cy="1092353"/>
            </a:xfrm>
            <a:prstGeom prst="bentArrow">
              <a:avLst>
                <a:gd name="adj1" fmla="val 70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731596" y="4621984"/>
              <a:ext cx="2270765" cy="159004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9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0878" y="4445064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326" y="3437567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テキスト ボックス 4"/>
            <p:cNvSpPr txBox="1"/>
            <p:nvPr/>
          </p:nvSpPr>
          <p:spPr>
            <a:xfrm>
              <a:off x="4059993" y="4282790"/>
              <a:ext cx="7046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Ver. 1</a:t>
              </a:r>
              <a:endParaRPr kumimoji="1" lang="ja-JP" altLang="en-US" dirty="0"/>
            </a:p>
          </p:txBody>
        </p:sp>
        <p:sp>
          <p:nvSpPr>
            <p:cNvPr id="14" name="曲折矢印 13"/>
            <p:cNvSpPr/>
            <p:nvPr/>
          </p:nvSpPr>
          <p:spPr>
            <a:xfrm>
              <a:off x="3986298" y="2563890"/>
              <a:ext cx="1977707" cy="1092353"/>
            </a:xfrm>
            <a:prstGeom prst="bentArrow">
              <a:avLst>
                <a:gd name="adj1" fmla="val 70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4507943" y="3290580"/>
              <a:ext cx="7046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Ver. 2</a:t>
              </a:r>
              <a:endParaRPr kumimoji="1" lang="ja-JP" altLang="en-US" dirty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4955893" y="2242713"/>
              <a:ext cx="7046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Ver. 3</a:t>
              </a:r>
              <a:endParaRPr kumimoji="1" lang="ja-JP" altLang="en-US" dirty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2763849" y="1281534"/>
              <a:ext cx="333136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次のメジャーバージョンのための</a:t>
              </a:r>
              <a:endParaRPr lang="en-US" altLang="ja-JP" dirty="0" smtClean="0"/>
            </a:p>
            <a:p>
              <a:r>
                <a:rPr kumimoji="1" lang="ja-JP" altLang="en-US" dirty="0" smtClean="0"/>
                <a:t>開発ラインを、</a:t>
              </a:r>
              <a:r>
                <a:rPr lang="ja-JP" altLang="en-US" dirty="0" smtClean="0"/>
                <a:t>そのまま</a:t>
              </a:r>
              <a:endParaRPr lang="en-US" altLang="ja-JP" dirty="0" smtClean="0"/>
            </a:p>
            <a:p>
              <a:r>
                <a:rPr kumimoji="1" lang="ja-JP" altLang="en-US" dirty="0" smtClean="0"/>
                <a:t>そのバージョンの</a:t>
              </a:r>
              <a:r>
                <a:rPr lang="ja-JP" altLang="en-US" dirty="0" smtClean="0"/>
                <a:t>メインラインに</a:t>
              </a:r>
              <a:endParaRPr lang="en-US" altLang="ja-JP" dirty="0" smtClean="0"/>
            </a:p>
            <a:p>
              <a:r>
                <a:rPr lang="ja-JP" altLang="en-US" dirty="0" smtClean="0"/>
                <a:t>プロモート</a:t>
              </a:r>
              <a:r>
                <a:rPr lang="ja-JP" altLang="en-US" dirty="0"/>
                <a:t>する</a:t>
              </a:r>
              <a:endParaRPr lang="en-US" altLang="ja-JP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46158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57342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ブランチとビルド番号 良くない例</a:t>
            </a:r>
            <a:endParaRPr lang="en-US" sz="3200" b="1" dirty="0"/>
          </a:p>
        </p:txBody>
      </p:sp>
      <p:sp>
        <p:nvSpPr>
          <p:cNvPr id="21" name="角丸四角形 20"/>
          <p:cNvSpPr/>
          <p:nvPr/>
        </p:nvSpPr>
        <p:spPr>
          <a:xfrm>
            <a:off x="2261728" y="1079871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7" name="グループ化 6"/>
          <p:cNvGrpSpPr/>
          <p:nvPr/>
        </p:nvGrpSpPr>
        <p:grpSpPr>
          <a:xfrm>
            <a:off x="2627784" y="2549213"/>
            <a:ext cx="3672408" cy="1463189"/>
            <a:chOff x="2627784" y="2549213"/>
            <a:chExt cx="3672408" cy="1463189"/>
          </a:xfrm>
        </p:grpSpPr>
        <p:sp>
          <p:nvSpPr>
            <p:cNvPr id="45" name="右矢印 44"/>
            <p:cNvSpPr/>
            <p:nvPr/>
          </p:nvSpPr>
          <p:spPr>
            <a:xfrm>
              <a:off x="2627784" y="3861048"/>
              <a:ext cx="3672408" cy="144016"/>
            </a:xfrm>
            <a:prstGeom prst="rightArrow">
              <a:avLst>
                <a:gd name="adj1" fmla="val 50000"/>
                <a:gd name="adj2" fmla="val 10319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曲折矢印 14"/>
            <p:cNvSpPr/>
            <p:nvPr/>
          </p:nvSpPr>
          <p:spPr>
            <a:xfrm>
              <a:off x="3254152" y="3330136"/>
              <a:ext cx="3046040" cy="566772"/>
            </a:xfrm>
            <a:prstGeom prst="bentArrow">
              <a:avLst>
                <a:gd name="adj1" fmla="val 14213"/>
                <a:gd name="adj2" fmla="val 13926"/>
                <a:gd name="adj3" fmla="val 2459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曲折矢印 16"/>
            <p:cNvSpPr/>
            <p:nvPr/>
          </p:nvSpPr>
          <p:spPr>
            <a:xfrm>
              <a:off x="2771800" y="2734654"/>
              <a:ext cx="3528392" cy="1162254"/>
            </a:xfrm>
            <a:prstGeom prst="bentArrow">
              <a:avLst>
                <a:gd name="adj1" fmla="val 6306"/>
                <a:gd name="adj2" fmla="val 8390"/>
                <a:gd name="adj3" fmla="val 1052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円/楕円 13"/>
            <p:cNvSpPr/>
            <p:nvPr/>
          </p:nvSpPr>
          <p:spPr>
            <a:xfrm>
              <a:off x="3551634" y="3856132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円/楕円 21"/>
            <p:cNvSpPr/>
            <p:nvPr/>
          </p:nvSpPr>
          <p:spPr>
            <a:xfrm>
              <a:off x="3849436" y="3325465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円/楕円 22"/>
            <p:cNvSpPr/>
            <p:nvPr/>
          </p:nvSpPr>
          <p:spPr>
            <a:xfrm>
              <a:off x="4147238" y="3325465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円/楕円 23"/>
            <p:cNvSpPr/>
            <p:nvPr/>
          </p:nvSpPr>
          <p:spPr>
            <a:xfrm>
              <a:off x="4445040" y="2755528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円/楕円 24"/>
            <p:cNvSpPr/>
            <p:nvPr/>
          </p:nvSpPr>
          <p:spPr>
            <a:xfrm>
              <a:off x="4742842" y="3856132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円/楕円 25"/>
            <p:cNvSpPr/>
            <p:nvPr/>
          </p:nvSpPr>
          <p:spPr>
            <a:xfrm>
              <a:off x="5040644" y="2755528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/>
          </p:nvSpPr>
          <p:spPr>
            <a:xfrm>
              <a:off x="5338446" y="3856132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/>
          </p:nvSpPr>
          <p:spPr>
            <a:xfrm>
              <a:off x="5636248" y="3325465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4" name="グループ化 3"/>
            <p:cNvGrpSpPr/>
            <p:nvPr/>
          </p:nvGrpSpPr>
          <p:grpSpPr>
            <a:xfrm>
              <a:off x="3576841" y="2549213"/>
              <a:ext cx="2424777" cy="1372810"/>
              <a:chOff x="3608591" y="2555563"/>
              <a:chExt cx="2424777" cy="1372810"/>
            </a:xfrm>
          </p:grpSpPr>
          <p:sp>
            <p:nvSpPr>
              <p:cNvPr id="3" name="テキスト ボックス 2"/>
              <p:cNvSpPr txBox="1"/>
              <p:nvPr/>
            </p:nvSpPr>
            <p:spPr>
              <a:xfrm>
                <a:off x="3608591" y="3651374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 smtClean="0"/>
                  <a:t>#1</a:t>
                </a:r>
                <a:endParaRPr kumimoji="1" lang="ja-JP" altLang="en-US" sz="1200" dirty="0"/>
              </a:p>
            </p:txBody>
          </p:sp>
          <p:sp>
            <p:nvSpPr>
              <p:cNvPr id="29" name="テキスト ボックス 28"/>
              <p:cNvSpPr txBox="1"/>
              <p:nvPr/>
            </p:nvSpPr>
            <p:spPr>
              <a:xfrm>
                <a:off x="3906393" y="3122935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 smtClean="0"/>
                  <a:t>#2</a:t>
                </a:r>
                <a:endParaRPr kumimoji="1" lang="ja-JP" altLang="en-US" sz="1200" dirty="0"/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4204195" y="3122935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 smtClean="0"/>
                  <a:t>#3</a:t>
                </a:r>
                <a:endParaRPr kumimoji="1" lang="ja-JP" altLang="en-US" sz="1200" dirty="0"/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4501997" y="2555563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 smtClean="0"/>
                  <a:t>#4</a:t>
                </a:r>
                <a:endParaRPr kumimoji="1" lang="ja-JP" altLang="en-US" sz="1200" dirty="0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4799799" y="3651374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 smtClean="0"/>
                  <a:t>#5</a:t>
                </a:r>
                <a:endParaRPr kumimoji="1" lang="ja-JP" altLang="en-US" sz="1200" dirty="0"/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5097601" y="2555563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 smtClean="0"/>
                  <a:t>#6</a:t>
                </a:r>
                <a:endParaRPr kumimoji="1" lang="ja-JP" altLang="en-US" sz="1200" dirty="0"/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5395403" y="3651374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 smtClean="0"/>
                  <a:t>#7</a:t>
                </a:r>
                <a:endParaRPr kumimoji="1" lang="ja-JP" altLang="en-US" sz="1200" dirty="0"/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5693210" y="3122935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 smtClean="0"/>
                  <a:t>#8</a:t>
                </a:r>
                <a:endParaRPr kumimoji="1" lang="ja-JP" alt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713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角丸四角形 1"/>
          <p:cNvSpPr/>
          <p:nvPr/>
        </p:nvSpPr>
        <p:spPr>
          <a:xfrm>
            <a:off x="251520" y="1172343"/>
            <a:ext cx="864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曲折矢印 6"/>
          <p:cNvSpPr/>
          <p:nvPr/>
        </p:nvSpPr>
        <p:spPr>
          <a:xfrm>
            <a:off x="1619671" y="2184630"/>
            <a:ext cx="6851755" cy="2468506"/>
          </a:xfrm>
          <a:prstGeom prst="bentArrow">
            <a:avLst>
              <a:gd name="adj1" fmla="val 3764"/>
              <a:gd name="adj2" fmla="val 4940"/>
              <a:gd name="adj3" fmla="val 1052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曲折矢印 5"/>
          <p:cNvSpPr/>
          <p:nvPr/>
        </p:nvSpPr>
        <p:spPr>
          <a:xfrm>
            <a:off x="2699791" y="3437721"/>
            <a:ext cx="5771635" cy="1203765"/>
          </a:xfrm>
          <a:prstGeom prst="bentArrow">
            <a:avLst>
              <a:gd name="adj1" fmla="val 6766"/>
              <a:gd name="adj2" fmla="val 9830"/>
              <a:gd name="adj3" fmla="val 17146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右矢印 4"/>
          <p:cNvSpPr/>
          <p:nvPr/>
        </p:nvSpPr>
        <p:spPr>
          <a:xfrm>
            <a:off x="671614" y="4563648"/>
            <a:ext cx="7799813" cy="194056"/>
          </a:xfrm>
          <a:prstGeom prst="rightArrow">
            <a:avLst>
              <a:gd name="adj1" fmla="val 50000"/>
              <a:gd name="adj2" fmla="val 893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71406" y="71414"/>
            <a:ext cx="5862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ブランチとビルド番号 良くない例</a:t>
            </a:r>
            <a:endParaRPr kumimoji="1" lang="en-US" altLang="ja-JP" sz="3200" b="1" dirty="0" smtClean="0"/>
          </a:p>
        </p:txBody>
      </p:sp>
      <p:grpSp>
        <p:nvGrpSpPr>
          <p:cNvPr id="4" name="グループ化 3"/>
          <p:cNvGrpSpPr/>
          <p:nvPr/>
        </p:nvGrpSpPr>
        <p:grpSpPr>
          <a:xfrm>
            <a:off x="1881826" y="4035129"/>
            <a:ext cx="703074" cy="788770"/>
            <a:chOff x="1881826" y="4043755"/>
            <a:chExt cx="703074" cy="788770"/>
          </a:xfrm>
        </p:grpSpPr>
        <p:sp>
          <p:nvSpPr>
            <p:cNvPr id="17" name="テキスト ボックス 16"/>
            <p:cNvSpPr txBox="1"/>
            <p:nvPr/>
          </p:nvSpPr>
          <p:spPr>
            <a:xfrm>
              <a:off x="1935363" y="4043755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#39</a:t>
              </a:r>
              <a:endParaRPr kumimoji="1" lang="ja-JP" altLang="en-US" sz="2400" dirty="0"/>
            </a:p>
          </p:txBody>
        </p:sp>
        <p:sp>
          <p:nvSpPr>
            <p:cNvPr id="8" name="円/楕円 7"/>
            <p:cNvSpPr/>
            <p:nvPr/>
          </p:nvSpPr>
          <p:spPr>
            <a:xfrm>
              <a:off x="1881826" y="4500624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</p:grpSp>
      <p:grpSp>
        <p:nvGrpSpPr>
          <p:cNvPr id="65" name="グループ化 64"/>
          <p:cNvGrpSpPr/>
          <p:nvPr/>
        </p:nvGrpSpPr>
        <p:grpSpPr>
          <a:xfrm>
            <a:off x="3986767" y="2938658"/>
            <a:ext cx="703074" cy="775540"/>
            <a:chOff x="3266276" y="2921406"/>
            <a:chExt cx="703074" cy="775540"/>
          </a:xfrm>
        </p:grpSpPr>
        <p:sp>
          <p:nvSpPr>
            <p:cNvPr id="9" name="円/楕円 8"/>
            <p:cNvSpPr/>
            <p:nvPr/>
          </p:nvSpPr>
          <p:spPr>
            <a:xfrm>
              <a:off x="3266276" y="3365045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3319813" y="2921406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#41</a:t>
              </a:r>
              <a:endParaRPr kumimoji="1" lang="ja-JP" altLang="en-US" sz="2400" dirty="0"/>
            </a:p>
          </p:txBody>
        </p:sp>
      </p:grpSp>
      <p:grpSp>
        <p:nvGrpSpPr>
          <p:cNvPr id="64" name="グループ化 63"/>
          <p:cNvGrpSpPr/>
          <p:nvPr/>
        </p:nvGrpSpPr>
        <p:grpSpPr>
          <a:xfrm>
            <a:off x="4859786" y="2938658"/>
            <a:ext cx="703074" cy="775540"/>
            <a:chOff x="3898776" y="2921406"/>
            <a:chExt cx="703074" cy="775540"/>
          </a:xfrm>
        </p:grpSpPr>
        <p:sp>
          <p:nvSpPr>
            <p:cNvPr id="10" name="円/楕円 9"/>
            <p:cNvSpPr/>
            <p:nvPr/>
          </p:nvSpPr>
          <p:spPr>
            <a:xfrm>
              <a:off x="3898776" y="3365045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3952313" y="2921406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#42</a:t>
              </a:r>
              <a:endParaRPr kumimoji="1" lang="ja-JP" altLang="en-US" sz="2400" dirty="0"/>
            </a:p>
          </p:txBody>
        </p:sp>
      </p:grpSp>
      <p:grpSp>
        <p:nvGrpSpPr>
          <p:cNvPr id="31" name="グループ化 30"/>
          <p:cNvGrpSpPr/>
          <p:nvPr/>
        </p:nvGrpSpPr>
        <p:grpSpPr>
          <a:xfrm>
            <a:off x="3275856" y="1716367"/>
            <a:ext cx="703074" cy="770093"/>
            <a:chOff x="4531277" y="1716367"/>
            <a:chExt cx="703074" cy="770093"/>
          </a:xfrm>
        </p:grpSpPr>
        <p:sp>
          <p:nvSpPr>
            <p:cNvPr id="11" name="円/楕円 10"/>
            <p:cNvSpPr/>
            <p:nvPr/>
          </p:nvSpPr>
          <p:spPr>
            <a:xfrm>
              <a:off x="4531277" y="2154559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4584814" y="1716367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#40</a:t>
              </a:r>
              <a:endParaRPr kumimoji="1" lang="ja-JP" altLang="en-US" sz="2400" dirty="0"/>
            </a:p>
          </p:txBody>
        </p:sp>
      </p:grpSp>
      <p:grpSp>
        <p:nvGrpSpPr>
          <p:cNvPr id="25" name="グループ化 24"/>
          <p:cNvGrpSpPr/>
          <p:nvPr/>
        </p:nvGrpSpPr>
        <p:grpSpPr>
          <a:xfrm>
            <a:off x="5408589" y="4035129"/>
            <a:ext cx="703074" cy="788770"/>
            <a:chOff x="5163777" y="4043755"/>
            <a:chExt cx="703074" cy="788770"/>
          </a:xfrm>
        </p:grpSpPr>
        <p:sp>
          <p:nvSpPr>
            <p:cNvPr id="12" name="円/楕円 11"/>
            <p:cNvSpPr/>
            <p:nvPr/>
          </p:nvSpPr>
          <p:spPr>
            <a:xfrm>
              <a:off x="5163777" y="4500624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5217314" y="4043755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#43</a:t>
              </a:r>
              <a:endParaRPr kumimoji="1" lang="ja-JP" altLang="en-US" sz="2400" dirty="0"/>
            </a:p>
          </p:txBody>
        </p:sp>
      </p:grpSp>
      <p:grpSp>
        <p:nvGrpSpPr>
          <p:cNvPr id="30" name="グループ化 29"/>
          <p:cNvGrpSpPr/>
          <p:nvPr/>
        </p:nvGrpSpPr>
        <p:grpSpPr>
          <a:xfrm>
            <a:off x="6119500" y="1716367"/>
            <a:ext cx="703074" cy="770093"/>
            <a:chOff x="5796278" y="1716367"/>
            <a:chExt cx="703074" cy="770093"/>
          </a:xfrm>
        </p:grpSpPr>
        <p:sp>
          <p:nvSpPr>
            <p:cNvPr id="13" name="円/楕円 12"/>
            <p:cNvSpPr/>
            <p:nvPr/>
          </p:nvSpPr>
          <p:spPr>
            <a:xfrm>
              <a:off x="5796278" y="2154559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5849815" y="1716367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#44</a:t>
              </a:r>
              <a:endParaRPr kumimoji="1" lang="ja-JP" altLang="en-US" sz="2400" dirty="0"/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6830411" y="4035129"/>
            <a:ext cx="703074" cy="788770"/>
            <a:chOff x="6428778" y="4043755"/>
            <a:chExt cx="703074" cy="788770"/>
          </a:xfrm>
        </p:grpSpPr>
        <p:sp>
          <p:nvSpPr>
            <p:cNvPr id="14" name="円/楕円 13"/>
            <p:cNvSpPr/>
            <p:nvPr/>
          </p:nvSpPr>
          <p:spPr>
            <a:xfrm>
              <a:off x="6428778" y="4500624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6482315" y="4043755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#45</a:t>
              </a:r>
              <a:endParaRPr kumimoji="1" lang="ja-JP" altLang="en-US" sz="2400" dirty="0"/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7541324" y="2938658"/>
            <a:ext cx="703084" cy="775540"/>
            <a:chOff x="7061279" y="2921406"/>
            <a:chExt cx="703084" cy="775540"/>
          </a:xfrm>
        </p:grpSpPr>
        <p:sp>
          <p:nvSpPr>
            <p:cNvPr id="15" name="円/楕円 14"/>
            <p:cNvSpPr/>
            <p:nvPr/>
          </p:nvSpPr>
          <p:spPr>
            <a:xfrm>
              <a:off x="7061279" y="3365045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7114826" y="2921406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#46</a:t>
              </a:r>
              <a:endParaRPr kumimoji="1" lang="ja-JP" altLang="en-US" sz="2400" dirty="0"/>
            </a:p>
          </p:txBody>
        </p:sp>
      </p:grpSp>
      <p:grpSp>
        <p:nvGrpSpPr>
          <p:cNvPr id="3" name="グループ化 2"/>
          <p:cNvGrpSpPr/>
          <p:nvPr/>
        </p:nvGrpSpPr>
        <p:grpSpPr>
          <a:xfrm>
            <a:off x="827584" y="4031174"/>
            <a:ext cx="649537" cy="792725"/>
            <a:chOff x="827584" y="4039800"/>
            <a:chExt cx="649537" cy="792725"/>
          </a:xfrm>
        </p:grpSpPr>
        <p:sp>
          <p:nvSpPr>
            <p:cNvPr id="26" name="円/楕円 25"/>
            <p:cNvSpPr/>
            <p:nvPr/>
          </p:nvSpPr>
          <p:spPr>
            <a:xfrm>
              <a:off x="855723" y="4500624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827584" y="4039800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#38</a:t>
              </a:r>
              <a:endParaRPr kumimoji="1" lang="ja-JP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348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グループ化 31"/>
          <p:cNvGrpSpPr/>
          <p:nvPr/>
        </p:nvGrpSpPr>
        <p:grpSpPr>
          <a:xfrm>
            <a:off x="251520" y="1172343"/>
            <a:ext cx="8640000" cy="4320000"/>
            <a:chOff x="251520" y="1172343"/>
            <a:chExt cx="8640000" cy="4320000"/>
          </a:xfrm>
        </p:grpSpPr>
        <p:sp>
          <p:nvSpPr>
            <p:cNvPr id="2" name="角丸四角形 1"/>
            <p:cNvSpPr/>
            <p:nvPr/>
          </p:nvSpPr>
          <p:spPr>
            <a:xfrm>
              <a:off x="251520" y="1172343"/>
              <a:ext cx="864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曲折矢印 34"/>
            <p:cNvSpPr/>
            <p:nvPr/>
          </p:nvSpPr>
          <p:spPr>
            <a:xfrm>
              <a:off x="1619671" y="2184630"/>
              <a:ext cx="6851755" cy="2468506"/>
            </a:xfrm>
            <a:prstGeom prst="bentArrow">
              <a:avLst>
                <a:gd name="adj1" fmla="val 3764"/>
                <a:gd name="adj2" fmla="val 4940"/>
                <a:gd name="adj3" fmla="val 1052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6" name="曲折矢印 35"/>
            <p:cNvSpPr/>
            <p:nvPr/>
          </p:nvSpPr>
          <p:spPr>
            <a:xfrm>
              <a:off x="2699791" y="3437721"/>
              <a:ext cx="5771635" cy="1203765"/>
            </a:xfrm>
            <a:prstGeom prst="bentArrow">
              <a:avLst>
                <a:gd name="adj1" fmla="val 6766"/>
                <a:gd name="adj2" fmla="val 9830"/>
                <a:gd name="adj3" fmla="val 17146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7" name="右矢印 36"/>
            <p:cNvSpPr/>
            <p:nvPr/>
          </p:nvSpPr>
          <p:spPr>
            <a:xfrm>
              <a:off x="671614" y="4563648"/>
              <a:ext cx="7799813" cy="194056"/>
            </a:xfrm>
            <a:prstGeom prst="rightArrow">
              <a:avLst>
                <a:gd name="adj1" fmla="val 50000"/>
                <a:gd name="adj2" fmla="val 8931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4" name="グループ化 3"/>
            <p:cNvGrpSpPr/>
            <p:nvPr/>
          </p:nvGrpSpPr>
          <p:grpSpPr>
            <a:xfrm>
              <a:off x="1881826" y="4035129"/>
              <a:ext cx="703074" cy="788770"/>
              <a:chOff x="1881826" y="4043755"/>
              <a:chExt cx="703074" cy="788770"/>
            </a:xfrm>
          </p:grpSpPr>
          <p:sp>
            <p:nvSpPr>
              <p:cNvPr id="8" name="円/楕円 7"/>
              <p:cNvSpPr/>
              <p:nvPr/>
            </p:nvSpPr>
            <p:spPr>
              <a:xfrm>
                <a:off x="1881826" y="4500624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1935363" y="4043755"/>
                <a:ext cx="6495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#39</a:t>
                </a:r>
                <a:endParaRPr kumimoji="1" lang="ja-JP" altLang="en-US" sz="2400" dirty="0"/>
              </a:p>
            </p:txBody>
          </p:sp>
        </p:grpSp>
        <p:sp>
          <p:nvSpPr>
            <p:cNvPr id="9" name="円/楕円 8"/>
            <p:cNvSpPr/>
            <p:nvPr/>
          </p:nvSpPr>
          <p:spPr>
            <a:xfrm>
              <a:off x="3986767" y="3382297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3682026" y="2938658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#201</a:t>
              </a:r>
              <a:endParaRPr kumimoji="1" lang="ja-JP" altLang="en-US" sz="2400" dirty="0"/>
            </a:p>
          </p:txBody>
        </p:sp>
        <p:grpSp>
          <p:nvGrpSpPr>
            <p:cNvPr id="64" name="グループ化 63"/>
            <p:cNvGrpSpPr/>
            <p:nvPr/>
          </p:nvGrpSpPr>
          <p:grpSpPr>
            <a:xfrm>
              <a:off x="4854088" y="2938658"/>
              <a:ext cx="858566" cy="775540"/>
              <a:chOff x="3898776" y="2921406"/>
              <a:chExt cx="858566" cy="775540"/>
            </a:xfrm>
          </p:grpSpPr>
          <p:sp>
            <p:nvSpPr>
              <p:cNvPr id="10" name="円/楕円 9"/>
              <p:cNvSpPr/>
              <p:nvPr/>
            </p:nvSpPr>
            <p:spPr>
              <a:xfrm>
                <a:off x="3898776" y="3365045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3952313" y="2921406"/>
                <a:ext cx="80502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#202</a:t>
                </a:r>
                <a:endParaRPr kumimoji="1" lang="ja-JP" altLang="en-US" sz="2400" dirty="0"/>
              </a:p>
            </p:txBody>
          </p:sp>
        </p:grpSp>
        <p:grpSp>
          <p:nvGrpSpPr>
            <p:cNvPr id="31" name="グループ化 30"/>
            <p:cNvGrpSpPr/>
            <p:nvPr/>
          </p:nvGrpSpPr>
          <p:grpSpPr>
            <a:xfrm>
              <a:off x="3275856" y="1716367"/>
              <a:ext cx="858566" cy="770093"/>
              <a:chOff x="4531277" y="1716367"/>
              <a:chExt cx="858566" cy="770093"/>
            </a:xfrm>
          </p:grpSpPr>
          <p:sp>
            <p:nvSpPr>
              <p:cNvPr id="11" name="円/楕円 10"/>
              <p:cNvSpPr/>
              <p:nvPr/>
            </p:nvSpPr>
            <p:spPr>
              <a:xfrm>
                <a:off x="4531277" y="2154559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0" name="テキスト ボックス 19"/>
              <p:cNvSpPr txBox="1"/>
              <p:nvPr/>
            </p:nvSpPr>
            <p:spPr>
              <a:xfrm>
                <a:off x="4584814" y="1716367"/>
                <a:ext cx="80502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#101</a:t>
                </a:r>
                <a:endParaRPr kumimoji="1" lang="ja-JP" altLang="en-US" sz="2400" dirty="0"/>
              </a:p>
            </p:txBody>
          </p:sp>
        </p:grpSp>
        <p:grpSp>
          <p:nvGrpSpPr>
            <p:cNvPr id="25" name="グループ化 24"/>
            <p:cNvGrpSpPr/>
            <p:nvPr/>
          </p:nvGrpSpPr>
          <p:grpSpPr>
            <a:xfrm>
              <a:off x="5408589" y="4035129"/>
              <a:ext cx="703074" cy="788770"/>
              <a:chOff x="5163777" y="4043755"/>
              <a:chExt cx="703074" cy="788770"/>
            </a:xfrm>
          </p:grpSpPr>
          <p:sp>
            <p:nvSpPr>
              <p:cNvPr id="12" name="円/楕円 11"/>
              <p:cNvSpPr/>
              <p:nvPr/>
            </p:nvSpPr>
            <p:spPr>
              <a:xfrm>
                <a:off x="5163777" y="4500624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5217314" y="4043755"/>
                <a:ext cx="6495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#40</a:t>
                </a:r>
                <a:endParaRPr kumimoji="1" lang="ja-JP" altLang="en-US" sz="2400" dirty="0"/>
              </a:p>
            </p:txBody>
          </p:sp>
        </p:grpSp>
        <p:grpSp>
          <p:nvGrpSpPr>
            <p:cNvPr id="30" name="グループ化 29"/>
            <p:cNvGrpSpPr/>
            <p:nvPr/>
          </p:nvGrpSpPr>
          <p:grpSpPr>
            <a:xfrm>
              <a:off x="6119500" y="1716367"/>
              <a:ext cx="858566" cy="770093"/>
              <a:chOff x="5796278" y="1716367"/>
              <a:chExt cx="858566" cy="770093"/>
            </a:xfrm>
          </p:grpSpPr>
          <p:sp>
            <p:nvSpPr>
              <p:cNvPr id="13" name="円/楕円 12"/>
              <p:cNvSpPr/>
              <p:nvPr/>
            </p:nvSpPr>
            <p:spPr>
              <a:xfrm>
                <a:off x="5796278" y="2154559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5849815" y="1716367"/>
                <a:ext cx="80502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#102</a:t>
                </a:r>
                <a:endParaRPr kumimoji="1" lang="ja-JP" altLang="en-US" sz="2400" dirty="0"/>
              </a:p>
            </p:txBody>
          </p:sp>
        </p:grpSp>
        <p:grpSp>
          <p:nvGrpSpPr>
            <p:cNvPr id="28" name="グループ化 27"/>
            <p:cNvGrpSpPr/>
            <p:nvPr/>
          </p:nvGrpSpPr>
          <p:grpSpPr>
            <a:xfrm>
              <a:off x="6830411" y="4035129"/>
              <a:ext cx="703074" cy="788770"/>
              <a:chOff x="6428778" y="4043755"/>
              <a:chExt cx="703074" cy="788770"/>
            </a:xfrm>
          </p:grpSpPr>
          <p:sp>
            <p:nvSpPr>
              <p:cNvPr id="14" name="円/楕円 13"/>
              <p:cNvSpPr/>
              <p:nvPr/>
            </p:nvSpPr>
            <p:spPr>
              <a:xfrm>
                <a:off x="6428778" y="4500624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6482315" y="4043755"/>
                <a:ext cx="6495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#41</a:t>
                </a:r>
                <a:endParaRPr kumimoji="1" lang="ja-JP" altLang="en-US" sz="2400" dirty="0"/>
              </a:p>
            </p:txBody>
          </p:sp>
        </p:grpSp>
        <p:grpSp>
          <p:nvGrpSpPr>
            <p:cNvPr id="29" name="グループ化 28"/>
            <p:cNvGrpSpPr/>
            <p:nvPr/>
          </p:nvGrpSpPr>
          <p:grpSpPr>
            <a:xfrm>
              <a:off x="7541324" y="2938658"/>
              <a:ext cx="858576" cy="775540"/>
              <a:chOff x="7061279" y="2921406"/>
              <a:chExt cx="858576" cy="775540"/>
            </a:xfrm>
          </p:grpSpPr>
          <p:sp>
            <p:nvSpPr>
              <p:cNvPr id="15" name="円/楕円 14"/>
              <p:cNvSpPr/>
              <p:nvPr/>
            </p:nvSpPr>
            <p:spPr>
              <a:xfrm>
                <a:off x="7061279" y="3365045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4" name="テキスト ボックス 23"/>
              <p:cNvSpPr txBox="1"/>
              <p:nvPr/>
            </p:nvSpPr>
            <p:spPr>
              <a:xfrm>
                <a:off x="7114826" y="2921406"/>
                <a:ext cx="80502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#203</a:t>
                </a:r>
                <a:endParaRPr kumimoji="1" lang="ja-JP" altLang="en-US" sz="2400" dirty="0"/>
              </a:p>
            </p:txBody>
          </p:sp>
        </p:grpSp>
        <p:grpSp>
          <p:nvGrpSpPr>
            <p:cNvPr id="3" name="グループ化 2"/>
            <p:cNvGrpSpPr/>
            <p:nvPr/>
          </p:nvGrpSpPr>
          <p:grpSpPr>
            <a:xfrm>
              <a:off x="827584" y="4031174"/>
              <a:ext cx="649537" cy="792725"/>
              <a:chOff x="827584" y="4039800"/>
              <a:chExt cx="649537" cy="792725"/>
            </a:xfrm>
          </p:grpSpPr>
          <p:sp>
            <p:nvSpPr>
              <p:cNvPr id="26" name="円/楕円 25"/>
              <p:cNvSpPr/>
              <p:nvPr/>
            </p:nvSpPr>
            <p:spPr>
              <a:xfrm>
                <a:off x="855723" y="4500624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7" name="テキスト ボックス 26"/>
              <p:cNvSpPr txBox="1"/>
              <p:nvPr/>
            </p:nvSpPr>
            <p:spPr>
              <a:xfrm>
                <a:off x="827584" y="4039800"/>
                <a:ext cx="6495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#38</a:t>
                </a:r>
                <a:endParaRPr kumimoji="1" lang="ja-JP" altLang="en-US" sz="2400" dirty="0"/>
              </a:p>
            </p:txBody>
          </p:sp>
        </p:grpSp>
      </p:grpSp>
      <p:sp>
        <p:nvSpPr>
          <p:cNvPr id="72" name="テキスト ボックス 71"/>
          <p:cNvSpPr txBox="1"/>
          <p:nvPr/>
        </p:nvSpPr>
        <p:spPr>
          <a:xfrm>
            <a:off x="71406" y="71414"/>
            <a:ext cx="6009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ブランチとビルド番号 好ましい例</a:t>
            </a:r>
            <a:r>
              <a:rPr lang="en-US" altLang="ja-JP" sz="3200" b="1" dirty="0" smtClean="0"/>
              <a:t>1</a:t>
            </a:r>
            <a:endParaRPr kumimoji="1" lang="en-US" altLang="ja-JP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289576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009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ブランチとビルド番号 好ましい例</a:t>
            </a:r>
            <a:r>
              <a:rPr lang="en-US" altLang="ja-JP" sz="3200" b="1" dirty="0" smtClean="0"/>
              <a:t>2</a:t>
            </a:r>
            <a:endParaRPr kumimoji="1" lang="en-US" altLang="ja-JP" sz="3200" b="1" dirty="0" smtClean="0"/>
          </a:p>
        </p:txBody>
      </p:sp>
      <p:grpSp>
        <p:nvGrpSpPr>
          <p:cNvPr id="32" name="グループ化 31"/>
          <p:cNvGrpSpPr/>
          <p:nvPr/>
        </p:nvGrpSpPr>
        <p:grpSpPr>
          <a:xfrm>
            <a:off x="251520" y="1172343"/>
            <a:ext cx="8640000" cy="4320000"/>
            <a:chOff x="251520" y="1172343"/>
            <a:chExt cx="8640000" cy="4320000"/>
          </a:xfrm>
        </p:grpSpPr>
        <p:sp>
          <p:nvSpPr>
            <p:cNvPr id="2" name="角丸四角形 1"/>
            <p:cNvSpPr/>
            <p:nvPr/>
          </p:nvSpPr>
          <p:spPr>
            <a:xfrm>
              <a:off x="251520" y="1172343"/>
              <a:ext cx="864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曲折矢印 33"/>
            <p:cNvSpPr/>
            <p:nvPr/>
          </p:nvSpPr>
          <p:spPr>
            <a:xfrm>
              <a:off x="1619671" y="2184630"/>
              <a:ext cx="6851755" cy="2468506"/>
            </a:xfrm>
            <a:prstGeom prst="bentArrow">
              <a:avLst>
                <a:gd name="adj1" fmla="val 3764"/>
                <a:gd name="adj2" fmla="val 4940"/>
                <a:gd name="adj3" fmla="val 1052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5" name="曲折矢印 34"/>
            <p:cNvSpPr/>
            <p:nvPr/>
          </p:nvSpPr>
          <p:spPr>
            <a:xfrm>
              <a:off x="2699791" y="3437721"/>
              <a:ext cx="5771635" cy="1203765"/>
            </a:xfrm>
            <a:prstGeom prst="bentArrow">
              <a:avLst>
                <a:gd name="adj1" fmla="val 6766"/>
                <a:gd name="adj2" fmla="val 9830"/>
                <a:gd name="adj3" fmla="val 17146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6" name="右矢印 35"/>
            <p:cNvSpPr/>
            <p:nvPr/>
          </p:nvSpPr>
          <p:spPr>
            <a:xfrm>
              <a:off x="671614" y="4563648"/>
              <a:ext cx="7799813" cy="194056"/>
            </a:xfrm>
            <a:prstGeom prst="rightArrow">
              <a:avLst>
                <a:gd name="adj1" fmla="val 50000"/>
                <a:gd name="adj2" fmla="val 8931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4" name="グループ化 3"/>
            <p:cNvGrpSpPr/>
            <p:nvPr/>
          </p:nvGrpSpPr>
          <p:grpSpPr>
            <a:xfrm>
              <a:off x="1763688" y="4035129"/>
              <a:ext cx="960519" cy="788770"/>
              <a:chOff x="1763688" y="4043755"/>
              <a:chExt cx="960519" cy="788770"/>
            </a:xfrm>
          </p:grpSpPr>
          <p:sp>
            <p:nvSpPr>
              <p:cNvPr id="8" name="円/楕円 7"/>
              <p:cNvSpPr/>
              <p:nvPr/>
            </p:nvSpPr>
            <p:spPr>
              <a:xfrm>
                <a:off x="1881826" y="4500624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1763688" y="4043755"/>
                <a:ext cx="9605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1.0.39</a:t>
                </a:r>
                <a:endParaRPr kumimoji="1" lang="ja-JP" altLang="en-US" sz="2400" dirty="0"/>
              </a:p>
            </p:txBody>
          </p:sp>
        </p:grpSp>
        <p:sp>
          <p:nvSpPr>
            <p:cNvPr id="9" name="円/楕円 8"/>
            <p:cNvSpPr/>
            <p:nvPr/>
          </p:nvSpPr>
          <p:spPr>
            <a:xfrm>
              <a:off x="3986767" y="3382297"/>
              <a:ext cx="331901" cy="33190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3682026" y="2938658"/>
              <a:ext cx="9605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1.2.40</a:t>
              </a:r>
              <a:endParaRPr kumimoji="1" lang="ja-JP" altLang="en-US" sz="2400" dirty="0"/>
            </a:p>
          </p:txBody>
        </p:sp>
        <p:grpSp>
          <p:nvGrpSpPr>
            <p:cNvPr id="64" name="グループ化 63"/>
            <p:cNvGrpSpPr/>
            <p:nvPr/>
          </p:nvGrpSpPr>
          <p:grpSpPr>
            <a:xfrm>
              <a:off x="4835617" y="2938658"/>
              <a:ext cx="960519" cy="775540"/>
              <a:chOff x="3880305" y="2921406"/>
              <a:chExt cx="960519" cy="775540"/>
            </a:xfrm>
          </p:grpSpPr>
          <p:sp>
            <p:nvSpPr>
              <p:cNvPr id="10" name="円/楕円 9"/>
              <p:cNvSpPr/>
              <p:nvPr/>
            </p:nvSpPr>
            <p:spPr>
              <a:xfrm>
                <a:off x="3898776" y="3365045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3880305" y="2921406"/>
                <a:ext cx="9605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1.2.41</a:t>
                </a:r>
                <a:endParaRPr kumimoji="1" lang="ja-JP" altLang="en-US" sz="2400" dirty="0"/>
              </a:p>
            </p:txBody>
          </p:sp>
        </p:grpSp>
        <p:grpSp>
          <p:nvGrpSpPr>
            <p:cNvPr id="31" name="グループ化 30"/>
            <p:cNvGrpSpPr/>
            <p:nvPr/>
          </p:nvGrpSpPr>
          <p:grpSpPr>
            <a:xfrm>
              <a:off x="3275856" y="1716367"/>
              <a:ext cx="1014056" cy="770093"/>
              <a:chOff x="4531277" y="1716367"/>
              <a:chExt cx="1014056" cy="770093"/>
            </a:xfrm>
          </p:grpSpPr>
          <p:sp>
            <p:nvSpPr>
              <p:cNvPr id="11" name="円/楕円 10"/>
              <p:cNvSpPr/>
              <p:nvPr/>
            </p:nvSpPr>
            <p:spPr>
              <a:xfrm>
                <a:off x="4531277" y="2154559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0" name="テキスト ボックス 19"/>
              <p:cNvSpPr txBox="1"/>
              <p:nvPr/>
            </p:nvSpPr>
            <p:spPr>
              <a:xfrm>
                <a:off x="4584814" y="1716367"/>
                <a:ext cx="9605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1.1.39</a:t>
                </a:r>
                <a:endParaRPr kumimoji="1" lang="ja-JP" altLang="en-US" sz="2400" dirty="0"/>
              </a:p>
            </p:txBody>
          </p:sp>
        </p:grpSp>
        <p:grpSp>
          <p:nvGrpSpPr>
            <p:cNvPr id="25" name="グループ化 24"/>
            <p:cNvGrpSpPr/>
            <p:nvPr/>
          </p:nvGrpSpPr>
          <p:grpSpPr>
            <a:xfrm>
              <a:off x="5292080" y="4035129"/>
              <a:ext cx="960519" cy="788770"/>
              <a:chOff x="5047268" y="4043755"/>
              <a:chExt cx="960519" cy="788770"/>
            </a:xfrm>
          </p:grpSpPr>
          <p:sp>
            <p:nvSpPr>
              <p:cNvPr id="12" name="円/楕円 11"/>
              <p:cNvSpPr/>
              <p:nvPr/>
            </p:nvSpPr>
            <p:spPr>
              <a:xfrm>
                <a:off x="5163777" y="4500624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5047268" y="4043755"/>
                <a:ext cx="9605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1.0.40</a:t>
                </a:r>
                <a:endParaRPr kumimoji="1" lang="ja-JP" altLang="en-US" sz="2400" dirty="0"/>
              </a:p>
            </p:txBody>
          </p:sp>
        </p:grpSp>
        <p:grpSp>
          <p:nvGrpSpPr>
            <p:cNvPr id="30" name="グループ化 29"/>
            <p:cNvGrpSpPr/>
            <p:nvPr/>
          </p:nvGrpSpPr>
          <p:grpSpPr>
            <a:xfrm>
              <a:off x="6119500" y="1716367"/>
              <a:ext cx="1014056" cy="770093"/>
              <a:chOff x="5796278" y="1716367"/>
              <a:chExt cx="1014056" cy="770093"/>
            </a:xfrm>
          </p:grpSpPr>
          <p:sp>
            <p:nvSpPr>
              <p:cNvPr id="13" name="円/楕円 12"/>
              <p:cNvSpPr/>
              <p:nvPr/>
            </p:nvSpPr>
            <p:spPr>
              <a:xfrm>
                <a:off x="5796278" y="2154559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5849815" y="1716367"/>
                <a:ext cx="9605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1.1.40</a:t>
                </a:r>
                <a:endParaRPr kumimoji="1" lang="ja-JP" altLang="en-US" sz="2400" dirty="0"/>
              </a:p>
            </p:txBody>
          </p:sp>
        </p:grpSp>
        <p:grpSp>
          <p:nvGrpSpPr>
            <p:cNvPr id="28" name="グループ化 27"/>
            <p:cNvGrpSpPr/>
            <p:nvPr/>
          </p:nvGrpSpPr>
          <p:grpSpPr>
            <a:xfrm>
              <a:off x="6732240" y="4035129"/>
              <a:ext cx="960519" cy="788770"/>
              <a:chOff x="6330607" y="4043755"/>
              <a:chExt cx="960519" cy="788770"/>
            </a:xfrm>
          </p:grpSpPr>
          <p:sp>
            <p:nvSpPr>
              <p:cNvPr id="14" name="円/楕円 13"/>
              <p:cNvSpPr/>
              <p:nvPr/>
            </p:nvSpPr>
            <p:spPr>
              <a:xfrm>
                <a:off x="6428778" y="4500624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6330607" y="4043755"/>
                <a:ext cx="9605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1.0.41</a:t>
                </a:r>
                <a:endParaRPr kumimoji="1" lang="ja-JP" altLang="en-US" sz="2400" dirty="0"/>
              </a:p>
            </p:txBody>
          </p:sp>
        </p:grpSp>
        <p:grpSp>
          <p:nvGrpSpPr>
            <p:cNvPr id="29" name="グループ化 28"/>
            <p:cNvGrpSpPr/>
            <p:nvPr/>
          </p:nvGrpSpPr>
          <p:grpSpPr>
            <a:xfrm>
              <a:off x="7541324" y="2938658"/>
              <a:ext cx="1014066" cy="775540"/>
              <a:chOff x="7061279" y="2921406"/>
              <a:chExt cx="1014066" cy="775540"/>
            </a:xfrm>
          </p:grpSpPr>
          <p:sp>
            <p:nvSpPr>
              <p:cNvPr id="15" name="円/楕円 14"/>
              <p:cNvSpPr/>
              <p:nvPr/>
            </p:nvSpPr>
            <p:spPr>
              <a:xfrm>
                <a:off x="7061279" y="3365045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4" name="テキスト ボックス 23"/>
              <p:cNvSpPr txBox="1"/>
              <p:nvPr/>
            </p:nvSpPr>
            <p:spPr>
              <a:xfrm>
                <a:off x="7114826" y="2921406"/>
                <a:ext cx="9605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1.2.42</a:t>
                </a:r>
                <a:endParaRPr kumimoji="1" lang="ja-JP" altLang="en-US" sz="2400" dirty="0"/>
              </a:p>
            </p:txBody>
          </p:sp>
        </p:grpSp>
        <p:grpSp>
          <p:nvGrpSpPr>
            <p:cNvPr id="3" name="グループ化 2"/>
            <p:cNvGrpSpPr/>
            <p:nvPr/>
          </p:nvGrpSpPr>
          <p:grpSpPr>
            <a:xfrm>
              <a:off x="587145" y="4031174"/>
              <a:ext cx="960519" cy="792725"/>
              <a:chOff x="587145" y="4039800"/>
              <a:chExt cx="960519" cy="792725"/>
            </a:xfrm>
          </p:grpSpPr>
          <p:sp>
            <p:nvSpPr>
              <p:cNvPr id="26" name="円/楕円 25"/>
              <p:cNvSpPr/>
              <p:nvPr/>
            </p:nvSpPr>
            <p:spPr>
              <a:xfrm>
                <a:off x="855723" y="4500624"/>
                <a:ext cx="331901" cy="33190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400"/>
              </a:p>
            </p:txBody>
          </p:sp>
          <p:sp>
            <p:nvSpPr>
              <p:cNvPr id="27" name="テキスト ボックス 26"/>
              <p:cNvSpPr txBox="1"/>
              <p:nvPr/>
            </p:nvSpPr>
            <p:spPr>
              <a:xfrm>
                <a:off x="587145" y="4039800"/>
                <a:ext cx="9605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smtClean="0"/>
                  <a:t>1.0.38</a:t>
                </a:r>
                <a:endParaRPr kumimoji="1" lang="ja-JP" alt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293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6440343" y="3407781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円/楕円 5"/>
          <p:cNvSpPr/>
          <p:nvPr/>
        </p:nvSpPr>
        <p:spPr>
          <a:xfrm>
            <a:off x="5432807" y="4253947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/>
        </p:nvSpPr>
        <p:spPr>
          <a:xfrm>
            <a:off x="5850502" y="1583975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円/楕円 7"/>
          <p:cNvSpPr/>
          <p:nvPr/>
        </p:nvSpPr>
        <p:spPr>
          <a:xfrm>
            <a:off x="3381299" y="2480642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曲折矢印 8"/>
          <p:cNvSpPr/>
          <p:nvPr/>
        </p:nvSpPr>
        <p:spPr>
          <a:xfrm>
            <a:off x="1360398" y="2527191"/>
            <a:ext cx="2203490" cy="981080"/>
          </a:xfrm>
          <a:prstGeom prst="bentArrow">
            <a:avLst>
              <a:gd name="adj1" fmla="val 7639"/>
              <a:gd name="adj2" fmla="val 11294"/>
              <a:gd name="adj3" fmla="val 19961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右矢印 9"/>
          <p:cNvSpPr/>
          <p:nvPr/>
        </p:nvSpPr>
        <p:spPr>
          <a:xfrm>
            <a:off x="611560" y="3489833"/>
            <a:ext cx="6057056" cy="140444"/>
          </a:xfrm>
          <a:prstGeom prst="rightArrow">
            <a:avLst>
              <a:gd name="adj1" fmla="val 50000"/>
              <a:gd name="adj2" fmla="val 1095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曲折矢印 10"/>
          <p:cNvSpPr/>
          <p:nvPr/>
        </p:nvSpPr>
        <p:spPr>
          <a:xfrm flipV="1">
            <a:off x="2022036" y="3600199"/>
            <a:ext cx="3702092" cy="909056"/>
          </a:xfrm>
          <a:prstGeom prst="bentArrow">
            <a:avLst>
              <a:gd name="adj1" fmla="val 6263"/>
              <a:gd name="adj2" fmla="val 12036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2" descr="C:\Users\yotsuda\AppData\Local\Microsoft\Windows\Temporary Internet Files\Content.IE5\9DO239OL\MC9003107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76872"/>
            <a:ext cx="720080" cy="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yotsuda\AppData\Local\Microsoft\Windows\Temporary Internet Files\Content.IE5\9DO239OL\MC9003107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212976"/>
            <a:ext cx="720080" cy="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yotsuda\AppData\Local\Microsoft\Windows\Temporary Internet Files\Content.IE5\9DO239OL\MC9003107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993" y="4005064"/>
            <a:ext cx="720080" cy="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曲折矢印 14"/>
          <p:cNvSpPr/>
          <p:nvPr/>
        </p:nvSpPr>
        <p:spPr>
          <a:xfrm>
            <a:off x="5137292" y="2443979"/>
            <a:ext cx="2851562" cy="1079188"/>
          </a:xfrm>
          <a:prstGeom prst="bentArrow">
            <a:avLst>
              <a:gd name="adj1" fmla="val 5811"/>
              <a:gd name="adj2" fmla="val 12207"/>
              <a:gd name="adj3" fmla="val 19961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曲折矢印 15"/>
          <p:cNvSpPr/>
          <p:nvPr/>
        </p:nvSpPr>
        <p:spPr>
          <a:xfrm>
            <a:off x="2195736" y="1610719"/>
            <a:ext cx="3888432" cy="981080"/>
          </a:xfrm>
          <a:prstGeom prst="bentArrow">
            <a:avLst>
              <a:gd name="adj1" fmla="val 6725"/>
              <a:gd name="adj2" fmla="val 11751"/>
              <a:gd name="adj3" fmla="val 19961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7" name="Picture 2" descr="C:\Users\yotsuda\AppData\Local\Microsoft\Windows\Temporary Internet Files\Content.IE5\9DO239OL\MC9003107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576" y="1316261"/>
            <a:ext cx="720080" cy="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円/楕円 17"/>
          <p:cNvSpPr/>
          <p:nvPr/>
        </p:nvSpPr>
        <p:spPr>
          <a:xfrm>
            <a:off x="1835696" y="2552650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/>
        </p:nvSpPr>
        <p:spPr>
          <a:xfrm>
            <a:off x="2483768" y="2552650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/>
        </p:nvSpPr>
        <p:spPr>
          <a:xfrm>
            <a:off x="2903562" y="2552650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/>
        </p:nvSpPr>
        <p:spPr>
          <a:xfrm>
            <a:off x="907976" y="3479789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/>
          <p:cNvSpPr/>
          <p:nvPr/>
        </p:nvSpPr>
        <p:spPr>
          <a:xfrm>
            <a:off x="1322387" y="3488754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/>
        </p:nvSpPr>
        <p:spPr>
          <a:xfrm>
            <a:off x="2471514" y="3479789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円/楕円 23"/>
          <p:cNvSpPr/>
          <p:nvPr/>
        </p:nvSpPr>
        <p:spPr>
          <a:xfrm>
            <a:off x="2903562" y="3488754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円/楕円 24"/>
          <p:cNvSpPr/>
          <p:nvPr/>
        </p:nvSpPr>
        <p:spPr>
          <a:xfrm>
            <a:off x="3407618" y="3488754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/>
        </p:nvSpPr>
        <p:spPr>
          <a:xfrm>
            <a:off x="4487738" y="3488754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/>
          <p:cNvSpPr/>
          <p:nvPr/>
        </p:nvSpPr>
        <p:spPr>
          <a:xfrm>
            <a:off x="2471514" y="4325955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/>
        </p:nvSpPr>
        <p:spPr>
          <a:xfrm>
            <a:off x="2975570" y="4325955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/楕円 28"/>
          <p:cNvSpPr/>
          <p:nvPr/>
        </p:nvSpPr>
        <p:spPr>
          <a:xfrm>
            <a:off x="4271714" y="4325667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/>
        </p:nvSpPr>
        <p:spPr>
          <a:xfrm>
            <a:off x="4847778" y="4325955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/>
        </p:nvSpPr>
        <p:spPr>
          <a:xfrm>
            <a:off x="2606565" y="1652694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/>
          <p:cNvSpPr/>
          <p:nvPr/>
        </p:nvSpPr>
        <p:spPr>
          <a:xfrm>
            <a:off x="3007092" y="1652694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/楕円 32"/>
          <p:cNvSpPr/>
          <p:nvPr/>
        </p:nvSpPr>
        <p:spPr>
          <a:xfrm>
            <a:off x="3407618" y="1655695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/>
        </p:nvSpPr>
        <p:spPr>
          <a:xfrm>
            <a:off x="4415730" y="1655695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34"/>
          <p:cNvSpPr/>
          <p:nvPr/>
        </p:nvSpPr>
        <p:spPr>
          <a:xfrm>
            <a:off x="4825366" y="1655695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35"/>
          <p:cNvSpPr/>
          <p:nvPr/>
        </p:nvSpPr>
        <p:spPr>
          <a:xfrm>
            <a:off x="5235001" y="1655983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5639866" y="2498572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37"/>
          <p:cNvSpPr/>
          <p:nvPr/>
        </p:nvSpPr>
        <p:spPr>
          <a:xfrm>
            <a:off x="6143922" y="2498860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38"/>
          <p:cNvSpPr/>
          <p:nvPr/>
        </p:nvSpPr>
        <p:spPr>
          <a:xfrm>
            <a:off x="6647978" y="2498572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/>
        </p:nvSpPr>
        <p:spPr>
          <a:xfrm>
            <a:off x="7152034" y="2501861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/>
        </p:nvSpPr>
        <p:spPr>
          <a:xfrm>
            <a:off x="5567858" y="3479789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/>
        </p:nvSpPr>
        <p:spPr>
          <a:xfrm>
            <a:off x="6017548" y="3479789"/>
            <a:ext cx="156270" cy="156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/楕円 42"/>
          <p:cNvSpPr/>
          <p:nvPr/>
        </p:nvSpPr>
        <p:spPr>
          <a:xfrm>
            <a:off x="2078903" y="2489607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3"/>
          <p:cNvSpPr/>
          <p:nvPr/>
        </p:nvSpPr>
        <p:spPr>
          <a:xfrm>
            <a:off x="1913380" y="3416746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3579393" y="4262912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円/楕円 45"/>
          <p:cNvSpPr/>
          <p:nvPr/>
        </p:nvSpPr>
        <p:spPr>
          <a:xfrm>
            <a:off x="3839666" y="3407493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円/楕円 46"/>
          <p:cNvSpPr/>
          <p:nvPr/>
        </p:nvSpPr>
        <p:spPr>
          <a:xfrm>
            <a:off x="5018689" y="3416746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7"/>
          <p:cNvSpPr/>
          <p:nvPr/>
        </p:nvSpPr>
        <p:spPr>
          <a:xfrm>
            <a:off x="3830413" y="1583687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085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595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コミット</a:t>
            </a:r>
            <a:r>
              <a:rPr lang="ja-JP" altLang="en-US" sz="3200" b="1" dirty="0" smtClean="0"/>
              <a:t>の手順</a:t>
            </a:r>
            <a:endParaRPr kumimoji="1" lang="en-US" altLang="ja-JP" sz="3200" b="1" dirty="0" smtClean="0"/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403796811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304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グループ化 20"/>
          <p:cNvGrpSpPr/>
          <p:nvPr/>
        </p:nvGrpSpPr>
        <p:grpSpPr>
          <a:xfrm>
            <a:off x="1907704" y="-243408"/>
            <a:ext cx="6552728" cy="7056784"/>
            <a:chOff x="1907704" y="-243408"/>
            <a:chExt cx="6552728" cy="7056784"/>
          </a:xfrm>
        </p:grpSpPr>
        <p:sp>
          <p:nvSpPr>
            <p:cNvPr id="2" name="角丸四角形 1"/>
            <p:cNvSpPr/>
            <p:nvPr/>
          </p:nvSpPr>
          <p:spPr>
            <a:xfrm>
              <a:off x="1907704" y="-243408"/>
              <a:ext cx="1800200" cy="648072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2000" dirty="0"/>
                <a:t>発見者</a:t>
              </a:r>
              <a:endParaRPr kumimoji="1" lang="ja-JP" altLang="en-US" sz="2000" dirty="0"/>
            </a:p>
          </p:txBody>
        </p:sp>
        <p:sp>
          <p:nvSpPr>
            <p:cNvPr id="4" name="角丸四角形 3"/>
            <p:cNvSpPr/>
            <p:nvPr/>
          </p:nvSpPr>
          <p:spPr>
            <a:xfrm>
              <a:off x="4283968" y="-243408"/>
              <a:ext cx="1800200" cy="64807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dirty="0" smtClean="0"/>
                <a:t>リポジトリ</a:t>
              </a:r>
              <a:endParaRPr kumimoji="1" lang="ja-JP" altLang="en-US" sz="2000" dirty="0"/>
            </a:p>
          </p:txBody>
        </p:sp>
        <p:sp>
          <p:nvSpPr>
            <p:cNvPr id="5" name="角丸四角形 4"/>
            <p:cNvSpPr/>
            <p:nvPr/>
          </p:nvSpPr>
          <p:spPr>
            <a:xfrm>
              <a:off x="6660232" y="-243408"/>
              <a:ext cx="1800200" cy="648072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dirty="0" smtClean="0"/>
                <a:t>開発チーム</a:t>
              </a:r>
              <a:endParaRPr kumimoji="1" lang="ja-JP" altLang="en-US" sz="2000" dirty="0"/>
            </a:p>
          </p:txBody>
        </p:sp>
        <p:cxnSp>
          <p:nvCxnSpPr>
            <p:cNvPr id="6" name="直線コネクタ 5"/>
            <p:cNvCxnSpPr>
              <a:stCxn id="2" idx="2"/>
            </p:cNvCxnSpPr>
            <p:nvPr/>
          </p:nvCxnSpPr>
          <p:spPr>
            <a:xfrm>
              <a:off x="2807804" y="404664"/>
              <a:ext cx="0" cy="6408712"/>
            </a:xfrm>
            <a:prstGeom prst="line">
              <a:avLst/>
            </a:prstGeom>
            <a:ln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>
              <a:stCxn id="4" idx="2"/>
            </p:cNvCxnSpPr>
            <p:nvPr/>
          </p:nvCxnSpPr>
          <p:spPr>
            <a:xfrm>
              <a:off x="5184068" y="404664"/>
              <a:ext cx="1048" cy="6408000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>
              <a:stCxn id="5" idx="2"/>
            </p:cNvCxnSpPr>
            <p:nvPr/>
          </p:nvCxnSpPr>
          <p:spPr>
            <a:xfrm>
              <a:off x="7560332" y="404664"/>
              <a:ext cx="0" cy="6408000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テキスト ボックス 6"/>
            <p:cNvSpPr txBox="1"/>
            <p:nvPr/>
          </p:nvSpPr>
          <p:spPr>
            <a:xfrm>
              <a:off x="6300192" y="2879831"/>
              <a:ext cx="14401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 smtClean="0">
                  <a:solidFill>
                    <a:schemeClr val="bg1"/>
                  </a:solidFill>
                </a:rPr>
                <a:t>レビュー</a:t>
              </a:r>
              <a:r>
                <a:rPr lang="en-US" altLang="ja-JP" sz="1400" dirty="0" smtClean="0">
                  <a:solidFill>
                    <a:schemeClr val="bg1"/>
                  </a:solidFill>
                </a:rPr>
                <a:t>NG</a:t>
              </a:r>
              <a:endParaRPr kumimoji="1" lang="ja-JP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7" name="角丸四角形 56"/>
            <p:cNvSpPr/>
            <p:nvPr/>
          </p:nvSpPr>
          <p:spPr>
            <a:xfrm>
              <a:off x="1907704" y="1412777"/>
              <a:ext cx="1800200" cy="792087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ja-JP" altLang="en-US" dirty="0" smtClean="0"/>
                <a:t>ビルドブレークに気づく</a:t>
              </a:r>
              <a:r>
                <a:rPr lang="en-US" altLang="ja-JP" dirty="0" smtClean="0"/>
                <a:t>  </a:t>
              </a:r>
              <a:r>
                <a:rPr lang="ja-JP" altLang="en-US" dirty="0" smtClean="0"/>
                <a:t>         </a:t>
              </a:r>
              <a:endParaRPr kumimoji="1" lang="ja-JP" altLang="en-US" dirty="0"/>
            </a:p>
          </p:txBody>
        </p:sp>
        <p:cxnSp>
          <p:nvCxnSpPr>
            <p:cNvPr id="60" name="直線矢印コネクタ 59"/>
            <p:cNvCxnSpPr/>
            <p:nvPr/>
          </p:nvCxnSpPr>
          <p:spPr>
            <a:xfrm flipH="1">
              <a:off x="2820259" y="1173064"/>
              <a:ext cx="2350362" cy="0"/>
            </a:xfrm>
            <a:prstGeom prst="straightConnector1">
              <a:avLst/>
            </a:prstGeom>
            <a:ln>
              <a:prstDash val="sysDot"/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61" name="テキスト ボックス 60"/>
            <p:cNvSpPr txBox="1"/>
            <p:nvPr/>
          </p:nvSpPr>
          <p:spPr>
            <a:xfrm>
              <a:off x="3213826" y="898500"/>
              <a:ext cx="16450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最新のソースコード</a:t>
              </a:r>
              <a:endParaRPr kumimoji="1" lang="ja-JP" altLang="en-US" sz="1400" dirty="0"/>
            </a:p>
          </p:txBody>
        </p:sp>
        <p:sp>
          <p:nvSpPr>
            <p:cNvPr id="29" name="左矢印 28"/>
            <p:cNvSpPr/>
            <p:nvPr/>
          </p:nvSpPr>
          <p:spPr>
            <a:xfrm>
              <a:off x="5191968" y="5456110"/>
              <a:ext cx="2371710" cy="648072"/>
            </a:xfrm>
            <a:prstGeom prst="lef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更新</a:t>
              </a:r>
              <a:endParaRPr kumimoji="1" lang="ja-JP" altLang="en-US" dirty="0"/>
            </a:p>
          </p:txBody>
        </p:sp>
        <p:sp>
          <p:nvSpPr>
            <p:cNvPr id="32" name="左矢印 31"/>
            <p:cNvSpPr/>
            <p:nvPr/>
          </p:nvSpPr>
          <p:spPr>
            <a:xfrm flipH="1">
              <a:off x="2820259" y="404664"/>
              <a:ext cx="2327804" cy="648072"/>
            </a:xfrm>
            <a:prstGeom prst="leftArrow">
              <a:avLst>
                <a:gd name="adj1" fmla="val 50000"/>
                <a:gd name="adj2" fmla="val 33623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更新</a:t>
              </a:r>
              <a:endParaRPr kumimoji="1" lang="ja-JP" altLang="en-US" dirty="0"/>
            </a:p>
          </p:txBody>
        </p:sp>
        <p:sp>
          <p:nvSpPr>
            <p:cNvPr id="33" name="左矢印 32"/>
            <p:cNvSpPr/>
            <p:nvPr/>
          </p:nvSpPr>
          <p:spPr>
            <a:xfrm flipH="1">
              <a:off x="2828950" y="3068960"/>
              <a:ext cx="2327804" cy="648072"/>
            </a:xfrm>
            <a:prstGeom prst="leftArrow">
              <a:avLst>
                <a:gd name="adj1" fmla="val 50000"/>
                <a:gd name="adj2" fmla="val 33623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原因を取り除く</a:t>
              </a:r>
              <a:endParaRPr kumimoji="1" lang="ja-JP" altLang="en-US" dirty="0"/>
            </a:p>
          </p:txBody>
        </p:sp>
        <p:sp>
          <p:nvSpPr>
            <p:cNvPr id="34" name="角丸四角形 33"/>
            <p:cNvSpPr/>
            <p:nvPr/>
          </p:nvSpPr>
          <p:spPr>
            <a:xfrm>
              <a:off x="1907704" y="3789041"/>
              <a:ext cx="1800200" cy="792087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ja-JP" altLang="en-US" dirty="0" smtClean="0"/>
                <a:t>ビルドブレークの解消を確認</a:t>
              </a:r>
              <a:endParaRPr kumimoji="1" lang="ja-JP" altLang="en-US" dirty="0"/>
            </a:p>
          </p:txBody>
        </p:sp>
        <p:sp>
          <p:nvSpPr>
            <p:cNvPr id="35" name="角丸四角形 34"/>
            <p:cNvSpPr/>
            <p:nvPr/>
          </p:nvSpPr>
          <p:spPr>
            <a:xfrm>
              <a:off x="7279729" y="2707010"/>
              <a:ext cx="576064" cy="230616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dirty="0" smtClean="0"/>
                <a:t>更新を控える</a:t>
              </a:r>
              <a:endParaRPr kumimoji="1" lang="ja-JP" altLang="en-US" dirty="0"/>
            </a:p>
          </p:txBody>
        </p:sp>
        <p:sp>
          <p:nvSpPr>
            <p:cNvPr id="31" name="左矢印 30"/>
            <p:cNvSpPr/>
            <p:nvPr/>
          </p:nvSpPr>
          <p:spPr>
            <a:xfrm flipH="1">
              <a:off x="2809900" y="2348880"/>
              <a:ext cx="4750432" cy="648072"/>
            </a:xfrm>
            <a:prstGeom prst="lef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ビルドブレークを通知</a:t>
              </a:r>
              <a:endParaRPr kumimoji="1" lang="ja-JP" altLang="en-US" dirty="0"/>
            </a:p>
          </p:txBody>
        </p:sp>
        <p:sp>
          <p:nvSpPr>
            <p:cNvPr id="30" name="左矢印 29"/>
            <p:cNvSpPr/>
            <p:nvPr/>
          </p:nvSpPr>
          <p:spPr>
            <a:xfrm flipH="1">
              <a:off x="2807948" y="4700761"/>
              <a:ext cx="4752384" cy="648072"/>
            </a:xfrm>
            <a:prstGeom prst="lef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ビルドブレークの解消を</a:t>
              </a:r>
              <a:r>
                <a:rPr lang="ja-JP" altLang="en-US" dirty="0" smtClean="0"/>
                <a:t>開発チームに</a:t>
              </a:r>
              <a:r>
                <a:rPr kumimoji="1" lang="ja-JP" altLang="en-US" dirty="0" smtClean="0"/>
                <a:t>通知</a:t>
              </a:r>
              <a:endParaRPr kumimoji="1" lang="ja-JP" altLang="en-US" dirty="0"/>
            </a:p>
          </p:txBody>
        </p:sp>
        <p:cxnSp>
          <p:nvCxnSpPr>
            <p:cNvPr id="37" name="直線矢印コネクタ 36"/>
            <p:cNvCxnSpPr/>
            <p:nvPr/>
          </p:nvCxnSpPr>
          <p:spPr>
            <a:xfrm>
              <a:off x="5170621" y="6329065"/>
              <a:ext cx="2389711" cy="16259"/>
            </a:xfrm>
            <a:prstGeom prst="straightConnector1">
              <a:avLst/>
            </a:prstGeom>
            <a:ln>
              <a:prstDash val="sysDot"/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38" name="テキスト ボックス 37"/>
            <p:cNvSpPr txBox="1"/>
            <p:nvPr/>
          </p:nvSpPr>
          <p:spPr>
            <a:xfrm>
              <a:off x="5663302" y="6021288"/>
              <a:ext cx="16450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最新のソースコード</a:t>
              </a:r>
              <a:endParaRPr kumimoji="1" lang="ja-JP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8060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4156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ビルドのライフサイクル</a:t>
            </a:r>
            <a:endParaRPr kumimoji="1" lang="ja-JP" altLang="en-US" sz="3200" b="1" dirty="0"/>
          </a:p>
        </p:txBody>
      </p:sp>
      <p:grpSp>
        <p:nvGrpSpPr>
          <p:cNvPr id="38" name="グループ化 37"/>
          <p:cNvGrpSpPr/>
          <p:nvPr/>
        </p:nvGrpSpPr>
        <p:grpSpPr>
          <a:xfrm>
            <a:off x="197401" y="1124744"/>
            <a:ext cx="8800793" cy="4248512"/>
            <a:chOff x="197401" y="1124744"/>
            <a:chExt cx="8800793" cy="4248512"/>
          </a:xfrm>
        </p:grpSpPr>
        <p:grpSp>
          <p:nvGrpSpPr>
            <p:cNvPr id="28" name="グループ化 27"/>
            <p:cNvGrpSpPr/>
            <p:nvPr/>
          </p:nvGrpSpPr>
          <p:grpSpPr>
            <a:xfrm>
              <a:off x="197401" y="1124744"/>
              <a:ext cx="8800793" cy="4248512"/>
              <a:chOff x="197401" y="1124744"/>
              <a:chExt cx="8800793" cy="4248512"/>
            </a:xfrm>
          </p:grpSpPr>
          <p:sp>
            <p:nvSpPr>
              <p:cNvPr id="6" name="テキスト ボックス 5"/>
              <p:cNvSpPr txBox="1"/>
              <p:nvPr/>
            </p:nvSpPr>
            <p:spPr>
              <a:xfrm>
                <a:off x="197401" y="1865979"/>
                <a:ext cx="7360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 smtClean="0"/>
                  <a:t>Build#3</a:t>
                </a:r>
              </a:p>
            </p:txBody>
          </p:sp>
          <p:sp>
            <p:nvSpPr>
              <p:cNvPr id="5" name="角丸四角形 4"/>
              <p:cNvSpPr/>
              <p:nvPr/>
            </p:nvSpPr>
            <p:spPr>
              <a:xfrm>
                <a:off x="1763688" y="1700808"/>
                <a:ext cx="1080120" cy="64347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1200" dirty="0" smtClean="0"/>
                  <a:t>開発中</a:t>
                </a:r>
                <a:endParaRPr kumimoji="1" lang="en-US" altLang="ja-JP" sz="1200" dirty="0" smtClean="0"/>
              </a:p>
              <a:p>
                <a:pPr algn="ctr"/>
                <a:r>
                  <a:rPr lang="en-US" altLang="ja-JP" sz="1200" dirty="0" smtClean="0"/>
                  <a:t>(</a:t>
                </a:r>
                <a:r>
                  <a:rPr lang="ja-JP" altLang="en-US" sz="1200" dirty="0" smtClean="0"/>
                  <a:t>リリース前</a:t>
                </a:r>
                <a:r>
                  <a:rPr lang="en-US" altLang="ja-JP" sz="1200" dirty="0" smtClean="0"/>
                  <a:t>)</a:t>
                </a:r>
                <a:endParaRPr kumimoji="1" lang="ja-JP" altLang="en-US" sz="1200" dirty="0"/>
              </a:p>
            </p:txBody>
          </p:sp>
          <p:sp>
            <p:nvSpPr>
              <p:cNvPr id="14" name="円/楕円 13"/>
              <p:cNvSpPr/>
              <p:nvPr/>
            </p:nvSpPr>
            <p:spPr>
              <a:xfrm>
                <a:off x="899592" y="1861677"/>
                <a:ext cx="321738" cy="321738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grpSp>
            <p:nvGrpSpPr>
              <p:cNvPr id="22" name="グループ化 21"/>
              <p:cNvGrpSpPr/>
              <p:nvPr/>
            </p:nvGrpSpPr>
            <p:grpSpPr>
              <a:xfrm>
                <a:off x="5220072" y="1861677"/>
                <a:ext cx="321738" cy="321738"/>
                <a:chOff x="5220072" y="1861677"/>
                <a:chExt cx="321738" cy="321738"/>
              </a:xfrm>
            </p:grpSpPr>
            <p:sp>
              <p:nvSpPr>
                <p:cNvPr id="15" name="円/楕円 14"/>
                <p:cNvSpPr/>
                <p:nvPr/>
              </p:nvSpPr>
              <p:spPr>
                <a:xfrm>
                  <a:off x="5220072" y="1861677"/>
                  <a:ext cx="321738" cy="321738"/>
                </a:xfrm>
                <a:prstGeom prst="ellips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sp>
              <p:nvSpPr>
                <p:cNvPr id="16" name="円/楕円 15"/>
                <p:cNvSpPr/>
                <p:nvPr/>
              </p:nvSpPr>
              <p:spPr>
                <a:xfrm>
                  <a:off x="5283616" y="1925221"/>
                  <a:ext cx="194651" cy="194651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</p:grpSp>
          <p:cxnSp>
            <p:nvCxnSpPr>
              <p:cNvPr id="19" name="直線矢印コネクタ 18"/>
              <p:cNvCxnSpPr>
                <a:stCxn id="14" idx="6"/>
                <a:endCxn id="5" idx="1"/>
              </p:cNvCxnSpPr>
              <p:nvPr/>
            </p:nvCxnSpPr>
            <p:spPr>
              <a:xfrm>
                <a:off x="1221330" y="2022546"/>
                <a:ext cx="542358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直線矢印コネクタ 77"/>
              <p:cNvCxnSpPr>
                <a:stCxn id="5" idx="3"/>
                <a:endCxn id="91" idx="1"/>
              </p:cNvCxnSpPr>
              <p:nvPr/>
            </p:nvCxnSpPr>
            <p:spPr>
              <a:xfrm>
                <a:off x="2843808" y="2022546"/>
                <a:ext cx="648072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線矢印コネクタ 78"/>
              <p:cNvCxnSpPr>
                <a:stCxn id="91" idx="3"/>
                <a:endCxn id="15" idx="2"/>
              </p:cNvCxnSpPr>
              <p:nvPr/>
            </p:nvCxnSpPr>
            <p:spPr>
              <a:xfrm>
                <a:off x="4572000" y="2022546"/>
                <a:ext cx="648072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1" name="角丸四角形 90"/>
              <p:cNvSpPr/>
              <p:nvPr/>
            </p:nvSpPr>
            <p:spPr>
              <a:xfrm>
                <a:off x="3491880" y="1700808"/>
                <a:ext cx="1080120" cy="643476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200" dirty="0"/>
                  <a:t>テスト</a:t>
                </a:r>
                <a:r>
                  <a:rPr kumimoji="1" lang="ja-JP" altLang="en-US" sz="1200" dirty="0" smtClean="0"/>
                  <a:t>中</a:t>
                </a:r>
                <a:endParaRPr kumimoji="1" lang="en-US" altLang="ja-JP" sz="1200" dirty="0" smtClean="0"/>
              </a:p>
              <a:p>
                <a:pPr algn="ctr"/>
                <a:r>
                  <a:rPr lang="en-US" altLang="ja-JP" sz="1200" dirty="0" smtClean="0"/>
                  <a:t>(</a:t>
                </a:r>
                <a:r>
                  <a:rPr lang="ja-JP" altLang="en-US" sz="1200" dirty="0" smtClean="0"/>
                  <a:t>リリース後</a:t>
                </a:r>
                <a:r>
                  <a:rPr lang="en-US" altLang="ja-JP" sz="1200" dirty="0" smtClean="0"/>
                  <a:t>)</a:t>
                </a:r>
                <a:endParaRPr kumimoji="1" lang="ja-JP" altLang="en-US" sz="1200" dirty="0"/>
              </a:p>
            </p:txBody>
          </p:sp>
          <p:cxnSp>
            <p:nvCxnSpPr>
              <p:cNvPr id="171" name="直線コネクタ 170"/>
              <p:cNvCxnSpPr/>
              <p:nvPr/>
            </p:nvCxnSpPr>
            <p:spPr>
              <a:xfrm>
                <a:off x="3131840" y="1125256"/>
                <a:ext cx="0" cy="4248000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2" name="直線コネクタ 171"/>
              <p:cNvCxnSpPr/>
              <p:nvPr/>
            </p:nvCxnSpPr>
            <p:spPr>
              <a:xfrm>
                <a:off x="4860032" y="1125256"/>
                <a:ext cx="0" cy="4248000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3" name="直線コネクタ 172"/>
              <p:cNvCxnSpPr/>
              <p:nvPr/>
            </p:nvCxnSpPr>
            <p:spPr>
              <a:xfrm>
                <a:off x="6588224" y="1124744"/>
                <a:ext cx="0" cy="4248472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4" name="テキスト ボックス 173"/>
              <p:cNvSpPr txBox="1"/>
              <p:nvPr/>
            </p:nvSpPr>
            <p:spPr>
              <a:xfrm>
                <a:off x="1851854" y="1135777"/>
                <a:ext cx="8835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/>
                  <a:t>N</a:t>
                </a:r>
                <a:r>
                  <a:rPr lang="en-US" altLang="ja-JP" sz="1400" dirty="0" smtClean="0"/>
                  <a:t>th week</a:t>
                </a:r>
              </a:p>
            </p:txBody>
          </p:sp>
          <p:sp>
            <p:nvSpPr>
              <p:cNvPr id="175" name="テキスト ボックス 174"/>
              <p:cNvSpPr txBox="1"/>
              <p:nvPr/>
            </p:nvSpPr>
            <p:spPr>
              <a:xfrm>
                <a:off x="3499582" y="1138079"/>
                <a:ext cx="10647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/>
                  <a:t>N</a:t>
                </a:r>
                <a:r>
                  <a:rPr lang="en-US" altLang="ja-JP" sz="1400" dirty="0" smtClean="0"/>
                  <a:t>+1th week</a:t>
                </a:r>
              </a:p>
            </p:txBody>
          </p:sp>
          <p:sp>
            <p:nvSpPr>
              <p:cNvPr id="176" name="テキスト ボックス 175"/>
              <p:cNvSpPr txBox="1"/>
              <p:nvPr/>
            </p:nvSpPr>
            <p:spPr>
              <a:xfrm>
                <a:off x="5246887" y="1135776"/>
                <a:ext cx="10647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 smtClean="0"/>
                  <a:t>N+2th week</a:t>
                </a:r>
              </a:p>
            </p:txBody>
          </p:sp>
          <p:sp>
            <p:nvSpPr>
              <p:cNvPr id="194" name="テキスト ボックス 193"/>
              <p:cNvSpPr txBox="1"/>
              <p:nvPr/>
            </p:nvSpPr>
            <p:spPr>
              <a:xfrm>
                <a:off x="6955966" y="1135777"/>
                <a:ext cx="10647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 smtClean="0"/>
                  <a:t>N+3th week</a:t>
                </a:r>
              </a:p>
            </p:txBody>
          </p:sp>
          <p:cxnSp>
            <p:nvCxnSpPr>
              <p:cNvPr id="197" name="直線コネクタ 196"/>
              <p:cNvCxnSpPr/>
              <p:nvPr/>
            </p:nvCxnSpPr>
            <p:spPr>
              <a:xfrm>
                <a:off x="1403648" y="1125256"/>
                <a:ext cx="0" cy="4248000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8" name="直線コネクタ 197"/>
              <p:cNvCxnSpPr/>
              <p:nvPr/>
            </p:nvCxnSpPr>
            <p:spPr>
              <a:xfrm>
                <a:off x="8316416" y="1125256"/>
                <a:ext cx="0" cy="4248000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74" name="グループ化 73"/>
              <p:cNvGrpSpPr/>
              <p:nvPr/>
            </p:nvGrpSpPr>
            <p:grpSpPr>
              <a:xfrm>
                <a:off x="1925593" y="2590439"/>
                <a:ext cx="5344409" cy="643476"/>
                <a:chOff x="197401" y="1700808"/>
                <a:chExt cx="5344409" cy="643476"/>
              </a:xfrm>
            </p:grpSpPr>
            <p:sp>
              <p:nvSpPr>
                <p:cNvPr id="75" name="テキスト ボックス 74"/>
                <p:cNvSpPr txBox="1"/>
                <p:nvPr/>
              </p:nvSpPr>
              <p:spPr>
                <a:xfrm>
                  <a:off x="197401" y="1875504"/>
                  <a:ext cx="73609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1400" dirty="0" smtClean="0"/>
                    <a:t>Build#4</a:t>
                  </a:r>
                </a:p>
              </p:txBody>
            </p:sp>
            <p:sp>
              <p:nvSpPr>
                <p:cNvPr id="76" name="角丸四角形 75"/>
                <p:cNvSpPr/>
                <p:nvPr/>
              </p:nvSpPr>
              <p:spPr>
                <a:xfrm>
                  <a:off x="1763688" y="1700808"/>
                  <a:ext cx="1080120" cy="643476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ja-JP" altLang="en-US" sz="1200" dirty="0" smtClean="0"/>
                    <a:t>開発中</a:t>
                  </a:r>
                  <a:endParaRPr kumimoji="1" lang="en-US" altLang="ja-JP" sz="1200" dirty="0" smtClean="0"/>
                </a:p>
                <a:p>
                  <a:pPr algn="ctr"/>
                  <a:r>
                    <a:rPr lang="en-US" altLang="ja-JP" sz="1200" dirty="0" smtClean="0"/>
                    <a:t>(</a:t>
                  </a:r>
                  <a:r>
                    <a:rPr lang="ja-JP" altLang="en-US" sz="1200" dirty="0" smtClean="0"/>
                    <a:t>リリース前</a:t>
                  </a:r>
                  <a:r>
                    <a:rPr lang="en-US" altLang="ja-JP" sz="1200" dirty="0" smtClean="0"/>
                    <a:t>)</a:t>
                  </a:r>
                  <a:endParaRPr kumimoji="1" lang="ja-JP" altLang="en-US" sz="1200" dirty="0"/>
                </a:p>
              </p:txBody>
            </p:sp>
            <p:sp>
              <p:nvSpPr>
                <p:cNvPr id="80" name="円/楕円 79"/>
                <p:cNvSpPr/>
                <p:nvPr/>
              </p:nvSpPr>
              <p:spPr>
                <a:xfrm>
                  <a:off x="899592" y="1861677"/>
                  <a:ext cx="321738" cy="321738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grpSp>
              <p:nvGrpSpPr>
                <p:cNvPr id="81" name="グループ化 80"/>
                <p:cNvGrpSpPr/>
                <p:nvPr/>
              </p:nvGrpSpPr>
              <p:grpSpPr>
                <a:xfrm>
                  <a:off x="5220072" y="1861677"/>
                  <a:ext cx="321738" cy="321738"/>
                  <a:chOff x="5220072" y="1861677"/>
                  <a:chExt cx="321738" cy="321738"/>
                </a:xfrm>
              </p:grpSpPr>
              <p:sp>
                <p:nvSpPr>
                  <p:cNvPr id="86" name="円/楕円 85"/>
                  <p:cNvSpPr/>
                  <p:nvPr/>
                </p:nvSpPr>
                <p:spPr>
                  <a:xfrm>
                    <a:off x="5220072" y="1861677"/>
                    <a:ext cx="321738" cy="321738"/>
                  </a:xfrm>
                  <a:prstGeom prst="ellipse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sz="1200"/>
                  </a:p>
                </p:txBody>
              </p:sp>
              <p:sp>
                <p:nvSpPr>
                  <p:cNvPr id="87" name="円/楕円 86"/>
                  <p:cNvSpPr/>
                  <p:nvPr/>
                </p:nvSpPr>
                <p:spPr>
                  <a:xfrm>
                    <a:off x="5283616" y="1925221"/>
                    <a:ext cx="194651" cy="194651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sz="1200"/>
                  </a:p>
                </p:txBody>
              </p:sp>
            </p:grpSp>
            <p:cxnSp>
              <p:nvCxnSpPr>
                <p:cNvPr id="82" name="直線矢印コネクタ 81"/>
                <p:cNvCxnSpPr>
                  <a:stCxn id="80" idx="6"/>
                  <a:endCxn id="76" idx="1"/>
                </p:cNvCxnSpPr>
                <p:nvPr/>
              </p:nvCxnSpPr>
              <p:spPr>
                <a:xfrm>
                  <a:off x="1221330" y="2022546"/>
                  <a:ext cx="542358" cy="0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線矢印コネクタ 82"/>
                <p:cNvCxnSpPr>
                  <a:stCxn id="76" idx="3"/>
                  <a:endCxn id="85" idx="1"/>
                </p:cNvCxnSpPr>
                <p:nvPr/>
              </p:nvCxnSpPr>
              <p:spPr>
                <a:xfrm>
                  <a:off x="2843808" y="2022546"/>
                  <a:ext cx="648072" cy="0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線矢印コネクタ 83"/>
                <p:cNvCxnSpPr>
                  <a:stCxn id="85" idx="3"/>
                  <a:endCxn id="86" idx="2"/>
                </p:cNvCxnSpPr>
                <p:nvPr/>
              </p:nvCxnSpPr>
              <p:spPr>
                <a:xfrm>
                  <a:off x="4572000" y="2022546"/>
                  <a:ext cx="648072" cy="0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5" name="角丸四角形 84"/>
                <p:cNvSpPr/>
                <p:nvPr/>
              </p:nvSpPr>
              <p:spPr>
                <a:xfrm>
                  <a:off x="3491880" y="1700808"/>
                  <a:ext cx="1080120" cy="643476"/>
                </a:xfrm>
                <a:prstGeom prst="roundRect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ja-JP" altLang="en-US" sz="1200" dirty="0"/>
                    <a:t>テスト</a:t>
                  </a:r>
                  <a:r>
                    <a:rPr kumimoji="1" lang="ja-JP" altLang="en-US" sz="1200" dirty="0" smtClean="0"/>
                    <a:t>中</a:t>
                  </a:r>
                  <a:endParaRPr kumimoji="1" lang="en-US" altLang="ja-JP" sz="1200" dirty="0" smtClean="0"/>
                </a:p>
                <a:p>
                  <a:pPr algn="ctr"/>
                  <a:r>
                    <a:rPr lang="en-US" altLang="ja-JP" sz="1200" dirty="0" smtClean="0"/>
                    <a:t>(</a:t>
                  </a:r>
                  <a:r>
                    <a:rPr lang="ja-JP" altLang="en-US" sz="1200" dirty="0" smtClean="0"/>
                    <a:t>リリース後</a:t>
                  </a:r>
                  <a:r>
                    <a:rPr lang="en-US" altLang="ja-JP" sz="1200" dirty="0" smtClean="0"/>
                    <a:t>)</a:t>
                  </a:r>
                  <a:endParaRPr kumimoji="1" lang="ja-JP" altLang="en-US" sz="1200" dirty="0"/>
                </a:p>
              </p:txBody>
            </p:sp>
          </p:grpSp>
          <p:grpSp>
            <p:nvGrpSpPr>
              <p:cNvPr id="88" name="グループ化 87"/>
              <p:cNvGrpSpPr/>
              <p:nvPr/>
            </p:nvGrpSpPr>
            <p:grpSpPr>
              <a:xfrm>
                <a:off x="3657977" y="3480070"/>
                <a:ext cx="5340217" cy="643476"/>
                <a:chOff x="201593" y="1700808"/>
                <a:chExt cx="5340217" cy="643476"/>
              </a:xfrm>
            </p:grpSpPr>
            <p:sp>
              <p:nvSpPr>
                <p:cNvPr id="89" name="テキスト ボックス 88"/>
                <p:cNvSpPr txBox="1"/>
                <p:nvPr/>
              </p:nvSpPr>
              <p:spPr>
                <a:xfrm>
                  <a:off x="201593" y="1875504"/>
                  <a:ext cx="73609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1400" dirty="0" smtClean="0"/>
                    <a:t>Build#5</a:t>
                  </a:r>
                </a:p>
              </p:txBody>
            </p:sp>
            <p:sp>
              <p:nvSpPr>
                <p:cNvPr id="90" name="角丸四角形 89"/>
                <p:cNvSpPr/>
                <p:nvPr/>
              </p:nvSpPr>
              <p:spPr>
                <a:xfrm>
                  <a:off x="1763688" y="1700808"/>
                  <a:ext cx="1080120" cy="643476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ja-JP" altLang="en-US" sz="1200" dirty="0" smtClean="0"/>
                    <a:t>開発中</a:t>
                  </a:r>
                  <a:endParaRPr kumimoji="1" lang="en-US" altLang="ja-JP" sz="1200" dirty="0" smtClean="0"/>
                </a:p>
                <a:p>
                  <a:pPr algn="ctr"/>
                  <a:r>
                    <a:rPr lang="en-US" altLang="ja-JP" sz="1200" dirty="0" smtClean="0"/>
                    <a:t>(</a:t>
                  </a:r>
                  <a:r>
                    <a:rPr lang="ja-JP" altLang="en-US" sz="1200" dirty="0" smtClean="0"/>
                    <a:t>リリース前</a:t>
                  </a:r>
                  <a:r>
                    <a:rPr lang="en-US" altLang="ja-JP" sz="1200" dirty="0" smtClean="0"/>
                    <a:t>)</a:t>
                  </a:r>
                  <a:endParaRPr kumimoji="1" lang="ja-JP" altLang="en-US" sz="1200" dirty="0"/>
                </a:p>
              </p:txBody>
            </p:sp>
            <p:sp>
              <p:nvSpPr>
                <p:cNvPr id="92" name="円/楕円 91"/>
                <p:cNvSpPr/>
                <p:nvPr/>
              </p:nvSpPr>
              <p:spPr>
                <a:xfrm>
                  <a:off x="899592" y="1861677"/>
                  <a:ext cx="321738" cy="321738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grpSp>
              <p:nvGrpSpPr>
                <p:cNvPr id="93" name="グループ化 92"/>
                <p:cNvGrpSpPr/>
                <p:nvPr/>
              </p:nvGrpSpPr>
              <p:grpSpPr>
                <a:xfrm>
                  <a:off x="5220072" y="1861677"/>
                  <a:ext cx="321738" cy="321738"/>
                  <a:chOff x="5220072" y="1861677"/>
                  <a:chExt cx="321738" cy="321738"/>
                </a:xfrm>
              </p:grpSpPr>
              <p:sp>
                <p:nvSpPr>
                  <p:cNvPr id="98" name="円/楕円 97"/>
                  <p:cNvSpPr/>
                  <p:nvPr/>
                </p:nvSpPr>
                <p:spPr>
                  <a:xfrm>
                    <a:off x="5220072" y="1861677"/>
                    <a:ext cx="321738" cy="321738"/>
                  </a:xfrm>
                  <a:prstGeom prst="ellipse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sz="1200"/>
                  </a:p>
                </p:txBody>
              </p:sp>
              <p:sp>
                <p:nvSpPr>
                  <p:cNvPr id="99" name="円/楕円 98"/>
                  <p:cNvSpPr/>
                  <p:nvPr/>
                </p:nvSpPr>
                <p:spPr>
                  <a:xfrm>
                    <a:off x="5283616" y="1925221"/>
                    <a:ext cx="194651" cy="194651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sz="1200"/>
                  </a:p>
                </p:txBody>
              </p:sp>
            </p:grpSp>
            <p:cxnSp>
              <p:nvCxnSpPr>
                <p:cNvPr id="94" name="直線矢印コネクタ 93"/>
                <p:cNvCxnSpPr>
                  <a:stCxn id="92" idx="6"/>
                  <a:endCxn id="90" idx="1"/>
                </p:cNvCxnSpPr>
                <p:nvPr/>
              </p:nvCxnSpPr>
              <p:spPr>
                <a:xfrm>
                  <a:off x="1221330" y="2022546"/>
                  <a:ext cx="542358" cy="0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矢印コネクタ 94"/>
                <p:cNvCxnSpPr>
                  <a:stCxn id="90" idx="3"/>
                  <a:endCxn id="97" idx="1"/>
                </p:cNvCxnSpPr>
                <p:nvPr/>
              </p:nvCxnSpPr>
              <p:spPr>
                <a:xfrm>
                  <a:off x="2843808" y="2022546"/>
                  <a:ext cx="648072" cy="0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線矢印コネクタ 95"/>
                <p:cNvCxnSpPr>
                  <a:stCxn id="97" idx="3"/>
                  <a:endCxn id="98" idx="2"/>
                </p:cNvCxnSpPr>
                <p:nvPr/>
              </p:nvCxnSpPr>
              <p:spPr>
                <a:xfrm>
                  <a:off x="4572000" y="2022546"/>
                  <a:ext cx="648072" cy="0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97" name="角丸四角形 96"/>
                <p:cNvSpPr/>
                <p:nvPr/>
              </p:nvSpPr>
              <p:spPr>
                <a:xfrm>
                  <a:off x="3491880" y="1700808"/>
                  <a:ext cx="1080120" cy="643476"/>
                </a:xfrm>
                <a:prstGeom prst="roundRect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ja-JP" altLang="en-US" sz="1200" dirty="0"/>
                    <a:t>テスト</a:t>
                  </a:r>
                  <a:r>
                    <a:rPr kumimoji="1" lang="ja-JP" altLang="en-US" sz="1200" dirty="0" smtClean="0"/>
                    <a:t>中</a:t>
                  </a:r>
                  <a:endParaRPr kumimoji="1" lang="en-US" altLang="ja-JP" sz="1200" dirty="0" smtClean="0"/>
                </a:p>
                <a:p>
                  <a:pPr algn="ctr"/>
                  <a:r>
                    <a:rPr lang="en-US" altLang="ja-JP" sz="1200" dirty="0" smtClean="0"/>
                    <a:t>(</a:t>
                  </a:r>
                  <a:r>
                    <a:rPr lang="ja-JP" altLang="en-US" sz="1200" dirty="0" smtClean="0"/>
                    <a:t>リリース後</a:t>
                  </a:r>
                  <a:r>
                    <a:rPr lang="en-US" altLang="ja-JP" sz="1200" dirty="0" smtClean="0"/>
                    <a:t>)</a:t>
                  </a:r>
                  <a:endParaRPr kumimoji="1" lang="ja-JP" altLang="en-US" sz="1200" dirty="0"/>
                </a:p>
              </p:txBody>
            </p:sp>
          </p:grpSp>
          <p:grpSp>
            <p:nvGrpSpPr>
              <p:cNvPr id="24" name="グループ化 23"/>
              <p:cNvGrpSpPr/>
              <p:nvPr/>
            </p:nvGrpSpPr>
            <p:grpSpPr>
              <a:xfrm>
                <a:off x="5395694" y="4369700"/>
                <a:ext cx="3280762" cy="643476"/>
                <a:chOff x="5395694" y="4293096"/>
                <a:chExt cx="3280762" cy="643476"/>
              </a:xfrm>
            </p:grpSpPr>
            <p:sp>
              <p:nvSpPr>
                <p:cNvPr id="101" name="テキスト ボックス 100"/>
                <p:cNvSpPr txBox="1"/>
                <p:nvPr/>
              </p:nvSpPr>
              <p:spPr>
                <a:xfrm>
                  <a:off x="5395694" y="4467792"/>
                  <a:ext cx="73609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1400" dirty="0" smtClean="0"/>
                    <a:t>Build#6</a:t>
                  </a:r>
                </a:p>
              </p:txBody>
            </p:sp>
            <p:sp>
              <p:nvSpPr>
                <p:cNvPr id="102" name="角丸四角形 101"/>
                <p:cNvSpPr/>
                <p:nvPr/>
              </p:nvSpPr>
              <p:spPr>
                <a:xfrm>
                  <a:off x="6948264" y="4293096"/>
                  <a:ext cx="1080120" cy="643476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ja-JP" altLang="en-US" sz="1200" dirty="0" smtClean="0"/>
                    <a:t>開発中</a:t>
                  </a:r>
                  <a:endParaRPr kumimoji="1" lang="en-US" altLang="ja-JP" sz="1200" dirty="0" smtClean="0"/>
                </a:p>
                <a:p>
                  <a:pPr algn="ctr"/>
                  <a:r>
                    <a:rPr lang="en-US" altLang="ja-JP" sz="1200" dirty="0" smtClean="0"/>
                    <a:t>(</a:t>
                  </a:r>
                  <a:r>
                    <a:rPr lang="ja-JP" altLang="en-US" sz="1200" dirty="0" smtClean="0"/>
                    <a:t>リリース前</a:t>
                  </a:r>
                  <a:r>
                    <a:rPr lang="en-US" altLang="ja-JP" sz="1200" dirty="0" smtClean="0"/>
                    <a:t>)</a:t>
                  </a:r>
                  <a:endParaRPr kumimoji="1" lang="ja-JP" altLang="en-US" sz="1200" dirty="0"/>
                </a:p>
              </p:txBody>
            </p:sp>
            <p:sp>
              <p:nvSpPr>
                <p:cNvPr id="103" name="円/楕円 102"/>
                <p:cNvSpPr/>
                <p:nvPr/>
              </p:nvSpPr>
              <p:spPr>
                <a:xfrm>
                  <a:off x="6084168" y="4453965"/>
                  <a:ext cx="321738" cy="321738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cxnSp>
              <p:nvCxnSpPr>
                <p:cNvPr id="105" name="直線矢印コネクタ 104"/>
                <p:cNvCxnSpPr>
                  <a:stCxn id="103" idx="6"/>
                  <a:endCxn id="102" idx="1"/>
                </p:cNvCxnSpPr>
                <p:nvPr/>
              </p:nvCxnSpPr>
              <p:spPr>
                <a:xfrm>
                  <a:off x="6405906" y="4614834"/>
                  <a:ext cx="542358" cy="0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線矢印コネクタ 105"/>
                <p:cNvCxnSpPr>
                  <a:stCxn id="102" idx="3"/>
                </p:cNvCxnSpPr>
                <p:nvPr/>
              </p:nvCxnSpPr>
              <p:spPr>
                <a:xfrm>
                  <a:off x="8028384" y="4614834"/>
                  <a:ext cx="648072" cy="0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テキスト ボックス 1"/>
            <p:cNvSpPr txBox="1"/>
            <p:nvPr/>
          </p:nvSpPr>
          <p:spPr>
            <a:xfrm>
              <a:off x="376486" y="2636912"/>
              <a:ext cx="8883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200" dirty="0" smtClean="0"/>
                <a:t>ビルド</a:t>
              </a:r>
              <a:r>
                <a:rPr lang="ja-JP" altLang="en-US" sz="1200" dirty="0"/>
                <a:t>番号</a:t>
              </a:r>
              <a:endParaRPr lang="en-US" sz="1200" dirty="0"/>
            </a:p>
          </p:txBody>
        </p:sp>
        <p:cxnSp>
          <p:nvCxnSpPr>
            <p:cNvPr id="65" name="曲線コネクタ 64"/>
            <p:cNvCxnSpPr>
              <a:stCxn id="2" idx="0"/>
            </p:cNvCxnSpPr>
            <p:nvPr/>
          </p:nvCxnSpPr>
          <p:spPr>
            <a:xfrm rot="16200000" flipV="1">
              <a:off x="523249" y="2339481"/>
              <a:ext cx="493934" cy="100927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796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4515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ビルドのリリース順</a:t>
            </a:r>
            <a:endParaRPr kumimoji="1" lang="en-US" altLang="ja-JP" sz="3200" b="1" dirty="0" smtClean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550607" y="1988840"/>
            <a:ext cx="6820380" cy="3105636"/>
            <a:chOff x="550607" y="1988840"/>
            <a:chExt cx="6820380" cy="3105636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550607" y="1988840"/>
              <a:ext cx="6541673" cy="3105636"/>
              <a:chOff x="550607" y="1988840"/>
              <a:chExt cx="6541673" cy="3105636"/>
            </a:xfrm>
          </p:grpSpPr>
          <p:sp>
            <p:nvSpPr>
              <p:cNvPr id="9" name="右矢印 8"/>
              <p:cNvSpPr/>
              <p:nvPr/>
            </p:nvSpPr>
            <p:spPr>
              <a:xfrm>
                <a:off x="611560" y="3481679"/>
                <a:ext cx="6480720" cy="150268"/>
              </a:xfrm>
              <a:prstGeom prst="rightArrow">
                <a:avLst>
                  <a:gd name="adj1" fmla="val 50000"/>
                  <a:gd name="adj2" fmla="val 10955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" name="円/楕円 3"/>
              <p:cNvSpPr/>
              <p:nvPr/>
            </p:nvSpPr>
            <p:spPr>
              <a:xfrm>
                <a:off x="6440343" y="3412119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円/楕円 19"/>
              <p:cNvSpPr/>
              <p:nvPr/>
            </p:nvSpPr>
            <p:spPr>
              <a:xfrm>
                <a:off x="755576" y="348412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円/楕円 20"/>
              <p:cNvSpPr/>
              <p:nvPr/>
            </p:nvSpPr>
            <p:spPr>
              <a:xfrm>
                <a:off x="1432410" y="348412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円/楕円 21"/>
              <p:cNvSpPr/>
              <p:nvPr/>
            </p:nvSpPr>
            <p:spPr>
              <a:xfrm>
                <a:off x="2625294" y="348412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円/楕円 22"/>
              <p:cNvSpPr/>
              <p:nvPr/>
            </p:nvSpPr>
            <p:spPr>
              <a:xfrm>
                <a:off x="3149728" y="348412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円/楕円 23"/>
              <p:cNvSpPr/>
              <p:nvPr/>
            </p:nvSpPr>
            <p:spPr>
              <a:xfrm>
                <a:off x="3674162" y="348412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円/楕円 24"/>
              <p:cNvSpPr/>
              <p:nvPr/>
            </p:nvSpPr>
            <p:spPr>
              <a:xfrm>
                <a:off x="4867046" y="348412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0" name="円/楕円 39"/>
              <p:cNvSpPr/>
              <p:nvPr/>
            </p:nvSpPr>
            <p:spPr>
              <a:xfrm>
                <a:off x="5391480" y="348412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円/楕円 40"/>
              <p:cNvSpPr/>
              <p:nvPr/>
            </p:nvSpPr>
            <p:spPr>
              <a:xfrm>
                <a:off x="5915914" y="348412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3" name="円/楕円 42"/>
              <p:cNvSpPr/>
              <p:nvPr/>
            </p:nvSpPr>
            <p:spPr>
              <a:xfrm>
                <a:off x="1956844" y="3412119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5" name="円/楕円 44"/>
              <p:cNvSpPr/>
              <p:nvPr/>
            </p:nvSpPr>
            <p:spPr>
              <a:xfrm>
                <a:off x="4198596" y="3412119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" name="テキスト ボックス 1"/>
              <p:cNvSpPr txBox="1"/>
              <p:nvPr/>
            </p:nvSpPr>
            <p:spPr>
              <a:xfrm>
                <a:off x="550607" y="2411596"/>
                <a:ext cx="17171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ファーストビルド</a:t>
                </a:r>
                <a:endParaRPr kumimoji="1" lang="ja-JP" altLang="en-US" dirty="0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2555776" y="2348880"/>
                <a:ext cx="21852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マイルストーンビルド</a:t>
                </a:r>
                <a:endParaRPr kumimoji="1" lang="ja-JP" altLang="en-US" dirty="0"/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5446890" y="2276872"/>
                <a:ext cx="155042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dirty="0" smtClean="0"/>
                  <a:t>RC</a:t>
                </a:r>
                <a:r>
                  <a:rPr lang="ja-JP" altLang="en-US" dirty="0" smtClean="0"/>
                  <a:t> ビルド</a:t>
                </a:r>
                <a:r>
                  <a:rPr lang="en-US" altLang="ja-JP" dirty="0" smtClean="0"/>
                  <a:t> /</a:t>
                </a:r>
              </a:p>
              <a:p>
                <a:pPr algn="ctr"/>
                <a:r>
                  <a:rPr lang="ja-JP" altLang="en-US" dirty="0" smtClean="0"/>
                  <a:t>リリースビルド</a:t>
                </a:r>
                <a:endParaRPr kumimoji="1" lang="ja-JP" altLang="en-US" dirty="0"/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2627784" y="4725144"/>
                <a:ext cx="19463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ウィークリービルド</a:t>
                </a:r>
                <a:endParaRPr kumimoji="1" lang="ja-JP" altLang="en-US" dirty="0"/>
              </a:p>
            </p:txBody>
          </p:sp>
          <p:cxnSp>
            <p:nvCxnSpPr>
              <p:cNvPr id="5" name="曲線コネクタ 4"/>
              <p:cNvCxnSpPr>
                <a:stCxn id="2" idx="2"/>
                <a:endCxn id="20" idx="0"/>
              </p:cNvCxnSpPr>
              <p:nvPr/>
            </p:nvCxnSpPr>
            <p:spPr>
              <a:xfrm rot="5400000">
                <a:off x="769845" y="2844795"/>
                <a:ext cx="703199" cy="575465"/>
              </a:xfrm>
              <a:prstGeom prst="curved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曲線コネクタ 25"/>
              <p:cNvCxnSpPr>
                <a:stCxn id="21" idx="4"/>
                <a:endCxn id="19" idx="0"/>
              </p:cNvCxnSpPr>
              <p:nvPr/>
            </p:nvCxnSpPr>
            <p:spPr>
              <a:xfrm rot="16200000" flipH="1">
                <a:off x="2013383" y="3137558"/>
                <a:ext cx="1084747" cy="2090423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曲線コネクタ 26"/>
              <p:cNvCxnSpPr>
                <a:stCxn id="43" idx="4"/>
                <a:endCxn id="19" idx="0"/>
              </p:cNvCxnSpPr>
              <p:nvPr/>
            </p:nvCxnSpPr>
            <p:spPr>
              <a:xfrm rot="16200000" flipH="1">
                <a:off x="2347608" y="3471783"/>
                <a:ext cx="1012739" cy="1493981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曲線コネクタ 27"/>
              <p:cNvCxnSpPr>
                <a:stCxn id="18" idx="2"/>
                <a:endCxn id="4" idx="0"/>
              </p:cNvCxnSpPr>
              <p:nvPr/>
            </p:nvCxnSpPr>
            <p:spPr>
              <a:xfrm rot="16200000" flipH="1">
                <a:off x="6161836" y="2983469"/>
                <a:ext cx="488916" cy="368384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曲線コネクタ 28"/>
              <p:cNvCxnSpPr>
                <a:stCxn id="17" idx="2"/>
                <a:endCxn id="4" idx="0"/>
              </p:cNvCxnSpPr>
              <p:nvPr/>
            </p:nvCxnSpPr>
            <p:spPr>
              <a:xfrm rot="16200000" flipH="1">
                <a:off x="4772481" y="1594113"/>
                <a:ext cx="693907" cy="2942103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曲線コネクタ 29"/>
              <p:cNvCxnSpPr>
                <a:stCxn id="17" idx="2"/>
                <a:endCxn id="45" idx="0"/>
              </p:cNvCxnSpPr>
              <p:nvPr/>
            </p:nvCxnSpPr>
            <p:spPr>
              <a:xfrm rot="16200000" flipH="1">
                <a:off x="3651608" y="2714987"/>
                <a:ext cx="693907" cy="700356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曲線コネクタ 30"/>
              <p:cNvCxnSpPr>
                <a:stCxn id="17" idx="2"/>
                <a:endCxn id="43" idx="0"/>
              </p:cNvCxnSpPr>
              <p:nvPr/>
            </p:nvCxnSpPr>
            <p:spPr>
              <a:xfrm rot="5400000">
                <a:off x="2530732" y="2294467"/>
                <a:ext cx="693907" cy="1541396"/>
              </a:xfrm>
              <a:prstGeom prst="curved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曲線コネクタ 43"/>
              <p:cNvCxnSpPr>
                <a:stCxn id="25" idx="4"/>
                <a:endCxn id="19" idx="0"/>
              </p:cNvCxnSpPr>
              <p:nvPr/>
            </p:nvCxnSpPr>
            <p:spPr>
              <a:xfrm rot="5400000">
                <a:off x="3730702" y="3510664"/>
                <a:ext cx="1084747" cy="1344213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曲線コネクタ 46"/>
              <p:cNvCxnSpPr>
                <a:stCxn id="22" idx="4"/>
                <a:endCxn id="19" idx="0"/>
              </p:cNvCxnSpPr>
              <p:nvPr/>
            </p:nvCxnSpPr>
            <p:spPr>
              <a:xfrm rot="16200000" flipH="1">
                <a:off x="2609825" y="3734000"/>
                <a:ext cx="1084747" cy="897539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曲線コネクタ 47"/>
              <p:cNvCxnSpPr>
                <a:stCxn id="24" idx="4"/>
                <a:endCxn id="19" idx="0"/>
              </p:cNvCxnSpPr>
              <p:nvPr/>
            </p:nvCxnSpPr>
            <p:spPr>
              <a:xfrm rot="5400000">
                <a:off x="3134260" y="4107106"/>
                <a:ext cx="1084747" cy="151329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曲線コネクタ 48"/>
              <p:cNvCxnSpPr>
                <a:stCxn id="45" idx="4"/>
                <a:endCxn id="19" idx="0"/>
              </p:cNvCxnSpPr>
              <p:nvPr/>
            </p:nvCxnSpPr>
            <p:spPr>
              <a:xfrm rot="5400000">
                <a:off x="3468485" y="3844889"/>
                <a:ext cx="1012739" cy="747771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曲線コネクタ 49"/>
              <p:cNvCxnSpPr>
                <a:stCxn id="23" idx="4"/>
                <a:endCxn id="19" idx="0"/>
              </p:cNvCxnSpPr>
              <p:nvPr/>
            </p:nvCxnSpPr>
            <p:spPr>
              <a:xfrm rot="16200000" flipH="1">
                <a:off x="2872042" y="3996217"/>
                <a:ext cx="1084747" cy="373105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曲線コネクタ 56"/>
              <p:cNvCxnSpPr>
                <a:stCxn id="40" idx="4"/>
                <a:endCxn id="19" idx="0"/>
              </p:cNvCxnSpPr>
              <p:nvPr/>
            </p:nvCxnSpPr>
            <p:spPr>
              <a:xfrm rot="5400000">
                <a:off x="3992919" y="3248447"/>
                <a:ext cx="1084747" cy="1868647"/>
              </a:xfrm>
              <a:prstGeom prst="curved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曲線コネクタ 57"/>
              <p:cNvCxnSpPr>
                <a:stCxn id="41" idx="4"/>
                <a:endCxn id="19" idx="0"/>
              </p:cNvCxnSpPr>
              <p:nvPr/>
            </p:nvCxnSpPr>
            <p:spPr>
              <a:xfrm rot="5400000">
                <a:off x="4255136" y="2986230"/>
                <a:ext cx="1084747" cy="2393081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曲線コネクタ 59"/>
              <p:cNvCxnSpPr>
                <a:stCxn id="4" idx="4"/>
                <a:endCxn id="19" idx="0"/>
              </p:cNvCxnSpPr>
              <p:nvPr/>
            </p:nvCxnSpPr>
            <p:spPr>
              <a:xfrm rot="5400000">
                <a:off x="4589358" y="2724015"/>
                <a:ext cx="1012739" cy="2989518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テキスト ボックス 76"/>
              <p:cNvSpPr txBox="1"/>
              <p:nvPr/>
            </p:nvSpPr>
            <p:spPr>
              <a:xfrm>
                <a:off x="1691680" y="1988840"/>
                <a:ext cx="15760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アルファビルド</a:t>
                </a:r>
                <a:endParaRPr kumimoji="1" lang="ja-JP" altLang="en-US" dirty="0"/>
              </a:p>
            </p:txBody>
          </p:sp>
          <p:cxnSp>
            <p:nvCxnSpPr>
              <p:cNvPr id="78" name="曲線コネクタ 77"/>
              <p:cNvCxnSpPr>
                <a:stCxn id="77" idx="2"/>
                <a:endCxn id="43" idx="0"/>
              </p:cNvCxnSpPr>
              <p:nvPr/>
            </p:nvCxnSpPr>
            <p:spPr>
              <a:xfrm rot="5400000">
                <a:off x="1766379" y="2698781"/>
                <a:ext cx="1053947" cy="372729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曲線コネクタ 80"/>
              <p:cNvCxnSpPr>
                <a:stCxn id="84" idx="2"/>
                <a:endCxn id="45" idx="0"/>
              </p:cNvCxnSpPr>
              <p:nvPr/>
            </p:nvCxnSpPr>
            <p:spPr>
              <a:xfrm rot="5400000">
                <a:off x="4137713" y="2569198"/>
                <a:ext cx="1053947" cy="631894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テキスト ボックス 83"/>
              <p:cNvSpPr txBox="1"/>
              <p:nvPr/>
            </p:nvSpPr>
            <p:spPr>
              <a:xfrm>
                <a:off x="4283968" y="1988840"/>
                <a:ext cx="13933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ベータビルド</a:t>
                </a:r>
                <a:endParaRPr kumimoji="1" lang="ja-JP" altLang="en-US" dirty="0"/>
              </a:p>
            </p:txBody>
          </p:sp>
          <p:sp>
            <p:nvSpPr>
              <p:cNvPr id="6" name="テキスト ボックス 5"/>
              <p:cNvSpPr txBox="1"/>
              <p:nvPr/>
            </p:nvSpPr>
            <p:spPr>
              <a:xfrm>
                <a:off x="827584" y="3224009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#1</a:t>
                </a:r>
                <a:endParaRPr lang="en-US" sz="1200" dirty="0"/>
              </a:p>
            </p:txBody>
          </p:sp>
          <p:sp>
            <p:nvSpPr>
              <p:cNvPr id="42" name="テキスト ボックス 41"/>
              <p:cNvSpPr txBox="1"/>
              <p:nvPr/>
            </p:nvSpPr>
            <p:spPr>
              <a:xfrm>
                <a:off x="1525113" y="3224009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#2</a:t>
                </a:r>
                <a:endParaRPr lang="en-US" sz="1200" dirty="0"/>
              </a:p>
            </p:txBody>
          </p:sp>
          <p:sp>
            <p:nvSpPr>
              <p:cNvPr id="46" name="テキスト ボックス 45"/>
              <p:cNvSpPr txBox="1"/>
              <p:nvPr/>
            </p:nvSpPr>
            <p:spPr>
              <a:xfrm>
                <a:off x="2078626" y="3212976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#3</a:t>
                </a:r>
              </a:p>
            </p:txBody>
          </p:sp>
          <p:sp>
            <p:nvSpPr>
              <p:cNvPr id="51" name="テキスト ボックス 50"/>
              <p:cNvSpPr txBox="1"/>
              <p:nvPr/>
            </p:nvSpPr>
            <p:spPr>
              <a:xfrm>
                <a:off x="2632139" y="3224009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#4</a:t>
                </a:r>
                <a:endParaRPr lang="en-US" sz="1200" dirty="0"/>
              </a:p>
            </p:txBody>
          </p:sp>
          <p:sp>
            <p:nvSpPr>
              <p:cNvPr id="52" name="テキスト ボックス 51"/>
              <p:cNvSpPr txBox="1"/>
              <p:nvPr/>
            </p:nvSpPr>
            <p:spPr>
              <a:xfrm>
                <a:off x="3185652" y="3224009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#5</a:t>
                </a:r>
                <a:endParaRPr lang="en-US" sz="1200" dirty="0"/>
              </a:p>
            </p:txBody>
          </p:sp>
          <p:sp>
            <p:nvSpPr>
              <p:cNvPr id="53" name="テキスト ボックス 52"/>
              <p:cNvSpPr txBox="1"/>
              <p:nvPr/>
            </p:nvSpPr>
            <p:spPr>
              <a:xfrm>
                <a:off x="3739165" y="3224009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#6</a:t>
                </a:r>
                <a:endParaRPr lang="en-US" sz="1200" dirty="0"/>
              </a:p>
            </p:txBody>
          </p:sp>
          <p:sp>
            <p:nvSpPr>
              <p:cNvPr id="54" name="テキスト ボックス 53"/>
              <p:cNvSpPr txBox="1"/>
              <p:nvPr/>
            </p:nvSpPr>
            <p:spPr>
              <a:xfrm>
                <a:off x="4292678" y="3212976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#7</a:t>
                </a:r>
                <a:endParaRPr lang="en-US" sz="1200" dirty="0"/>
              </a:p>
            </p:txBody>
          </p:sp>
          <p:sp>
            <p:nvSpPr>
              <p:cNvPr id="55" name="テキスト ボックス 54"/>
              <p:cNvSpPr txBox="1"/>
              <p:nvPr/>
            </p:nvSpPr>
            <p:spPr>
              <a:xfrm>
                <a:off x="4846191" y="3224009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#8</a:t>
                </a:r>
                <a:endParaRPr lang="en-US" sz="1200" dirty="0"/>
              </a:p>
            </p:txBody>
          </p:sp>
          <p:sp>
            <p:nvSpPr>
              <p:cNvPr id="56" name="テキスト ボックス 55"/>
              <p:cNvSpPr txBox="1"/>
              <p:nvPr/>
            </p:nvSpPr>
            <p:spPr>
              <a:xfrm>
                <a:off x="5399704" y="3224009"/>
                <a:ext cx="340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#9</a:t>
                </a:r>
                <a:endParaRPr lang="en-US" sz="1200" dirty="0"/>
              </a:p>
            </p:txBody>
          </p:sp>
          <p:sp>
            <p:nvSpPr>
              <p:cNvPr id="59" name="テキスト ボックス 58"/>
              <p:cNvSpPr txBox="1"/>
              <p:nvPr/>
            </p:nvSpPr>
            <p:spPr>
              <a:xfrm>
                <a:off x="5953217" y="3224009"/>
                <a:ext cx="41870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#10</a:t>
                </a:r>
                <a:endParaRPr lang="en-US" sz="1200" dirty="0"/>
              </a:p>
            </p:txBody>
          </p:sp>
          <p:sp>
            <p:nvSpPr>
              <p:cNvPr id="61" name="テキスト ボックス 60"/>
              <p:cNvSpPr txBox="1"/>
              <p:nvPr/>
            </p:nvSpPr>
            <p:spPr>
              <a:xfrm>
                <a:off x="6585276" y="3212976"/>
                <a:ext cx="41870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#11</a:t>
                </a:r>
                <a:endParaRPr lang="en-US" sz="1200" dirty="0"/>
              </a:p>
            </p:txBody>
          </p:sp>
        </p:grpSp>
        <p:sp>
          <p:nvSpPr>
            <p:cNvPr id="3" name="テキスト ボックス 2"/>
            <p:cNvSpPr txBox="1"/>
            <p:nvPr/>
          </p:nvSpPr>
          <p:spPr>
            <a:xfrm>
              <a:off x="812278" y="4365104"/>
              <a:ext cx="12394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ビルド</a:t>
              </a:r>
              <a:r>
                <a:rPr lang="ja-JP" altLang="en-US" dirty="0"/>
                <a:t>番号</a:t>
              </a:r>
              <a:endParaRPr lang="en-US" dirty="0"/>
            </a:p>
          </p:txBody>
        </p:sp>
        <p:cxnSp>
          <p:nvCxnSpPr>
            <p:cNvPr id="11" name="曲線コネクタ 10"/>
            <p:cNvCxnSpPr/>
            <p:nvPr/>
          </p:nvCxnSpPr>
          <p:spPr>
            <a:xfrm rot="16200000" flipV="1">
              <a:off x="732122" y="3731678"/>
              <a:ext cx="1002595" cy="264257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テキスト ボックス 61"/>
            <p:cNvSpPr txBox="1"/>
            <p:nvPr/>
          </p:nvSpPr>
          <p:spPr>
            <a:xfrm>
              <a:off x="6612776" y="3615407"/>
              <a:ext cx="668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200" dirty="0" smtClean="0"/>
                <a:t>Ver.1.0</a:t>
              </a:r>
              <a:br>
                <a:rPr lang="en-US" altLang="ja-JP" sz="1200" dirty="0" smtClean="0"/>
              </a:br>
              <a:r>
                <a:rPr lang="en-US" altLang="ja-JP" sz="1200" dirty="0" smtClean="0"/>
                <a:t>(1.0.11)</a:t>
              </a:r>
              <a:endParaRPr lang="en-US" sz="1200" dirty="0"/>
            </a:p>
          </p:txBody>
        </p:sp>
        <p:sp>
          <p:nvSpPr>
            <p:cNvPr id="63" name="テキスト ボックス 62"/>
            <p:cNvSpPr txBox="1"/>
            <p:nvPr/>
          </p:nvSpPr>
          <p:spPr>
            <a:xfrm>
              <a:off x="5580112" y="4319991"/>
              <a:ext cx="17908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dirty="0" smtClean="0"/>
                <a:t>バージョン番号</a:t>
              </a:r>
              <a:endParaRPr lang="en-US" altLang="ja-JP" dirty="0" smtClean="0"/>
            </a:p>
            <a:p>
              <a:pPr algn="ctr"/>
              <a:r>
                <a:rPr lang="en-US" dirty="0" smtClean="0"/>
                <a:t>(</a:t>
              </a:r>
              <a:r>
                <a:rPr lang="ja-JP" altLang="en-US" dirty="0" smtClean="0"/>
                <a:t>バージョン情報</a:t>
              </a:r>
              <a:r>
                <a:rPr lang="en-US" dirty="0" smtClean="0"/>
                <a:t>)</a:t>
              </a:r>
              <a:endParaRPr lang="en-US" dirty="0"/>
            </a:p>
          </p:txBody>
        </p:sp>
        <p:cxnSp>
          <p:nvCxnSpPr>
            <p:cNvPr id="64" name="曲線コネクタ 63"/>
            <p:cNvCxnSpPr/>
            <p:nvPr/>
          </p:nvCxnSpPr>
          <p:spPr>
            <a:xfrm rot="5400000" flipH="1" flipV="1">
              <a:off x="6306849" y="4033387"/>
              <a:ext cx="498539" cy="172367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623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/>
        </p:nvGrpSpPr>
        <p:grpSpPr>
          <a:xfrm>
            <a:off x="395536" y="476672"/>
            <a:ext cx="4968552" cy="2880320"/>
            <a:chOff x="395536" y="476672"/>
            <a:chExt cx="4968552" cy="2880320"/>
          </a:xfrm>
        </p:grpSpPr>
        <p:sp>
          <p:nvSpPr>
            <p:cNvPr id="8" name="円形吹き出し 7"/>
            <p:cNvSpPr/>
            <p:nvPr/>
          </p:nvSpPr>
          <p:spPr>
            <a:xfrm>
              <a:off x="2555776" y="1556792"/>
              <a:ext cx="2808312" cy="1728192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テスター</a:t>
              </a:r>
              <a:r>
                <a:rPr lang="en-US" altLang="ja-JP" dirty="0" smtClean="0"/>
                <a:t>)</a:t>
              </a:r>
            </a:p>
            <a:p>
              <a:pPr algn="ctr"/>
              <a:r>
                <a:rPr lang="ja-JP" altLang="en-US" dirty="0"/>
                <a:t>すぐにテストが開始できるように、テストケースを準備しておかなくちゃ。</a:t>
              </a:r>
              <a:endParaRPr lang="en-US" dirty="0"/>
            </a:p>
          </p:txBody>
        </p:sp>
        <p:sp>
          <p:nvSpPr>
            <p:cNvPr id="6" name="円形吹き出し 5"/>
            <p:cNvSpPr/>
            <p:nvPr/>
          </p:nvSpPr>
          <p:spPr>
            <a:xfrm>
              <a:off x="395536" y="1700808"/>
              <a:ext cx="2304256" cy="1656184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開発者</a:t>
              </a:r>
              <a:r>
                <a:rPr lang="en-US" altLang="ja-JP" dirty="0" smtClean="0"/>
                <a:t>)</a:t>
              </a:r>
            </a:p>
            <a:p>
              <a:pPr algn="ctr"/>
              <a:r>
                <a:rPr lang="ja-JP" altLang="en-US" dirty="0" smtClean="0"/>
                <a:t>この</a:t>
              </a:r>
              <a:r>
                <a:rPr lang="ja-JP" altLang="en-US" dirty="0"/>
                <a:t>機能の実装</a:t>
              </a:r>
              <a:r>
                <a:rPr lang="ja-JP" altLang="en-US" dirty="0" smtClean="0"/>
                <a:t>は予定通り終えられそうだ。</a:t>
              </a:r>
              <a:endParaRPr lang="en-US" dirty="0"/>
            </a:p>
          </p:txBody>
        </p:sp>
        <p:sp>
          <p:nvSpPr>
            <p:cNvPr id="5" name="円形吹き出し 4"/>
            <p:cNvSpPr/>
            <p:nvPr/>
          </p:nvSpPr>
          <p:spPr>
            <a:xfrm>
              <a:off x="1547664" y="476672"/>
              <a:ext cx="2160240" cy="1296724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木曜日</a:t>
              </a:r>
              <a:r>
                <a:rPr lang="en-US" altLang="ja-JP" dirty="0" smtClean="0"/>
                <a:t>)</a:t>
              </a:r>
            </a:p>
            <a:p>
              <a:pPr algn="ctr"/>
              <a:r>
                <a:rPr lang="ja-JP" altLang="en-US" dirty="0" smtClean="0"/>
                <a:t>もう明日が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ビルド日か！</a:t>
              </a:r>
              <a:endParaRPr lang="en-US" altLang="ja-JP" dirty="0" smtClean="0"/>
            </a:p>
            <a:p>
              <a:pPr algn="ctr"/>
              <a:r>
                <a:rPr lang="ja-JP" altLang="en-US" sz="1200" dirty="0" smtClean="0"/>
                <a:t>               早いなぁ</a:t>
              </a:r>
              <a:endParaRPr lang="en-US" dirty="0"/>
            </a:p>
          </p:txBody>
        </p:sp>
      </p:grpSp>
      <p:grpSp>
        <p:nvGrpSpPr>
          <p:cNvPr id="12" name="グループ化 11"/>
          <p:cNvGrpSpPr/>
          <p:nvPr/>
        </p:nvGrpSpPr>
        <p:grpSpPr>
          <a:xfrm>
            <a:off x="3959932" y="1916832"/>
            <a:ext cx="5004556" cy="3024336"/>
            <a:chOff x="3959932" y="1916832"/>
            <a:chExt cx="5004556" cy="3024336"/>
          </a:xfrm>
        </p:grpSpPr>
        <p:sp>
          <p:nvSpPr>
            <p:cNvPr id="11" name="円形吹き出し 10"/>
            <p:cNvSpPr/>
            <p:nvPr/>
          </p:nvSpPr>
          <p:spPr>
            <a:xfrm>
              <a:off x="6444208" y="3068960"/>
              <a:ext cx="2520280" cy="1872208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テスター</a:t>
              </a:r>
              <a:r>
                <a:rPr lang="en-US" altLang="ja-JP" dirty="0" smtClean="0"/>
                <a:t>)</a:t>
              </a:r>
            </a:p>
            <a:p>
              <a:pPr algn="ctr"/>
              <a:r>
                <a:rPr lang="ja-JP" altLang="en-US" dirty="0" smtClean="0"/>
                <a:t>ちゃんと出てきたな。さっそく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インストールしてテストを始めよう。</a:t>
              </a:r>
              <a:endParaRPr lang="en-US" dirty="0"/>
            </a:p>
          </p:txBody>
        </p:sp>
        <p:sp>
          <p:nvSpPr>
            <p:cNvPr id="9" name="円形吹き出し 8"/>
            <p:cNvSpPr/>
            <p:nvPr/>
          </p:nvSpPr>
          <p:spPr>
            <a:xfrm>
              <a:off x="3959932" y="3140968"/>
              <a:ext cx="2556284" cy="1656184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開発者</a:t>
              </a:r>
              <a:r>
                <a:rPr lang="en-US" altLang="ja-JP" dirty="0" smtClean="0"/>
                <a:t>)</a:t>
              </a:r>
            </a:p>
            <a:p>
              <a:pPr algn="ctr"/>
              <a:r>
                <a:rPr lang="ja-JP" altLang="en-US" dirty="0" smtClean="0"/>
                <a:t>はーほっとした。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次のビルドの準備を始めるか</a:t>
              </a:r>
              <a:r>
                <a:rPr lang="en-US" altLang="ja-JP" dirty="0" smtClean="0"/>
                <a:t>…</a:t>
              </a:r>
              <a:endParaRPr lang="en-US" dirty="0"/>
            </a:p>
          </p:txBody>
        </p:sp>
        <p:sp>
          <p:nvSpPr>
            <p:cNvPr id="10" name="円形吹き出し 9"/>
            <p:cNvSpPr/>
            <p:nvPr/>
          </p:nvSpPr>
          <p:spPr>
            <a:xfrm>
              <a:off x="5364088" y="1916832"/>
              <a:ext cx="2160240" cy="1296724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月曜日</a:t>
              </a:r>
              <a:r>
                <a:rPr lang="en-US" altLang="ja-JP" dirty="0" smtClean="0"/>
                <a:t>)</a:t>
              </a:r>
            </a:p>
            <a:p>
              <a:pPr algn="ctr"/>
              <a:r>
                <a:rPr lang="ja-JP" altLang="en-US" dirty="0" smtClean="0"/>
                <a:t>さー</a:t>
              </a:r>
              <a:r>
                <a:rPr lang="ja-JP" altLang="en-US" dirty="0" err="1" smtClean="0"/>
                <a:t>て</a:t>
              </a:r>
              <a:r>
                <a:rPr lang="ja-JP" altLang="en-US" dirty="0" smtClean="0"/>
                <a:t>ビルドが出たぞ！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4536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475656" y="1556792"/>
            <a:ext cx="6192688" cy="3240360"/>
            <a:chOff x="1475656" y="1556792"/>
            <a:chExt cx="6192688" cy="3240360"/>
          </a:xfrm>
        </p:grpSpPr>
        <p:sp>
          <p:nvSpPr>
            <p:cNvPr id="6" name="円形吹き出し 5"/>
            <p:cNvSpPr/>
            <p:nvPr/>
          </p:nvSpPr>
          <p:spPr>
            <a:xfrm>
              <a:off x="1475656" y="3140968"/>
              <a:ext cx="2808312" cy="1656184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このインターフェイスの変更は、ビルド</a:t>
              </a:r>
              <a:r>
                <a:rPr lang="en-US" altLang="ja-JP" dirty="0" smtClean="0"/>
                <a:t>#8</a:t>
              </a:r>
              <a:r>
                <a:rPr lang="ja-JP" altLang="en-US" dirty="0" err="1" smtClean="0"/>
                <a:t>のリ</a:t>
              </a:r>
              <a:r>
                <a:rPr lang="ja-JP" altLang="en-US" dirty="0" smtClean="0"/>
                <a:t>リースに合わせて、せーのでやろう。</a:t>
              </a:r>
              <a:endParaRPr lang="en-US" dirty="0" smtClean="0"/>
            </a:p>
          </p:txBody>
        </p:sp>
        <p:sp>
          <p:nvSpPr>
            <p:cNvPr id="5" name="円形吹き出し 4"/>
            <p:cNvSpPr/>
            <p:nvPr/>
          </p:nvSpPr>
          <p:spPr>
            <a:xfrm>
              <a:off x="2555776" y="1556792"/>
              <a:ext cx="3240360" cy="1512168"/>
            </a:xfrm>
            <a:prstGeom prst="wedgeEllipseCallout">
              <a:avLst>
                <a:gd name="adj1" fmla="val 10745"/>
                <a:gd name="adj2" fmla="val 75458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この</a:t>
              </a:r>
              <a:r>
                <a:rPr lang="ja-JP" altLang="en-US" dirty="0"/>
                <a:t>バグ</a:t>
              </a:r>
              <a:r>
                <a:rPr lang="ja-JP" altLang="en-US" dirty="0" smtClean="0"/>
                <a:t>の修正は、次のビルド</a:t>
              </a:r>
              <a:r>
                <a:rPr lang="en-US" altLang="ja-JP" dirty="0" smtClean="0"/>
                <a:t>#5</a:t>
              </a:r>
              <a:r>
                <a:rPr lang="ja-JP" altLang="en-US" dirty="0" smtClean="0"/>
                <a:t>に入れるのは難しいから、ビルド</a:t>
              </a:r>
              <a:r>
                <a:rPr lang="en-US" altLang="ja-JP" dirty="0" smtClean="0"/>
                <a:t>#6</a:t>
              </a:r>
              <a:r>
                <a:rPr lang="ja-JP" altLang="en-US" dirty="0" smtClean="0"/>
                <a:t>に入れるよ！</a:t>
              </a:r>
              <a:endParaRPr lang="en-US" dirty="0"/>
            </a:p>
          </p:txBody>
        </p:sp>
        <p:sp>
          <p:nvSpPr>
            <p:cNvPr id="8" name="円形吹き出し 7"/>
            <p:cNvSpPr/>
            <p:nvPr/>
          </p:nvSpPr>
          <p:spPr>
            <a:xfrm>
              <a:off x="4427984" y="2924944"/>
              <a:ext cx="3240360" cy="1872208"/>
            </a:xfrm>
            <a:prstGeom prst="wedgeEllipseCallout">
              <a:avLst>
                <a:gd name="adj1" fmla="val -43005"/>
                <a:gd name="adj2" fmla="val 55523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なんとして</a:t>
              </a:r>
              <a:r>
                <a:rPr lang="ja-JP" altLang="en-US" dirty="0" smtClean="0"/>
                <a:t>もビルド</a:t>
              </a:r>
              <a:r>
                <a:rPr lang="en-US" altLang="ja-JP" dirty="0" smtClean="0"/>
                <a:t>#13</a:t>
              </a:r>
              <a:r>
                <a:rPr lang="ja-JP" altLang="en-US" dirty="0" smtClean="0"/>
                <a:t>を最終ビルドにしないといけないから、この</a:t>
              </a:r>
              <a:r>
                <a:rPr lang="ja-JP" altLang="en-US" dirty="0"/>
                <a:t>バグ</a:t>
              </a:r>
              <a:r>
                <a:rPr lang="ja-JP" altLang="en-US" dirty="0" smtClean="0"/>
                <a:t>の修正はあきらめざるを得ないね。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4732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1187624" y="1556792"/>
            <a:ext cx="6120680" cy="3240360"/>
            <a:chOff x="1187624" y="1556792"/>
            <a:chExt cx="6120680" cy="3240360"/>
          </a:xfrm>
        </p:grpSpPr>
        <p:sp>
          <p:nvSpPr>
            <p:cNvPr id="6" name="円形吹き出し 5"/>
            <p:cNvSpPr/>
            <p:nvPr/>
          </p:nvSpPr>
          <p:spPr>
            <a:xfrm>
              <a:off x="1187624" y="3140968"/>
              <a:ext cx="3096344" cy="1656184"/>
            </a:xfrm>
            <a:prstGeom prst="wedgeEllipseCallout">
              <a:avLst>
                <a:gd name="adj1" fmla="val 9813"/>
                <a:gd name="adj2" fmla="val 6875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このバグは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リグレッションかな？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バグ報告票</a:t>
              </a:r>
              <a:r>
                <a:rPr lang="en-US" altLang="ja-JP" dirty="0" smtClean="0"/>
                <a:t>DB</a:t>
              </a:r>
              <a:r>
                <a:rPr lang="ja-JP" altLang="en-US" dirty="0" smtClean="0"/>
                <a:t>を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検索してみよう。</a:t>
              </a:r>
              <a:endParaRPr lang="en-US" dirty="0" smtClean="0"/>
            </a:p>
          </p:txBody>
        </p:sp>
        <p:sp>
          <p:nvSpPr>
            <p:cNvPr id="5" name="円形吹き出し 4"/>
            <p:cNvSpPr/>
            <p:nvPr/>
          </p:nvSpPr>
          <p:spPr>
            <a:xfrm>
              <a:off x="2555776" y="1556792"/>
              <a:ext cx="3060340" cy="1512168"/>
            </a:xfrm>
            <a:prstGeom prst="wedgeEllipseCallout">
              <a:avLst>
                <a:gd name="adj1" fmla="val 10745"/>
                <a:gd name="adj2" fmla="val 75458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こ</a:t>
              </a:r>
              <a:r>
                <a:rPr lang="ja-JP" altLang="en-US" dirty="0" smtClean="0"/>
                <a:t>のリグレッションは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あの修正が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原因</a:t>
              </a:r>
              <a:r>
                <a:rPr lang="ja-JP" altLang="en-US" dirty="0" err="1" smtClean="0"/>
                <a:t>ぽいね</a:t>
              </a:r>
              <a:r>
                <a:rPr lang="ja-JP" altLang="en-US" dirty="0" smtClean="0"/>
                <a:t>。</a:t>
              </a:r>
              <a:endParaRPr lang="en-US" dirty="0"/>
            </a:p>
          </p:txBody>
        </p:sp>
        <p:sp>
          <p:nvSpPr>
            <p:cNvPr id="8" name="円形吹き出し 7"/>
            <p:cNvSpPr/>
            <p:nvPr/>
          </p:nvSpPr>
          <p:spPr>
            <a:xfrm>
              <a:off x="4427984" y="2924944"/>
              <a:ext cx="2880320" cy="1872208"/>
            </a:xfrm>
            <a:prstGeom prst="wedgeEllipseCallout">
              <a:avLst>
                <a:gd name="adj1" fmla="val -43005"/>
                <a:gd name="adj2" fmla="val 55523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そのバグを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修正すると、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リグレッションしそうじゃない？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0859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78758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どのビルドから不具合が混入したかを調べる</a:t>
            </a:r>
            <a:endParaRPr kumimoji="1" lang="en-US" altLang="ja-JP" sz="3200" b="1" dirty="0" smtClean="0"/>
          </a:p>
        </p:txBody>
      </p:sp>
      <p:grpSp>
        <p:nvGrpSpPr>
          <p:cNvPr id="54" name="グループ化 53"/>
          <p:cNvGrpSpPr/>
          <p:nvPr/>
        </p:nvGrpSpPr>
        <p:grpSpPr>
          <a:xfrm>
            <a:off x="251520" y="1196752"/>
            <a:ext cx="8640000" cy="4320000"/>
            <a:chOff x="251520" y="1196752"/>
            <a:chExt cx="8640000" cy="4320000"/>
          </a:xfrm>
        </p:grpSpPr>
        <p:sp>
          <p:nvSpPr>
            <p:cNvPr id="31" name="角丸四角形 30"/>
            <p:cNvSpPr/>
            <p:nvPr/>
          </p:nvSpPr>
          <p:spPr>
            <a:xfrm>
              <a:off x="251520" y="1196752"/>
              <a:ext cx="864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" name="右矢印 8"/>
            <p:cNvSpPr/>
            <p:nvPr/>
          </p:nvSpPr>
          <p:spPr>
            <a:xfrm>
              <a:off x="611560" y="3489832"/>
              <a:ext cx="7704856" cy="155191"/>
            </a:xfrm>
            <a:prstGeom prst="rightArrow">
              <a:avLst>
                <a:gd name="adj1" fmla="val 50000"/>
                <a:gd name="adj2" fmla="val 10955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円/楕円 20"/>
            <p:cNvSpPr/>
            <p:nvPr/>
          </p:nvSpPr>
          <p:spPr>
            <a:xfrm>
              <a:off x="2543522" y="3491483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円/楕円 21"/>
            <p:cNvSpPr/>
            <p:nvPr/>
          </p:nvSpPr>
          <p:spPr>
            <a:xfrm>
              <a:off x="4271714" y="3491483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円/楕円 22"/>
            <p:cNvSpPr/>
            <p:nvPr/>
          </p:nvSpPr>
          <p:spPr>
            <a:xfrm>
              <a:off x="815330" y="3491483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円/楕円 23"/>
            <p:cNvSpPr/>
            <p:nvPr/>
          </p:nvSpPr>
          <p:spPr>
            <a:xfrm>
              <a:off x="7728098" y="3491483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7148214" y="3645024"/>
              <a:ext cx="13195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#32</a:t>
              </a:r>
            </a:p>
            <a:p>
              <a:pPr algn="ctr"/>
              <a:r>
                <a:rPr lang="ja-JP" altLang="en-US" dirty="0" smtClean="0"/>
                <a:t>① 再現した</a:t>
              </a:r>
              <a:endParaRPr lang="en-US" dirty="0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446920" y="3645024"/>
              <a:ext cx="15327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#16</a:t>
              </a:r>
            </a:p>
            <a:p>
              <a:r>
                <a:rPr lang="ja-JP" altLang="en-US" dirty="0" smtClean="0"/>
                <a:t>② 再現しない</a:t>
              </a:r>
              <a:endParaRPr lang="en-US" altLang="ja-JP" dirty="0" smtClean="0"/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2604335" y="3645024"/>
              <a:ext cx="13195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#20</a:t>
              </a:r>
            </a:p>
            <a:p>
              <a:r>
                <a:rPr lang="ja-JP" altLang="en-US" dirty="0" smtClean="0"/>
                <a:t>④ 再現し</a:t>
              </a:r>
              <a:r>
                <a:rPr lang="ja-JP" altLang="en-US" dirty="0"/>
                <a:t>た</a:t>
              </a:r>
              <a:endParaRPr lang="en-US" altLang="ja-JP" dirty="0" smtClean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4404536" y="3645024"/>
              <a:ext cx="13195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#24</a:t>
              </a:r>
            </a:p>
            <a:p>
              <a:r>
                <a:rPr lang="ja-JP" altLang="en-US" dirty="0" smtClean="0"/>
                <a:t>③ 再現した</a:t>
              </a:r>
              <a:endParaRPr lang="en-US" altLang="ja-JP" dirty="0" smtClean="0"/>
            </a:p>
          </p:txBody>
        </p:sp>
        <p:sp>
          <p:nvSpPr>
            <p:cNvPr id="27" name="円/楕円 26"/>
            <p:cNvSpPr/>
            <p:nvPr/>
          </p:nvSpPr>
          <p:spPr>
            <a:xfrm>
              <a:off x="1679426" y="3491483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" name="曲線コネクタ 4"/>
            <p:cNvCxnSpPr>
              <a:stCxn id="24" idx="0"/>
              <a:endCxn id="23" idx="0"/>
            </p:cNvCxnSpPr>
            <p:nvPr/>
          </p:nvCxnSpPr>
          <p:spPr>
            <a:xfrm rot="16200000" flipV="1">
              <a:off x="4349849" y="35099"/>
              <a:ext cx="12700" cy="6912768"/>
            </a:xfrm>
            <a:prstGeom prst="curvedConnector3">
              <a:avLst>
                <a:gd name="adj1" fmla="val 16425000"/>
              </a:avLst>
            </a:prstGeom>
            <a:ln w="25400"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曲線コネクタ 31"/>
            <p:cNvCxnSpPr>
              <a:stCxn id="23" idx="4"/>
              <a:endCxn id="22" idx="4"/>
            </p:cNvCxnSpPr>
            <p:nvPr/>
          </p:nvCxnSpPr>
          <p:spPr>
            <a:xfrm rot="16200000" flipH="1">
              <a:off x="2621657" y="1919561"/>
              <a:ext cx="12700" cy="3456384"/>
            </a:xfrm>
            <a:prstGeom prst="curvedConnector3">
              <a:avLst>
                <a:gd name="adj1" fmla="val 9600000"/>
              </a:avLst>
            </a:prstGeom>
            <a:ln w="25400"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曲線コネクタ 33"/>
            <p:cNvCxnSpPr>
              <a:stCxn id="22" idx="0"/>
              <a:endCxn id="21" idx="0"/>
            </p:cNvCxnSpPr>
            <p:nvPr/>
          </p:nvCxnSpPr>
          <p:spPr>
            <a:xfrm rot="16200000" flipV="1">
              <a:off x="3485753" y="2627387"/>
              <a:ext cx="12700" cy="1728192"/>
            </a:xfrm>
            <a:prstGeom prst="curvedConnector3">
              <a:avLst>
                <a:gd name="adj1" fmla="val 5925000"/>
              </a:avLst>
            </a:prstGeom>
            <a:ln w="25400"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曲線コネクタ 37"/>
            <p:cNvCxnSpPr>
              <a:stCxn id="21" idx="4"/>
              <a:endCxn id="27" idx="4"/>
            </p:cNvCxnSpPr>
            <p:nvPr/>
          </p:nvCxnSpPr>
          <p:spPr>
            <a:xfrm rot="5400000">
              <a:off x="2189609" y="3215705"/>
              <a:ext cx="12700" cy="864096"/>
            </a:xfrm>
            <a:prstGeom prst="curvedConnector3">
              <a:avLst>
                <a:gd name="adj1" fmla="val 3600000"/>
              </a:avLst>
            </a:prstGeom>
            <a:ln w="25400"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円/楕円 43"/>
            <p:cNvSpPr/>
            <p:nvPr/>
          </p:nvSpPr>
          <p:spPr>
            <a:xfrm>
              <a:off x="2133253" y="3501008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7" name="曲線コネクタ 46"/>
            <p:cNvCxnSpPr>
              <a:stCxn id="27" idx="0"/>
              <a:endCxn id="44" idx="0"/>
            </p:cNvCxnSpPr>
            <p:nvPr/>
          </p:nvCxnSpPr>
          <p:spPr>
            <a:xfrm rot="16200000" flipH="1">
              <a:off x="1979711" y="3269332"/>
              <a:ext cx="9525" cy="453827"/>
            </a:xfrm>
            <a:prstGeom prst="curvedConnector3">
              <a:avLst>
                <a:gd name="adj1" fmla="val -3300000"/>
              </a:avLst>
            </a:prstGeom>
            <a:ln w="25400"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テキスト ボックス 52"/>
            <p:cNvSpPr txBox="1"/>
            <p:nvPr/>
          </p:nvSpPr>
          <p:spPr>
            <a:xfrm>
              <a:off x="1527040" y="4725144"/>
              <a:ext cx="15327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#18</a:t>
              </a:r>
            </a:p>
            <a:p>
              <a:r>
                <a:rPr lang="ja-JP" altLang="en-US" dirty="0" smtClean="0"/>
                <a:t>⑤ 再現しない</a:t>
              </a:r>
              <a:endParaRPr lang="en-US" altLang="ja-JP" dirty="0" smtClean="0"/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1959088" y="2420888"/>
              <a:ext cx="15327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⑥ 再現しない</a:t>
              </a:r>
              <a:endParaRPr lang="en-US" altLang="ja-JP" dirty="0" smtClean="0"/>
            </a:p>
            <a:p>
              <a:r>
                <a:rPr lang="en-US" altLang="ja-JP" dirty="0"/>
                <a:t>#19</a:t>
              </a:r>
              <a:endParaRPr lang="en-US" altLang="ja-JP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757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7582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Essential utilities of software development</a:t>
            </a:r>
            <a:endParaRPr kumimoji="1" lang="en-US" altLang="ja-JP" sz="3200" b="1" dirty="0" smtClean="0"/>
          </a:p>
        </p:txBody>
      </p:sp>
      <p:graphicFrame>
        <p:nvGraphicFramePr>
          <p:cNvPr id="3" name="図表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755576" y="5445224"/>
            <a:ext cx="2993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いまいち、しっくりこないなぁ。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74543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 smtClean="0"/>
              <a:t>Essential utilities of software development</a:t>
            </a: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144161175"/>
              </p:ext>
            </p:extLst>
          </p:nvPr>
        </p:nvGraphicFramePr>
        <p:xfrm>
          <a:off x="1115616" y="764704"/>
          <a:ext cx="7044444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107504" y="5661248"/>
            <a:ext cx="8964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このほか、プラットフォーム</a:t>
            </a:r>
            <a:r>
              <a:rPr kumimoji="1" lang="en-US" altLang="ja-JP" dirty="0" smtClean="0"/>
              <a:t>(OS)</a:t>
            </a:r>
            <a:r>
              <a:rPr kumimoji="1" lang="ja-JP" altLang="en-US" dirty="0" err="1" smtClean="0"/>
              <a:t>、</a:t>
            </a:r>
            <a:r>
              <a:rPr kumimoji="1" lang="ja-JP" altLang="en-US" dirty="0" smtClean="0"/>
              <a:t>プログラミング言語と</a:t>
            </a:r>
            <a:r>
              <a:rPr lang="ja-JP" altLang="en-US" dirty="0" smtClean="0"/>
              <a:t>コンパイラ、コンポーネント</a:t>
            </a:r>
            <a:r>
              <a:rPr lang="en-US" altLang="ja-JP" dirty="0" smtClean="0"/>
              <a:t>(</a:t>
            </a:r>
            <a:r>
              <a:rPr lang="ja-JP" altLang="en-US" dirty="0" smtClean="0"/>
              <a:t>ライブラリ</a:t>
            </a:r>
            <a:r>
              <a:rPr lang="en-US" altLang="ja-JP" dirty="0" smtClean="0"/>
              <a:t>)</a:t>
            </a:r>
            <a:r>
              <a:rPr lang="ja-JP" altLang="en-US" dirty="0" err="1" smtClean="0"/>
              <a:t>、</a:t>
            </a:r>
            <a:endParaRPr lang="en-US" altLang="ja-JP" dirty="0" smtClean="0"/>
          </a:p>
          <a:p>
            <a:r>
              <a:rPr lang="ja-JP" altLang="en-US" dirty="0" smtClean="0"/>
              <a:t>データベース、アプリケーションサーバ、統合開発環境など、異なる側面からソフトウェア開発を支援する要素があるが、本書では述べない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5200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進化するソフトウェアの</a:t>
            </a:r>
            <a:r>
              <a:rPr lang="en-US" altLang="ja-JP" sz="3200" b="1" dirty="0" smtClean="0"/>
              <a:t>4</a:t>
            </a:r>
            <a:r>
              <a:rPr lang="ja-JP" altLang="en-US" sz="3200" b="1" dirty="0" smtClean="0"/>
              <a:t>象限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326475018"/>
              </p:ext>
            </p:extLst>
          </p:nvPr>
        </p:nvGraphicFramePr>
        <p:xfrm>
          <a:off x="899592" y="119675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2699792" y="530120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間違った</a:t>
            </a:r>
            <a:r>
              <a:rPr lang="ja-JP" altLang="en-US" dirty="0"/>
              <a:t>もの</a:t>
            </a:r>
            <a:r>
              <a:rPr lang="ja-JP" altLang="en-US" dirty="0" smtClean="0"/>
              <a:t>を作る</a:t>
            </a:r>
            <a:endParaRPr 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068216" y="808589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正しい</a:t>
            </a:r>
            <a:r>
              <a:rPr lang="ja-JP" altLang="en-US" dirty="0"/>
              <a:t>もの</a:t>
            </a:r>
            <a:r>
              <a:rPr lang="ja-JP" altLang="en-US" dirty="0" smtClean="0"/>
              <a:t>を作る</a:t>
            </a:r>
            <a:endParaRPr 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220350" y="2564904"/>
            <a:ext cx="461665" cy="2016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dirty="0" smtClean="0"/>
              <a:t>正しい方法で作る</a:t>
            </a:r>
            <a:endParaRPr 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08073" y="2564904"/>
            <a:ext cx="461665" cy="207845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dirty="0" smtClean="0"/>
              <a:t>間違った方法で作る</a:t>
            </a:r>
            <a:endParaRPr 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907704" y="6021288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これまで</a:t>
            </a:r>
            <a:r>
              <a:rPr lang="ja-JP" altLang="en-US" dirty="0" smtClean="0"/>
              <a:t>にあなたが作ってきたソフトウェアは</a:t>
            </a:r>
            <a:endParaRPr lang="en-US" altLang="ja-JP" dirty="0" smtClean="0"/>
          </a:p>
          <a:p>
            <a:r>
              <a:rPr lang="ja-JP" altLang="en-US" dirty="0" smtClean="0"/>
              <a:t>どのあたりに分類できますか？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95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5200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進化するソフトウェアの</a:t>
            </a:r>
            <a:r>
              <a:rPr lang="en-US" altLang="ja-JP" sz="3200" b="1" dirty="0" smtClean="0"/>
              <a:t>4</a:t>
            </a:r>
            <a:r>
              <a:rPr lang="ja-JP" altLang="en-US" sz="3200" b="1" dirty="0" smtClean="0"/>
              <a:t>象限</a:t>
            </a:r>
            <a:endParaRPr kumimoji="1" lang="en-US" altLang="ja-JP" sz="3200" b="1" dirty="0" smtClean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807348" y="764704"/>
            <a:ext cx="6096000" cy="5758899"/>
            <a:chOff x="807348" y="764704"/>
            <a:chExt cx="6096000" cy="5758899"/>
          </a:xfrm>
        </p:grpSpPr>
        <p:graphicFrame>
          <p:nvGraphicFramePr>
            <p:cNvPr id="2" name="図表 1"/>
            <p:cNvGraphicFramePr/>
            <p:nvPr>
              <p:extLst>
                <p:ext uri="{D42A27DB-BD31-4B8C-83A1-F6EECF244321}">
                  <p14:modId xmlns:p14="http://schemas.microsoft.com/office/powerpoint/2010/main" val="2736663662"/>
                </p:ext>
              </p:extLst>
            </p:nvPr>
          </p:nvGraphicFramePr>
          <p:xfrm>
            <a:off x="807348" y="1237337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" name="テキスト ボックス 5"/>
            <p:cNvSpPr txBox="1"/>
            <p:nvPr/>
          </p:nvSpPr>
          <p:spPr>
            <a:xfrm>
              <a:off x="1158007" y="2420888"/>
              <a:ext cx="461665" cy="207845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ja-JP" altLang="en-US" dirty="0" smtClean="0"/>
                <a:t>間違った方法で作る</a:t>
              </a:r>
              <a:endParaRPr 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1613388" y="5877272"/>
              <a:ext cx="44839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これまでにあなたが作ってきたソフトウェアは</a:t>
              </a:r>
              <a:endParaRPr lang="en-US" altLang="ja-JP" dirty="0"/>
            </a:p>
            <a:p>
              <a:r>
                <a:rPr lang="ja-JP" altLang="en-US" dirty="0"/>
                <a:t>どのあたりに分類できますか</a:t>
              </a:r>
              <a:r>
                <a:rPr lang="ja-JP" altLang="en-US" dirty="0" smtClean="0"/>
                <a:t>？</a:t>
              </a:r>
              <a:endParaRPr lang="en-US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2928652" y="764704"/>
              <a:ext cx="18533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正しい</a:t>
              </a:r>
              <a:r>
                <a:rPr lang="ja-JP" altLang="en-US" dirty="0"/>
                <a:t>もの</a:t>
              </a:r>
              <a:r>
                <a:rPr lang="ja-JP" altLang="en-US" dirty="0" smtClean="0"/>
                <a:t>を作る</a:t>
              </a:r>
              <a:endParaRPr lang="en-US" dirty="0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2810832" y="5404638"/>
              <a:ext cx="20890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間違ったものを作る</a:t>
              </a:r>
              <a:endParaRPr lang="en-US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6084168" y="2420888"/>
              <a:ext cx="461665" cy="18572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ja-JP" altLang="en-US" dirty="0" smtClean="0"/>
                <a:t>正しい方法で作る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076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727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 smtClean="0"/>
              <a:t>Triage Standards</a:t>
            </a:r>
            <a:r>
              <a:rPr lang="ja-JP" altLang="en-US" sz="2800" b="1" dirty="0" smtClean="0"/>
              <a:t> その</a:t>
            </a:r>
            <a:r>
              <a:rPr lang="en-US" altLang="ja-JP" sz="2800" b="1" dirty="0" smtClean="0"/>
              <a:t>1</a:t>
            </a:r>
            <a:endParaRPr kumimoji="1" lang="en-US" altLang="ja-JP" sz="2800" b="1" dirty="0" smtClean="0"/>
          </a:p>
        </p:txBody>
      </p:sp>
      <p:grpSp>
        <p:nvGrpSpPr>
          <p:cNvPr id="4" name="グループ化 3"/>
          <p:cNvGrpSpPr/>
          <p:nvPr/>
        </p:nvGrpSpPr>
        <p:grpSpPr>
          <a:xfrm>
            <a:off x="1524000" y="980728"/>
            <a:ext cx="6530624" cy="4905836"/>
            <a:chOff x="1524000" y="980728"/>
            <a:chExt cx="6530624" cy="4905836"/>
          </a:xfrm>
        </p:grpSpPr>
        <p:graphicFrame>
          <p:nvGraphicFramePr>
            <p:cNvPr id="3" name="図表 2"/>
            <p:cNvGraphicFramePr/>
            <p:nvPr>
              <p:extLst>
                <p:ext uri="{D42A27DB-BD31-4B8C-83A1-F6EECF244321}">
                  <p14:modId xmlns:p14="http://schemas.microsoft.com/office/powerpoint/2010/main" val="4173385620"/>
                </p:ext>
              </p:extLst>
            </p:nvPr>
          </p:nvGraphicFramePr>
          <p:xfrm>
            <a:off x="1524000" y="1397000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0" name="テキスト ボックス 9"/>
            <p:cNvSpPr txBox="1"/>
            <p:nvPr/>
          </p:nvSpPr>
          <p:spPr>
            <a:xfrm>
              <a:off x="1592438" y="980728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バグ</a:t>
              </a:r>
              <a:r>
                <a:rPr lang="ja-JP" altLang="en-US" dirty="0"/>
                <a:t>の</a:t>
              </a:r>
              <a:r>
                <a:rPr lang="ja-JP" altLang="en-US" dirty="0" smtClean="0"/>
                <a:t>深刻度</a:t>
              </a:r>
              <a:endParaRPr lang="en-US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1655076" y="141277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高</a:t>
              </a:r>
              <a:endParaRPr 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1655076" y="4787860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低</a:t>
              </a:r>
              <a:endParaRPr lang="en-US" dirty="0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2562967" y="55172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初期</a:t>
              </a:r>
              <a:endParaRPr 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6946628" y="522920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開発時期</a:t>
              </a:r>
              <a:endParaRPr lang="en-US" dirty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6319566" y="55172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末期</a:t>
              </a:r>
              <a:endParaRPr lang="en-US" dirty="0"/>
            </a:p>
          </p:txBody>
        </p:sp>
        <p:cxnSp>
          <p:nvCxnSpPr>
            <p:cNvPr id="14" name="直線矢印コネクタ 13"/>
            <p:cNvCxnSpPr/>
            <p:nvPr/>
          </p:nvCxnSpPr>
          <p:spPr>
            <a:xfrm flipV="1">
              <a:off x="2487180" y="1340768"/>
              <a:ext cx="0" cy="4034036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/>
            <p:cNvCxnSpPr/>
            <p:nvPr/>
          </p:nvCxnSpPr>
          <p:spPr>
            <a:xfrm>
              <a:off x="2483768" y="5373216"/>
              <a:ext cx="4464496" cy="1588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636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5202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フィードバック</a:t>
            </a:r>
            <a:endParaRPr kumimoji="1" lang="ja-JP" altLang="en-US" sz="3200" b="1" dirty="0"/>
          </a:p>
        </p:txBody>
      </p:sp>
      <p:grpSp>
        <p:nvGrpSpPr>
          <p:cNvPr id="29" name="グループ化 28"/>
          <p:cNvGrpSpPr/>
          <p:nvPr/>
        </p:nvGrpSpPr>
        <p:grpSpPr>
          <a:xfrm>
            <a:off x="197401" y="1124744"/>
            <a:ext cx="8800793" cy="5112568"/>
            <a:chOff x="197401" y="1124744"/>
            <a:chExt cx="8800793" cy="5112568"/>
          </a:xfrm>
        </p:grpSpPr>
        <p:sp>
          <p:nvSpPr>
            <p:cNvPr id="6" name="テキスト ボックス 5"/>
            <p:cNvSpPr txBox="1"/>
            <p:nvPr/>
          </p:nvSpPr>
          <p:spPr>
            <a:xfrm>
              <a:off x="197401" y="1865979"/>
              <a:ext cx="7360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 smtClean="0"/>
                <a:t>Build#3</a:t>
              </a:r>
            </a:p>
          </p:txBody>
        </p:sp>
        <p:sp>
          <p:nvSpPr>
            <p:cNvPr id="5" name="角丸四角形 4"/>
            <p:cNvSpPr/>
            <p:nvPr/>
          </p:nvSpPr>
          <p:spPr>
            <a:xfrm>
              <a:off x="1763688" y="1700808"/>
              <a:ext cx="1080120" cy="64347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200" dirty="0" smtClean="0"/>
                <a:t>開発中</a:t>
              </a:r>
              <a:endParaRPr kumimoji="1" lang="en-US" altLang="ja-JP" sz="1200" dirty="0" smtClean="0"/>
            </a:p>
            <a:p>
              <a:pPr algn="ctr"/>
              <a:r>
                <a:rPr lang="en-US" altLang="ja-JP" sz="1200" dirty="0" smtClean="0"/>
                <a:t>(</a:t>
              </a:r>
              <a:r>
                <a:rPr lang="ja-JP" altLang="en-US" sz="1200" dirty="0" smtClean="0"/>
                <a:t>リリース前</a:t>
              </a:r>
              <a:r>
                <a:rPr lang="en-US" altLang="ja-JP" sz="1200" dirty="0" smtClean="0"/>
                <a:t>)</a:t>
              </a:r>
              <a:endParaRPr kumimoji="1" lang="ja-JP" altLang="en-US" sz="1200" dirty="0"/>
            </a:p>
          </p:txBody>
        </p:sp>
        <p:sp>
          <p:nvSpPr>
            <p:cNvPr id="14" name="円/楕円 13"/>
            <p:cNvSpPr/>
            <p:nvPr/>
          </p:nvSpPr>
          <p:spPr>
            <a:xfrm>
              <a:off x="899592" y="1861677"/>
              <a:ext cx="321738" cy="3217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grpSp>
          <p:nvGrpSpPr>
            <p:cNvPr id="22" name="グループ化 21"/>
            <p:cNvGrpSpPr/>
            <p:nvPr/>
          </p:nvGrpSpPr>
          <p:grpSpPr>
            <a:xfrm>
              <a:off x="5220072" y="1861677"/>
              <a:ext cx="321738" cy="321738"/>
              <a:chOff x="5220072" y="1861677"/>
              <a:chExt cx="321738" cy="321738"/>
            </a:xfrm>
          </p:grpSpPr>
          <p:sp>
            <p:nvSpPr>
              <p:cNvPr id="15" name="円/楕円 14"/>
              <p:cNvSpPr/>
              <p:nvPr/>
            </p:nvSpPr>
            <p:spPr>
              <a:xfrm>
                <a:off x="5220072" y="1861677"/>
                <a:ext cx="321738" cy="321738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16" name="円/楕円 15"/>
              <p:cNvSpPr/>
              <p:nvPr/>
            </p:nvSpPr>
            <p:spPr>
              <a:xfrm>
                <a:off x="5283616" y="1925221"/>
                <a:ext cx="194651" cy="194651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</p:grpSp>
        <p:cxnSp>
          <p:nvCxnSpPr>
            <p:cNvPr id="19" name="直線矢印コネクタ 18"/>
            <p:cNvCxnSpPr>
              <a:stCxn id="14" idx="6"/>
              <a:endCxn id="5" idx="1"/>
            </p:cNvCxnSpPr>
            <p:nvPr/>
          </p:nvCxnSpPr>
          <p:spPr>
            <a:xfrm>
              <a:off x="1221330" y="2022546"/>
              <a:ext cx="542358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直線矢印コネクタ 77"/>
            <p:cNvCxnSpPr>
              <a:stCxn id="5" idx="3"/>
              <a:endCxn id="91" idx="1"/>
            </p:cNvCxnSpPr>
            <p:nvPr/>
          </p:nvCxnSpPr>
          <p:spPr>
            <a:xfrm>
              <a:off x="2843808" y="2022546"/>
              <a:ext cx="648072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直線矢印コネクタ 78"/>
            <p:cNvCxnSpPr>
              <a:stCxn id="91" idx="3"/>
              <a:endCxn id="15" idx="2"/>
            </p:cNvCxnSpPr>
            <p:nvPr/>
          </p:nvCxnSpPr>
          <p:spPr>
            <a:xfrm>
              <a:off x="4572000" y="2022546"/>
              <a:ext cx="648072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1" name="直線コネクタ 170"/>
            <p:cNvCxnSpPr/>
            <p:nvPr/>
          </p:nvCxnSpPr>
          <p:spPr>
            <a:xfrm>
              <a:off x="3131840" y="1125256"/>
              <a:ext cx="0" cy="5112056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2" name="直線コネクタ 171"/>
            <p:cNvCxnSpPr/>
            <p:nvPr/>
          </p:nvCxnSpPr>
          <p:spPr>
            <a:xfrm>
              <a:off x="4860032" y="1125256"/>
              <a:ext cx="0" cy="5112056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3" name="直線コネクタ 172"/>
            <p:cNvCxnSpPr/>
            <p:nvPr/>
          </p:nvCxnSpPr>
          <p:spPr>
            <a:xfrm>
              <a:off x="6588224" y="1124744"/>
              <a:ext cx="0" cy="5112568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" name="テキスト ボックス 173"/>
            <p:cNvSpPr txBox="1"/>
            <p:nvPr/>
          </p:nvSpPr>
          <p:spPr>
            <a:xfrm>
              <a:off x="1851854" y="1135777"/>
              <a:ext cx="8835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/>
                <a:t>N</a:t>
              </a:r>
              <a:r>
                <a:rPr lang="en-US" altLang="ja-JP" sz="1400" dirty="0" smtClean="0"/>
                <a:t>th week</a:t>
              </a:r>
            </a:p>
          </p:txBody>
        </p:sp>
        <p:sp>
          <p:nvSpPr>
            <p:cNvPr id="175" name="テキスト ボックス 174"/>
            <p:cNvSpPr txBox="1"/>
            <p:nvPr/>
          </p:nvSpPr>
          <p:spPr>
            <a:xfrm>
              <a:off x="3499582" y="1138079"/>
              <a:ext cx="10647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/>
                <a:t>N</a:t>
              </a:r>
              <a:r>
                <a:rPr lang="en-US" altLang="ja-JP" sz="1400" dirty="0" smtClean="0"/>
                <a:t>+1th week</a:t>
              </a:r>
            </a:p>
          </p:txBody>
        </p:sp>
        <p:sp>
          <p:nvSpPr>
            <p:cNvPr id="176" name="テキスト ボックス 175"/>
            <p:cNvSpPr txBox="1"/>
            <p:nvPr/>
          </p:nvSpPr>
          <p:spPr>
            <a:xfrm>
              <a:off x="5246887" y="1135776"/>
              <a:ext cx="10647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 smtClean="0"/>
                <a:t>N+2th week</a:t>
              </a:r>
            </a:p>
          </p:txBody>
        </p:sp>
        <p:sp>
          <p:nvSpPr>
            <p:cNvPr id="194" name="テキスト ボックス 193"/>
            <p:cNvSpPr txBox="1"/>
            <p:nvPr/>
          </p:nvSpPr>
          <p:spPr>
            <a:xfrm>
              <a:off x="6955966" y="1135777"/>
              <a:ext cx="10647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 smtClean="0"/>
                <a:t>N+3th week</a:t>
              </a:r>
            </a:p>
          </p:txBody>
        </p:sp>
        <p:cxnSp>
          <p:nvCxnSpPr>
            <p:cNvPr id="197" name="直線コネクタ 196"/>
            <p:cNvCxnSpPr/>
            <p:nvPr/>
          </p:nvCxnSpPr>
          <p:spPr>
            <a:xfrm>
              <a:off x="1403648" y="1125256"/>
              <a:ext cx="0" cy="5112056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8" name="直線コネクタ 197"/>
            <p:cNvCxnSpPr/>
            <p:nvPr/>
          </p:nvCxnSpPr>
          <p:spPr>
            <a:xfrm>
              <a:off x="8316416" y="1125256"/>
              <a:ext cx="0" cy="5112056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24" name="グループ化 23"/>
            <p:cNvGrpSpPr/>
            <p:nvPr/>
          </p:nvGrpSpPr>
          <p:grpSpPr>
            <a:xfrm>
              <a:off x="5395694" y="5305804"/>
              <a:ext cx="3280762" cy="643476"/>
              <a:chOff x="5395694" y="4293096"/>
              <a:chExt cx="3280762" cy="643476"/>
            </a:xfrm>
          </p:grpSpPr>
          <p:sp>
            <p:nvSpPr>
              <p:cNvPr id="101" name="テキスト ボックス 100"/>
              <p:cNvSpPr txBox="1"/>
              <p:nvPr/>
            </p:nvSpPr>
            <p:spPr>
              <a:xfrm>
                <a:off x="5395694" y="4467792"/>
                <a:ext cx="7360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 smtClean="0"/>
                  <a:t>Build#6</a:t>
                </a:r>
              </a:p>
            </p:txBody>
          </p:sp>
          <p:sp>
            <p:nvSpPr>
              <p:cNvPr id="102" name="角丸四角形 101"/>
              <p:cNvSpPr/>
              <p:nvPr/>
            </p:nvSpPr>
            <p:spPr>
              <a:xfrm>
                <a:off x="6948264" y="4293096"/>
                <a:ext cx="1080120" cy="64347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1200" dirty="0" smtClean="0"/>
                  <a:t>開発中</a:t>
                </a:r>
                <a:endParaRPr kumimoji="1" lang="en-US" altLang="ja-JP" sz="1200" dirty="0" smtClean="0"/>
              </a:p>
              <a:p>
                <a:pPr algn="ctr"/>
                <a:r>
                  <a:rPr lang="en-US" altLang="ja-JP" sz="1200" dirty="0" smtClean="0"/>
                  <a:t>(</a:t>
                </a:r>
                <a:r>
                  <a:rPr lang="ja-JP" altLang="en-US" sz="1200" dirty="0" smtClean="0"/>
                  <a:t>リリース前</a:t>
                </a:r>
                <a:r>
                  <a:rPr lang="en-US" altLang="ja-JP" sz="1200" dirty="0" smtClean="0"/>
                  <a:t>)</a:t>
                </a:r>
                <a:endParaRPr kumimoji="1" lang="ja-JP" altLang="en-US" sz="1200" dirty="0"/>
              </a:p>
            </p:txBody>
          </p:sp>
          <p:sp>
            <p:nvSpPr>
              <p:cNvPr id="103" name="円/楕円 102"/>
              <p:cNvSpPr/>
              <p:nvPr/>
            </p:nvSpPr>
            <p:spPr>
              <a:xfrm>
                <a:off x="6084168" y="4453965"/>
                <a:ext cx="321738" cy="321738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cxnSp>
            <p:nvCxnSpPr>
              <p:cNvPr id="105" name="直線矢印コネクタ 104"/>
              <p:cNvCxnSpPr>
                <a:stCxn id="103" idx="6"/>
                <a:endCxn id="102" idx="1"/>
              </p:cNvCxnSpPr>
              <p:nvPr/>
            </p:nvCxnSpPr>
            <p:spPr>
              <a:xfrm>
                <a:off x="6405906" y="4614834"/>
                <a:ext cx="542358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6" name="直線矢印コネクタ 105"/>
              <p:cNvCxnSpPr>
                <a:stCxn id="102" idx="3"/>
              </p:cNvCxnSpPr>
              <p:nvPr/>
            </p:nvCxnSpPr>
            <p:spPr>
              <a:xfrm>
                <a:off x="8028384" y="4614834"/>
                <a:ext cx="648072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線矢印コネクタ 16"/>
            <p:cNvCxnSpPr/>
            <p:nvPr/>
          </p:nvCxnSpPr>
          <p:spPr>
            <a:xfrm>
              <a:off x="4535121" y="2312289"/>
              <a:ext cx="766771" cy="182726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矢印コネクタ 65"/>
            <p:cNvCxnSpPr/>
            <p:nvPr/>
          </p:nvCxnSpPr>
          <p:spPr>
            <a:xfrm>
              <a:off x="4240332" y="2276872"/>
              <a:ext cx="270977" cy="64807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矢印コネクタ 69"/>
            <p:cNvCxnSpPr/>
            <p:nvPr/>
          </p:nvCxnSpPr>
          <p:spPr>
            <a:xfrm>
              <a:off x="3945543" y="2276872"/>
              <a:ext cx="270977" cy="64807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矢印コネクタ 70"/>
            <p:cNvCxnSpPr/>
            <p:nvPr/>
          </p:nvCxnSpPr>
          <p:spPr>
            <a:xfrm>
              <a:off x="3650754" y="2276872"/>
              <a:ext cx="270977" cy="64807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角丸四角形 90"/>
            <p:cNvSpPr/>
            <p:nvPr/>
          </p:nvSpPr>
          <p:spPr>
            <a:xfrm>
              <a:off x="3491880" y="1700808"/>
              <a:ext cx="1080120" cy="643476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sz="1200" dirty="0"/>
                <a:t>テスト</a:t>
              </a:r>
              <a:r>
                <a:rPr kumimoji="1" lang="ja-JP" altLang="en-US" sz="1200" dirty="0" smtClean="0"/>
                <a:t>中</a:t>
              </a:r>
              <a:endParaRPr kumimoji="1" lang="en-US" altLang="ja-JP" sz="1200" dirty="0" smtClean="0"/>
            </a:p>
            <a:p>
              <a:pPr algn="ctr"/>
              <a:r>
                <a:rPr lang="en-US" altLang="ja-JP" sz="1200" dirty="0" smtClean="0"/>
                <a:t>(</a:t>
              </a:r>
              <a:r>
                <a:rPr lang="ja-JP" altLang="en-US" sz="1200" dirty="0" smtClean="0"/>
                <a:t>リリース後</a:t>
              </a:r>
              <a:r>
                <a:rPr lang="en-US" altLang="ja-JP" sz="1200" dirty="0" smtClean="0"/>
                <a:t>)</a:t>
              </a:r>
              <a:endParaRPr kumimoji="1" lang="ja-JP" altLang="en-US" sz="1200" dirty="0"/>
            </a:p>
          </p:txBody>
        </p:sp>
        <p:cxnSp>
          <p:nvCxnSpPr>
            <p:cNvPr id="73" name="直線矢印コネクタ 72"/>
            <p:cNvCxnSpPr/>
            <p:nvPr/>
          </p:nvCxnSpPr>
          <p:spPr>
            <a:xfrm>
              <a:off x="6210068" y="3517375"/>
              <a:ext cx="766771" cy="182726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矢印コネクタ 76"/>
            <p:cNvCxnSpPr/>
            <p:nvPr/>
          </p:nvCxnSpPr>
          <p:spPr>
            <a:xfrm>
              <a:off x="5915282" y="3481958"/>
              <a:ext cx="270977" cy="64807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矢印コネクタ 99"/>
            <p:cNvCxnSpPr/>
            <p:nvPr/>
          </p:nvCxnSpPr>
          <p:spPr>
            <a:xfrm>
              <a:off x="5620493" y="3481958"/>
              <a:ext cx="270977" cy="64807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線矢印コネクタ 103"/>
            <p:cNvCxnSpPr/>
            <p:nvPr/>
          </p:nvCxnSpPr>
          <p:spPr>
            <a:xfrm>
              <a:off x="5325704" y="3481958"/>
              <a:ext cx="270977" cy="64807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グループ化 73"/>
            <p:cNvGrpSpPr/>
            <p:nvPr/>
          </p:nvGrpSpPr>
          <p:grpSpPr>
            <a:xfrm>
              <a:off x="1925593" y="2902473"/>
              <a:ext cx="5344409" cy="643476"/>
              <a:chOff x="197401" y="1700808"/>
              <a:chExt cx="5344409" cy="643476"/>
            </a:xfrm>
          </p:grpSpPr>
          <p:sp>
            <p:nvSpPr>
              <p:cNvPr id="75" name="テキスト ボックス 74"/>
              <p:cNvSpPr txBox="1"/>
              <p:nvPr/>
            </p:nvSpPr>
            <p:spPr>
              <a:xfrm>
                <a:off x="197401" y="1875504"/>
                <a:ext cx="7360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 smtClean="0"/>
                  <a:t>Build#4</a:t>
                </a:r>
              </a:p>
            </p:txBody>
          </p:sp>
          <p:sp>
            <p:nvSpPr>
              <p:cNvPr id="76" name="角丸四角形 75"/>
              <p:cNvSpPr/>
              <p:nvPr/>
            </p:nvSpPr>
            <p:spPr>
              <a:xfrm>
                <a:off x="1763688" y="1700808"/>
                <a:ext cx="1080120" cy="64347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1200" dirty="0" smtClean="0"/>
                  <a:t>開発中</a:t>
                </a:r>
                <a:endParaRPr kumimoji="1" lang="en-US" altLang="ja-JP" sz="1200" dirty="0" smtClean="0"/>
              </a:p>
              <a:p>
                <a:pPr algn="ctr"/>
                <a:r>
                  <a:rPr lang="en-US" altLang="ja-JP" sz="1200" dirty="0" smtClean="0"/>
                  <a:t>(</a:t>
                </a:r>
                <a:r>
                  <a:rPr lang="ja-JP" altLang="en-US" sz="1200" dirty="0" smtClean="0"/>
                  <a:t>リリース前</a:t>
                </a:r>
                <a:r>
                  <a:rPr lang="en-US" altLang="ja-JP" sz="1200" dirty="0" smtClean="0"/>
                  <a:t>)</a:t>
                </a:r>
                <a:endParaRPr kumimoji="1" lang="ja-JP" altLang="en-US" sz="1200" dirty="0"/>
              </a:p>
            </p:txBody>
          </p:sp>
          <p:sp>
            <p:nvSpPr>
              <p:cNvPr id="80" name="円/楕円 79"/>
              <p:cNvSpPr/>
              <p:nvPr/>
            </p:nvSpPr>
            <p:spPr>
              <a:xfrm>
                <a:off x="899592" y="1861677"/>
                <a:ext cx="321738" cy="321738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grpSp>
            <p:nvGrpSpPr>
              <p:cNvPr id="81" name="グループ化 80"/>
              <p:cNvGrpSpPr/>
              <p:nvPr/>
            </p:nvGrpSpPr>
            <p:grpSpPr>
              <a:xfrm>
                <a:off x="5220072" y="1861677"/>
                <a:ext cx="321738" cy="321738"/>
                <a:chOff x="5220072" y="1861677"/>
                <a:chExt cx="321738" cy="321738"/>
              </a:xfrm>
            </p:grpSpPr>
            <p:sp>
              <p:nvSpPr>
                <p:cNvPr id="86" name="円/楕円 85"/>
                <p:cNvSpPr/>
                <p:nvPr/>
              </p:nvSpPr>
              <p:spPr>
                <a:xfrm>
                  <a:off x="5220072" y="1861677"/>
                  <a:ext cx="321738" cy="321738"/>
                </a:xfrm>
                <a:prstGeom prst="ellips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sp>
              <p:nvSpPr>
                <p:cNvPr id="87" name="円/楕円 86"/>
                <p:cNvSpPr/>
                <p:nvPr/>
              </p:nvSpPr>
              <p:spPr>
                <a:xfrm>
                  <a:off x="5283616" y="1925221"/>
                  <a:ext cx="194651" cy="194651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</p:grpSp>
          <p:cxnSp>
            <p:nvCxnSpPr>
              <p:cNvPr id="82" name="直線矢印コネクタ 81"/>
              <p:cNvCxnSpPr>
                <a:stCxn id="80" idx="6"/>
                <a:endCxn id="76" idx="1"/>
              </p:cNvCxnSpPr>
              <p:nvPr/>
            </p:nvCxnSpPr>
            <p:spPr>
              <a:xfrm>
                <a:off x="1221330" y="2022546"/>
                <a:ext cx="542358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/>
              <p:cNvCxnSpPr>
                <a:stCxn id="76" idx="3"/>
                <a:endCxn id="85" idx="1"/>
              </p:cNvCxnSpPr>
              <p:nvPr/>
            </p:nvCxnSpPr>
            <p:spPr>
              <a:xfrm>
                <a:off x="2843808" y="2022546"/>
                <a:ext cx="648072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直線矢印コネクタ 83"/>
              <p:cNvCxnSpPr>
                <a:stCxn id="85" idx="3"/>
                <a:endCxn id="86" idx="2"/>
              </p:cNvCxnSpPr>
              <p:nvPr/>
            </p:nvCxnSpPr>
            <p:spPr>
              <a:xfrm>
                <a:off x="4572000" y="2022546"/>
                <a:ext cx="648072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5" name="角丸四角形 84"/>
              <p:cNvSpPr/>
              <p:nvPr/>
            </p:nvSpPr>
            <p:spPr>
              <a:xfrm>
                <a:off x="3491880" y="1700808"/>
                <a:ext cx="1080120" cy="643476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200" dirty="0"/>
                  <a:t>テスト</a:t>
                </a:r>
                <a:r>
                  <a:rPr kumimoji="1" lang="ja-JP" altLang="en-US" sz="1200" dirty="0" smtClean="0"/>
                  <a:t>中</a:t>
                </a:r>
                <a:endParaRPr kumimoji="1" lang="en-US" altLang="ja-JP" sz="1200" dirty="0" smtClean="0"/>
              </a:p>
              <a:p>
                <a:pPr algn="ctr"/>
                <a:r>
                  <a:rPr lang="en-US" altLang="ja-JP" sz="1200" dirty="0" smtClean="0"/>
                  <a:t>(</a:t>
                </a:r>
                <a:r>
                  <a:rPr lang="ja-JP" altLang="en-US" sz="1200" dirty="0" smtClean="0"/>
                  <a:t>リリース後</a:t>
                </a:r>
                <a:r>
                  <a:rPr lang="en-US" altLang="ja-JP" sz="1200" dirty="0" smtClean="0"/>
                  <a:t>)</a:t>
                </a:r>
                <a:endParaRPr kumimoji="1" lang="ja-JP" altLang="en-US" sz="1200" dirty="0"/>
              </a:p>
            </p:txBody>
          </p:sp>
        </p:grpSp>
        <p:grpSp>
          <p:nvGrpSpPr>
            <p:cNvPr id="88" name="グループ化 87"/>
            <p:cNvGrpSpPr/>
            <p:nvPr/>
          </p:nvGrpSpPr>
          <p:grpSpPr>
            <a:xfrm>
              <a:off x="3657977" y="4104138"/>
              <a:ext cx="5340217" cy="643476"/>
              <a:chOff x="201593" y="1700808"/>
              <a:chExt cx="5340217" cy="643476"/>
            </a:xfrm>
          </p:grpSpPr>
          <p:sp>
            <p:nvSpPr>
              <p:cNvPr id="89" name="テキスト ボックス 88"/>
              <p:cNvSpPr txBox="1"/>
              <p:nvPr/>
            </p:nvSpPr>
            <p:spPr>
              <a:xfrm>
                <a:off x="201593" y="1875504"/>
                <a:ext cx="7360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 smtClean="0"/>
                  <a:t>Build#5</a:t>
                </a:r>
              </a:p>
            </p:txBody>
          </p:sp>
          <p:sp>
            <p:nvSpPr>
              <p:cNvPr id="92" name="円/楕円 91"/>
              <p:cNvSpPr/>
              <p:nvPr/>
            </p:nvSpPr>
            <p:spPr>
              <a:xfrm>
                <a:off x="899592" y="1861677"/>
                <a:ext cx="321738" cy="321738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grpSp>
            <p:nvGrpSpPr>
              <p:cNvPr id="93" name="グループ化 92"/>
              <p:cNvGrpSpPr/>
              <p:nvPr/>
            </p:nvGrpSpPr>
            <p:grpSpPr>
              <a:xfrm>
                <a:off x="5220072" y="1861677"/>
                <a:ext cx="321738" cy="321738"/>
                <a:chOff x="5220072" y="1861677"/>
                <a:chExt cx="321738" cy="321738"/>
              </a:xfrm>
            </p:grpSpPr>
            <p:sp>
              <p:nvSpPr>
                <p:cNvPr id="98" name="円/楕円 97"/>
                <p:cNvSpPr/>
                <p:nvPr/>
              </p:nvSpPr>
              <p:spPr>
                <a:xfrm>
                  <a:off x="5220072" y="1861677"/>
                  <a:ext cx="321738" cy="321738"/>
                </a:xfrm>
                <a:prstGeom prst="ellips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  <p:sp>
              <p:nvSpPr>
                <p:cNvPr id="99" name="円/楕円 98"/>
                <p:cNvSpPr/>
                <p:nvPr/>
              </p:nvSpPr>
              <p:spPr>
                <a:xfrm>
                  <a:off x="5283616" y="1925221"/>
                  <a:ext cx="194651" cy="194651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</p:grpSp>
          <p:cxnSp>
            <p:nvCxnSpPr>
              <p:cNvPr id="94" name="直線矢印コネクタ 93"/>
              <p:cNvCxnSpPr>
                <a:stCxn id="92" idx="6"/>
                <a:endCxn id="90" idx="1"/>
              </p:cNvCxnSpPr>
              <p:nvPr/>
            </p:nvCxnSpPr>
            <p:spPr>
              <a:xfrm>
                <a:off x="1221330" y="2022546"/>
                <a:ext cx="542358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5" name="直線矢印コネクタ 94"/>
              <p:cNvCxnSpPr>
                <a:stCxn id="90" idx="3"/>
                <a:endCxn id="97" idx="1"/>
              </p:cNvCxnSpPr>
              <p:nvPr/>
            </p:nvCxnSpPr>
            <p:spPr>
              <a:xfrm>
                <a:off x="2843808" y="2022546"/>
                <a:ext cx="648072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6" name="直線矢印コネクタ 95"/>
              <p:cNvCxnSpPr>
                <a:stCxn id="97" idx="3"/>
                <a:endCxn id="98" idx="2"/>
              </p:cNvCxnSpPr>
              <p:nvPr/>
            </p:nvCxnSpPr>
            <p:spPr>
              <a:xfrm>
                <a:off x="4572000" y="2022546"/>
                <a:ext cx="648072" cy="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7" name="角丸四角形 96"/>
              <p:cNvSpPr/>
              <p:nvPr/>
            </p:nvSpPr>
            <p:spPr>
              <a:xfrm>
                <a:off x="3491880" y="1700808"/>
                <a:ext cx="1080120" cy="643476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200" dirty="0"/>
                  <a:t>テスト</a:t>
                </a:r>
                <a:r>
                  <a:rPr kumimoji="1" lang="ja-JP" altLang="en-US" sz="1200" dirty="0" smtClean="0"/>
                  <a:t>中</a:t>
                </a:r>
                <a:endParaRPr kumimoji="1" lang="en-US" altLang="ja-JP" sz="1200" dirty="0" smtClean="0"/>
              </a:p>
              <a:p>
                <a:pPr algn="ctr"/>
                <a:r>
                  <a:rPr lang="en-US" altLang="ja-JP" sz="1200" dirty="0" smtClean="0"/>
                  <a:t>(</a:t>
                </a:r>
                <a:r>
                  <a:rPr lang="ja-JP" altLang="en-US" sz="1200" dirty="0" smtClean="0"/>
                  <a:t>リリース後</a:t>
                </a:r>
                <a:r>
                  <a:rPr lang="en-US" altLang="ja-JP" sz="1200" dirty="0" smtClean="0"/>
                  <a:t>)</a:t>
                </a:r>
                <a:endParaRPr kumimoji="1" lang="ja-JP" altLang="en-US" sz="1200" dirty="0"/>
              </a:p>
            </p:txBody>
          </p:sp>
          <p:sp>
            <p:nvSpPr>
              <p:cNvPr id="90" name="角丸四角形 89"/>
              <p:cNvSpPr/>
              <p:nvPr/>
            </p:nvSpPr>
            <p:spPr>
              <a:xfrm>
                <a:off x="1763688" y="1700808"/>
                <a:ext cx="1080120" cy="64347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1200" dirty="0" smtClean="0"/>
                  <a:t>開発中</a:t>
                </a:r>
                <a:endParaRPr kumimoji="1" lang="en-US" altLang="ja-JP" sz="1200" dirty="0" smtClean="0"/>
              </a:p>
              <a:p>
                <a:pPr algn="ctr"/>
                <a:r>
                  <a:rPr lang="en-US" altLang="ja-JP" sz="1200" dirty="0" smtClean="0"/>
                  <a:t>(</a:t>
                </a:r>
                <a:r>
                  <a:rPr lang="ja-JP" altLang="en-US" sz="1200" dirty="0" smtClean="0"/>
                  <a:t>リリース前</a:t>
                </a:r>
                <a:r>
                  <a:rPr lang="en-US" altLang="ja-JP" sz="1200" dirty="0" smtClean="0"/>
                  <a:t>)</a:t>
                </a:r>
                <a:endParaRPr kumimoji="1" lang="ja-JP" alt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284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727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 smtClean="0"/>
              <a:t>Triage Standards </a:t>
            </a:r>
            <a:r>
              <a:rPr lang="ja-JP" altLang="en-US" sz="2800" b="1" dirty="0" smtClean="0"/>
              <a:t>その</a:t>
            </a:r>
            <a:r>
              <a:rPr lang="en-US" altLang="ja-JP" sz="2800" b="1" dirty="0" smtClean="0"/>
              <a:t>2</a:t>
            </a:r>
            <a:endParaRPr kumimoji="1" lang="en-US" altLang="ja-JP" sz="2800" b="1" dirty="0" smtClean="0"/>
          </a:p>
        </p:txBody>
      </p:sp>
      <p:grpSp>
        <p:nvGrpSpPr>
          <p:cNvPr id="4" name="グループ化 3"/>
          <p:cNvGrpSpPr/>
          <p:nvPr/>
        </p:nvGrpSpPr>
        <p:grpSpPr>
          <a:xfrm>
            <a:off x="1114129" y="692696"/>
            <a:ext cx="6940495" cy="5193868"/>
            <a:chOff x="1114129" y="692696"/>
            <a:chExt cx="6940495" cy="5193868"/>
          </a:xfrm>
        </p:grpSpPr>
        <p:graphicFrame>
          <p:nvGraphicFramePr>
            <p:cNvPr id="3" name="図表 2"/>
            <p:cNvGraphicFramePr/>
            <p:nvPr>
              <p:extLst>
                <p:ext uri="{D42A27DB-BD31-4B8C-83A1-F6EECF244321}">
                  <p14:modId xmlns:p14="http://schemas.microsoft.com/office/powerpoint/2010/main" val="2357341560"/>
                </p:ext>
              </p:extLst>
            </p:nvPr>
          </p:nvGraphicFramePr>
          <p:xfrm>
            <a:off x="1524000" y="1397000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0" name="テキスト ボックス 9"/>
            <p:cNvSpPr txBox="1"/>
            <p:nvPr/>
          </p:nvSpPr>
          <p:spPr>
            <a:xfrm>
              <a:off x="1114129" y="692696"/>
              <a:ext cx="30652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dirty="0" smtClean="0"/>
                <a:t>修正に対するリグレッション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リスクや、テストインパクトなど</a:t>
              </a:r>
              <a:endParaRPr lang="en-US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1655076" y="141277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高</a:t>
              </a:r>
              <a:endParaRPr 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1655076" y="4787860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低</a:t>
              </a:r>
              <a:endParaRPr lang="en-US" dirty="0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2562967" y="55172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初期</a:t>
              </a:r>
              <a:endParaRPr 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6946628" y="522920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開発時期</a:t>
              </a:r>
              <a:endParaRPr lang="en-US" dirty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6319566" y="55172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末期</a:t>
              </a:r>
              <a:endParaRPr lang="en-US" dirty="0"/>
            </a:p>
          </p:txBody>
        </p:sp>
        <p:cxnSp>
          <p:nvCxnSpPr>
            <p:cNvPr id="17" name="直線矢印コネクタ 16"/>
            <p:cNvCxnSpPr/>
            <p:nvPr/>
          </p:nvCxnSpPr>
          <p:spPr>
            <a:xfrm>
              <a:off x="2483768" y="5373216"/>
              <a:ext cx="4464496" cy="1588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矢印コネクタ 13"/>
            <p:cNvCxnSpPr/>
            <p:nvPr/>
          </p:nvCxnSpPr>
          <p:spPr>
            <a:xfrm flipV="1">
              <a:off x="2487180" y="1340768"/>
              <a:ext cx="0" cy="4034036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8258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747457"/>
              </p:ext>
            </p:extLst>
          </p:nvPr>
        </p:nvGraphicFramePr>
        <p:xfrm>
          <a:off x="659902" y="764704"/>
          <a:ext cx="6504386" cy="46634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207047"/>
                <a:gridCol w="2137099"/>
                <a:gridCol w="216024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 smtClean="0"/>
                        <a:t>マニュアル</a:t>
                      </a:r>
                      <a:endParaRPr kumimoji="1" lang="en-US" altLang="ja-JP" sz="1600" dirty="0" smtClean="0"/>
                    </a:p>
                    <a:p>
                      <a:pPr algn="ctr"/>
                      <a:r>
                        <a:rPr kumimoji="1" lang="ja-JP" altLang="en-US" sz="1600" dirty="0" smtClean="0"/>
                        <a:t>テストケース</a:t>
                      </a:r>
                      <a:endParaRPr kumimoji="1" lang="ja-JP" altLang="en-US" sz="1600" dirty="0"/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 smtClean="0"/>
                        <a:t>オートメーション</a:t>
                      </a:r>
                      <a:endParaRPr kumimoji="1" lang="ja-JP" altLang="en-US" sz="1600" dirty="0"/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r>
                        <a:rPr kumimoji="1" lang="ja-JP" altLang="en-US" sz="1600" dirty="0" smtClean="0"/>
                        <a:t>あらかじめ準備した</a:t>
                      </a:r>
                    </a:p>
                    <a:p>
                      <a:pPr algn="ctr"/>
                      <a:r>
                        <a:rPr kumimoji="1" lang="ja-JP" altLang="en-US" sz="1600" dirty="0" smtClean="0"/>
                        <a:t>包括的なテストケース</a:t>
                      </a:r>
                      <a:endParaRPr kumimoji="1" lang="en-US" altLang="ja-JP" sz="1600" dirty="0" smtClean="0"/>
                    </a:p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r>
                        <a:rPr kumimoji="1" lang="ja-JP" altLang="en-US" sz="1600" dirty="0" smtClean="0"/>
                        <a:t>バグの発見により</a:t>
                      </a:r>
                    </a:p>
                    <a:p>
                      <a:pPr algn="ctr"/>
                      <a:r>
                        <a:rPr kumimoji="1" lang="ja-JP" altLang="en-US" sz="1600" dirty="0" smtClean="0"/>
                        <a:t>追加したテストケース</a:t>
                      </a:r>
                      <a:endParaRPr kumimoji="1" lang="en-US" altLang="ja-JP" sz="1600" dirty="0" smtClean="0"/>
                    </a:p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endParaRPr kumimoji="1" lang="en-US" altLang="ja-JP" sz="1600" dirty="0" smtClean="0"/>
                    </a:p>
                    <a:p>
                      <a:pPr algn="ctr"/>
                      <a:endParaRPr kumimoji="1" lang="ja-JP" altLang="en-US" sz="1600" dirty="0" smtClean="0"/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2" name="テキスト ボックス 71"/>
          <p:cNvSpPr txBox="1"/>
          <p:nvPr/>
        </p:nvSpPr>
        <p:spPr>
          <a:xfrm>
            <a:off x="71406" y="71414"/>
            <a:ext cx="35766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テストケースの分類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3278496480"/>
              </p:ext>
            </p:extLst>
          </p:nvPr>
        </p:nvGraphicFramePr>
        <p:xfrm>
          <a:off x="2906938" y="1330906"/>
          <a:ext cx="4185342" cy="4105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上矢印 9"/>
          <p:cNvSpPr/>
          <p:nvPr/>
        </p:nvSpPr>
        <p:spPr>
          <a:xfrm>
            <a:off x="3149596" y="2799978"/>
            <a:ext cx="484632" cy="978408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600" b="1" dirty="0" smtClean="0"/>
              <a:t>転記</a:t>
            </a:r>
            <a:endParaRPr kumimoji="1" lang="en-US" altLang="ja-JP" sz="1600" b="1" dirty="0" smtClean="0"/>
          </a:p>
        </p:txBody>
      </p:sp>
      <p:sp>
        <p:nvSpPr>
          <p:cNvPr id="13" name="右矢印 12"/>
          <p:cNvSpPr/>
          <p:nvPr/>
        </p:nvSpPr>
        <p:spPr>
          <a:xfrm>
            <a:off x="4577321" y="4726812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600" b="1" dirty="0" smtClean="0"/>
              <a:t>自動化</a:t>
            </a:r>
            <a:endParaRPr kumimoji="1" lang="ja-JP" altLang="en-US" sz="1600" b="1" dirty="0"/>
          </a:p>
        </p:txBody>
      </p:sp>
      <p:sp>
        <p:nvSpPr>
          <p:cNvPr id="7" name="右矢印 6"/>
          <p:cNvSpPr/>
          <p:nvPr/>
        </p:nvSpPr>
        <p:spPr>
          <a:xfrm>
            <a:off x="4577321" y="1512402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600" b="1" dirty="0" smtClean="0"/>
              <a:t>自動化</a:t>
            </a:r>
            <a:endParaRPr kumimoji="1" lang="ja-JP" altLang="en-US" sz="1600" b="1" dirty="0"/>
          </a:p>
        </p:txBody>
      </p:sp>
      <p:sp>
        <p:nvSpPr>
          <p:cNvPr id="3" name="下矢印 2"/>
          <p:cNvSpPr/>
          <p:nvPr/>
        </p:nvSpPr>
        <p:spPr>
          <a:xfrm>
            <a:off x="4317876" y="3007606"/>
            <a:ext cx="484632" cy="978408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ja-JP" altLang="en-US" sz="1400" b="1" dirty="0" smtClean="0"/>
              <a:t>バグ発見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896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720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トリアージ標準</a:t>
            </a:r>
            <a:endParaRPr kumimoji="1" lang="en-US" altLang="ja-JP" sz="3200" b="1" dirty="0" smtClean="0"/>
          </a:p>
        </p:txBody>
      </p:sp>
      <p:grpSp>
        <p:nvGrpSpPr>
          <p:cNvPr id="3" name="グループ化 2"/>
          <p:cNvGrpSpPr/>
          <p:nvPr/>
        </p:nvGrpSpPr>
        <p:grpSpPr>
          <a:xfrm>
            <a:off x="179512" y="1052736"/>
            <a:ext cx="8784976" cy="4927421"/>
            <a:chOff x="179512" y="1052736"/>
            <a:chExt cx="8784976" cy="4927421"/>
          </a:xfrm>
        </p:grpSpPr>
        <p:graphicFrame>
          <p:nvGraphicFramePr>
            <p:cNvPr id="2" name="図表 1"/>
            <p:cNvGraphicFramePr/>
            <p:nvPr>
              <p:extLst>
                <p:ext uri="{D42A27DB-BD31-4B8C-83A1-F6EECF244321}">
                  <p14:modId xmlns:p14="http://schemas.microsoft.com/office/powerpoint/2010/main" val="1556844336"/>
                </p:ext>
              </p:extLst>
            </p:nvPr>
          </p:nvGraphicFramePr>
          <p:xfrm>
            <a:off x="1451992" y="1052736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4" name="爆発 1 3"/>
            <p:cNvSpPr/>
            <p:nvPr/>
          </p:nvSpPr>
          <p:spPr>
            <a:xfrm>
              <a:off x="179512" y="2076624"/>
              <a:ext cx="1872208" cy="1872208"/>
            </a:xfrm>
            <a:prstGeom prst="irregularSeal1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修正</a:t>
              </a:r>
              <a:r>
                <a:rPr kumimoji="1" lang="en-US" altLang="ja-JP" dirty="0" smtClean="0"/>
                <a:t/>
              </a:r>
              <a:br>
                <a:rPr kumimoji="1" lang="en-US" altLang="ja-JP" dirty="0" smtClean="0"/>
              </a:br>
              <a:r>
                <a:rPr kumimoji="1" lang="ja-JP" altLang="en-US" dirty="0" smtClean="0"/>
                <a:t>すべし！</a:t>
              </a:r>
              <a:endParaRPr kumimoji="1" lang="ja-JP" altLang="en-US" dirty="0"/>
            </a:p>
          </p:txBody>
        </p:sp>
        <p:sp>
          <p:nvSpPr>
            <p:cNvPr id="8" name="爆発 1 7"/>
            <p:cNvSpPr/>
            <p:nvPr/>
          </p:nvSpPr>
          <p:spPr>
            <a:xfrm>
              <a:off x="6588224" y="2292648"/>
              <a:ext cx="2376264" cy="1872208"/>
            </a:xfrm>
            <a:prstGeom prst="irregularSeal1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 dirty="0" smtClean="0"/>
                <a:t>修正</a:t>
              </a:r>
              <a:r>
                <a:rPr lang="ja-JP" altLang="en-US" b="1" dirty="0" smtClean="0"/>
                <a:t>しちゃ</a:t>
              </a:r>
              <a:r>
                <a:rPr lang="en-US" altLang="ja-JP" b="1" dirty="0"/>
                <a:t/>
              </a:r>
              <a:br>
                <a:rPr lang="en-US" altLang="ja-JP" b="1" dirty="0"/>
              </a:br>
              <a:r>
                <a:rPr lang="ja-JP" altLang="en-US" b="1" dirty="0" smtClean="0"/>
                <a:t>だめ</a:t>
              </a:r>
              <a:r>
                <a:rPr kumimoji="1" lang="ja-JP" altLang="en-US" b="1" dirty="0" smtClean="0"/>
                <a:t>！</a:t>
              </a:r>
              <a:endParaRPr kumimoji="1" lang="ja-JP" altLang="en-US" b="1" dirty="0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1835696" y="3948832"/>
              <a:ext cx="2755883" cy="2031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バグの深刻度が高い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/>
                <a:t>バグの</a:t>
              </a:r>
              <a:r>
                <a:rPr lang="ja-JP" altLang="en-US" dirty="0" smtClean="0"/>
                <a:t>再現頻度が高い</a:t>
              </a:r>
              <a:endParaRPr lang="en-US" altLang="ja-JP" dirty="0"/>
            </a:p>
            <a:p>
              <a:pPr marL="285750" indent="-285750">
                <a:buFont typeface="Arial" pitchFamily="34" charset="0"/>
                <a:buChar char="•"/>
              </a:pPr>
              <a:r>
                <a:rPr kumimoji="1" lang="ja-JP" altLang="en-US" dirty="0" smtClean="0"/>
                <a:t>回避方法</a:t>
              </a:r>
              <a:r>
                <a:rPr lang="ja-JP" altLang="en-US" dirty="0" smtClean="0"/>
                <a:t>が</a:t>
              </a:r>
              <a:r>
                <a:rPr lang="ja-JP" altLang="en-US" dirty="0"/>
                <a:t>ない</a:t>
              </a:r>
              <a:endParaRPr kumimoji="1"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ユーザー</a:t>
              </a:r>
              <a:r>
                <a:rPr lang="ja-JP" altLang="en-US" dirty="0"/>
                <a:t>と</a:t>
              </a:r>
              <a:r>
                <a:rPr lang="ja-JP" altLang="en-US" dirty="0" smtClean="0"/>
                <a:t>の契約上</a:t>
              </a:r>
              <a:r>
                <a:rPr lang="en-US" altLang="ja-JP" dirty="0"/>
                <a:t/>
              </a:r>
              <a:br>
                <a:rPr lang="en-US" altLang="ja-JP" dirty="0"/>
              </a:br>
              <a:r>
                <a:rPr lang="ja-JP" altLang="en-US" dirty="0" smtClean="0"/>
                <a:t>修正が必須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自社ブランド</a:t>
              </a:r>
              <a:r>
                <a:rPr lang="ja-JP" altLang="en-US" dirty="0"/>
                <a:t>へ</a:t>
              </a:r>
              <a:r>
                <a:rPr lang="ja-JP" altLang="en-US" dirty="0" smtClean="0"/>
                <a:t>の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ダメージが大きい</a:t>
              </a:r>
              <a:endParaRPr kumimoji="1" lang="en-US" altLang="ja-JP" dirty="0" smtClean="0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4639746" y="4332679"/>
              <a:ext cx="386355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/>
                <a:t>テスト工数への</a:t>
              </a:r>
              <a:r>
                <a:rPr lang="ja-JP" altLang="en-US" dirty="0" smtClean="0"/>
                <a:t>インパクトが大きい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リグレッション・リスク</a:t>
              </a:r>
              <a:r>
                <a:rPr lang="ja-JP" altLang="en-US" dirty="0"/>
                <a:t>が</a:t>
              </a:r>
              <a:r>
                <a:rPr lang="ja-JP" altLang="en-US" dirty="0" smtClean="0"/>
                <a:t>大きい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ユーザーへのインパクトが大きい</a:t>
              </a:r>
              <a:endParaRPr lang="en-US" altLang="ja-JP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92872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444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バグ修正によるテストへのインパクト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248120267"/>
              </p:ext>
            </p:extLst>
          </p:nvPr>
        </p:nvGraphicFramePr>
        <p:xfrm>
          <a:off x="304983" y="1556792"/>
          <a:ext cx="8584925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3566301" y="3056180"/>
            <a:ext cx="1941803" cy="2031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1400" dirty="0" smtClean="0"/>
              <a:t>・新しいケースに加え て、コードの修正範囲から再実施すべきテストケースを割り出す</a:t>
            </a:r>
            <a:endParaRPr lang="en-US" altLang="ja-JP" sz="1400" dirty="0" smtClean="0"/>
          </a:p>
          <a:p>
            <a:r>
              <a:rPr lang="ja-JP" altLang="en-US" sz="1400" dirty="0" smtClean="0"/>
              <a:t>・もし最終ビルド候補を修正するなら、リグレッションテストが必要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</a:t>
            </a:r>
            <a:r>
              <a:rPr lang="en-US" altLang="ja-JP" sz="1400" dirty="0" smtClean="0"/>
              <a:t>(</a:t>
            </a:r>
            <a:r>
              <a:rPr lang="ja-JP" altLang="en-US" sz="1400" dirty="0" smtClean="0"/>
              <a:t>すべてのテストをやり直す</a:t>
            </a:r>
            <a:r>
              <a:rPr lang="en-US" altLang="ja-JP" sz="1400" dirty="0" smtClean="0"/>
              <a:t>)</a:t>
            </a:r>
            <a:endParaRPr lang="en-US" sz="1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60803" y="2996952"/>
            <a:ext cx="2621230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・各テストケースの実施に必要な</a:t>
            </a:r>
            <a:endParaRPr kumimoji="1" lang="en-US" altLang="ja-JP" sz="1400" dirty="0" smtClean="0"/>
          </a:p>
          <a:p>
            <a:r>
              <a:rPr lang="ja-JP" altLang="en-US" sz="1400" dirty="0"/>
              <a:t> </a:t>
            </a:r>
            <a:r>
              <a:rPr lang="ja-JP" altLang="en-US" sz="1400" dirty="0" smtClean="0"/>
              <a:t>  </a:t>
            </a:r>
            <a:r>
              <a:rPr kumimoji="1" lang="ja-JP" altLang="en-US" sz="1400" dirty="0" smtClean="0"/>
              <a:t>時間は、それぞれで異なる</a:t>
            </a:r>
            <a:endParaRPr kumimoji="1" lang="en-US" altLang="ja-JP" sz="1400" dirty="0" smtClean="0"/>
          </a:p>
          <a:p>
            <a:r>
              <a:rPr kumimoji="1" lang="ja-JP" altLang="en-US" sz="1400" dirty="0" smtClean="0"/>
              <a:t>・自動化されたテストを</a:t>
            </a:r>
            <a:r>
              <a:rPr kumimoji="1" lang="en-US" altLang="ja-JP" sz="1400" dirty="0" smtClean="0"/>
              <a:t/>
            </a:r>
            <a:br>
              <a:rPr kumimoji="1" lang="en-US" altLang="ja-JP" sz="1400" dirty="0" smtClean="0"/>
            </a:br>
            <a:r>
              <a:rPr kumimoji="1" lang="ja-JP" altLang="en-US" sz="1400" dirty="0" smtClean="0"/>
              <a:t>  再実施するのは楽ちん！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67544" y="3068960"/>
            <a:ext cx="2640466" cy="116955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・修正によっては、</a:t>
            </a:r>
            <a:r>
              <a:rPr kumimoji="1" lang="en-US" altLang="ja-JP" sz="1400" dirty="0" smtClean="0"/>
              <a:t/>
            </a:r>
            <a:br>
              <a:rPr kumimoji="1" lang="en-US" altLang="ja-JP" sz="1400" dirty="0" smtClean="0"/>
            </a:br>
            <a:r>
              <a:rPr kumimoji="1" lang="ja-JP" altLang="en-US" sz="1400" dirty="0" smtClean="0"/>
              <a:t>  新しい</a:t>
            </a:r>
            <a:r>
              <a:rPr lang="ja-JP" altLang="en-US" sz="1400" dirty="0" smtClean="0"/>
              <a:t>テストケースの作成と</a:t>
            </a:r>
            <a:endParaRPr lang="en-US" altLang="ja-JP" sz="1400" dirty="0" smtClean="0"/>
          </a:p>
          <a:p>
            <a:r>
              <a:rPr lang="ja-JP" altLang="en-US" sz="1400" dirty="0"/>
              <a:t> </a:t>
            </a:r>
            <a:r>
              <a:rPr lang="ja-JP" altLang="en-US" sz="1400" dirty="0" smtClean="0"/>
              <a:t> 既存のテストケース修正が</a:t>
            </a:r>
            <a:r>
              <a:rPr kumimoji="1" lang="ja-JP" altLang="en-US" sz="1400" dirty="0" smtClean="0"/>
              <a:t>必要</a:t>
            </a:r>
            <a:r>
              <a:rPr kumimoji="1" lang="en-US" altLang="ja-JP" sz="1400" dirty="0" smtClean="0"/>
              <a:t/>
            </a:r>
            <a:br>
              <a:rPr kumimoji="1" lang="en-US" altLang="ja-JP" sz="1400" dirty="0" smtClean="0"/>
            </a:br>
            <a:r>
              <a:rPr kumimoji="1" lang="ja-JP" altLang="en-US" sz="1400" dirty="0" smtClean="0"/>
              <a:t>・自動化されたテスト</a:t>
            </a:r>
            <a:r>
              <a:rPr lang="ja-JP" altLang="en-US" sz="1400" dirty="0" smtClean="0"/>
              <a:t>の作成と</a:t>
            </a:r>
            <a:endParaRPr lang="en-US" altLang="ja-JP" sz="1400" dirty="0" smtClean="0"/>
          </a:p>
          <a:p>
            <a:r>
              <a:rPr lang="ja-JP" altLang="en-US" sz="1400" dirty="0"/>
              <a:t> </a:t>
            </a:r>
            <a:r>
              <a:rPr lang="ja-JP" altLang="en-US" sz="1400" dirty="0" smtClean="0"/>
              <a:t> 修正は</a:t>
            </a:r>
            <a:r>
              <a:rPr kumimoji="1" lang="ja-JP" altLang="en-US" sz="1400" dirty="0" smtClean="0"/>
              <a:t>大変！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92153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444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バグ修正によるテストへのインパクト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1341632192"/>
              </p:ext>
            </p:extLst>
          </p:nvPr>
        </p:nvGraphicFramePr>
        <p:xfrm>
          <a:off x="304983" y="1556792"/>
          <a:ext cx="8584925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3566301" y="3629923"/>
            <a:ext cx="1941803" cy="2031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1400" dirty="0" smtClean="0"/>
              <a:t>・新しいケースに加え て、コードの修正範囲から再実施すべきテストケースを割り出す</a:t>
            </a:r>
            <a:endParaRPr lang="en-US" altLang="ja-JP" sz="1400" dirty="0" smtClean="0"/>
          </a:p>
          <a:p>
            <a:r>
              <a:rPr lang="ja-JP" altLang="en-US" sz="1400" dirty="0" smtClean="0"/>
              <a:t>・もし最終ビルド候補を修正するなら、リグレッションテストが必要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</a:t>
            </a:r>
            <a:r>
              <a:rPr lang="en-US" altLang="ja-JP" sz="1400" dirty="0" smtClean="0"/>
              <a:t>(</a:t>
            </a:r>
            <a:r>
              <a:rPr lang="ja-JP" altLang="en-US" sz="1400" dirty="0" smtClean="0"/>
              <a:t>すべてのテストをやり直す</a:t>
            </a:r>
            <a:r>
              <a:rPr lang="en-US" altLang="ja-JP" sz="1400" dirty="0" smtClean="0"/>
              <a:t>)</a:t>
            </a:r>
            <a:endParaRPr lang="en-US" sz="1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60803" y="3570695"/>
            <a:ext cx="2621230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・各テストケースの実施に必要な</a:t>
            </a:r>
            <a:endParaRPr kumimoji="1" lang="en-US" altLang="ja-JP" sz="1400" dirty="0" smtClean="0"/>
          </a:p>
          <a:p>
            <a:r>
              <a:rPr lang="ja-JP" altLang="en-US" sz="1400" dirty="0"/>
              <a:t> </a:t>
            </a:r>
            <a:r>
              <a:rPr lang="ja-JP" altLang="en-US" sz="1400" dirty="0" smtClean="0"/>
              <a:t>  </a:t>
            </a:r>
            <a:r>
              <a:rPr kumimoji="1" lang="ja-JP" altLang="en-US" sz="1400" dirty="0" smtClean="0"/>
              <a:t>時間は、それぞれで異なる</a:t>
            </a:r>
            <a:endParaRPr kumimoji="1" lang="en-US" altLang="ja-JP" sz="1400" dirty="0" smtClean="0"/>
          </a:p>
          <a:p>
            <a:r>
              <a:rPr kumimoji="1" lang="ja-JP" altLang="en-US" sz="1400" dirty="0" smtClean="0"/>
              <a:t>・自動化されたテストを</a:t>
            </a:r>
            <a:r>
              <a:rPr kumimoji="1" lang="en-US" altLang="ja-JP" sz="1400" dirty="0" smtClean="0"/>
              <a:t/>
            </a:r>
            <a:br>
              <a:rPr kumimoji="1" lang="en-US" altLang="ja-JP" sz="1400" dirty="0" smtClean="0"/>
            </a:br>
            <a:r>
              <a:rPr kumimoji="1" lang="ja-JP" altLang="en-US" sz="1400" dirty="0" smtClean="0"/>
              <a:t>  再実施するのは楽ちん！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67544" y="3642703"/>
            <a:ext cx="2640466" cy="116955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・修正によっては、</a:t>
            </a:r>
            <a:r>
              <a:rPr kumimoji="1" lang="en-US" altLang="ja-JP" sz="1400" dirty="0" smtClean="0"/>
              <a:t/>
            </a:r>
            <a:br>
              <a:rPr kumimoji="1" lang="en-US" altLang="ja-JP" sz="1400" dirty="0" smtClean="0"/>
            </a:br>
            <a:r>
              <a:rPr kumimoji="1" lang="ja-JP" altLang="en-US" sz="1400" dirty="0" smtClean="0"/>
              <a:t>  新しい</a:t>
            </a:r>
            <a:r>
              <a:rPr lang="ja-JP" altLang="en-US" sz="1400" dirty="0" smtClean="0"/>
              <a:t>テストケースの作成と</a:t>
            </a:r>
            <a:endParaRPr lang="en-US" altLang="ja-JP" sz="1400" dirty="0" smtClean="0"/>
          </a:p>
          <a:p>
            <a:r>
              <a:rPr lang="ja-JP" altLang="en-US" sz="1400" dirty="0"/>
              <a:t> </a:t>
            </a:r>
            <a:r>
              <a:rPr lang="ja-JP" altLang="en-US" sz="1400" dirty="0" smtClean="0"/>
              <a:t> 既存のテストケース修正が</a:t>
            </a:r>
            <a:r>
              <a:rPr kumimoji="1" lang="ja-JP" altLang="en-US" sz="1400" dirty="0" smtClean="0"/>
              <a:t>必要</a:t>
            </a:r>
            <a:r>
              <a:rPr kumimoji="1" lang="en-US" altLang="ja-JP" sz="1400" dirty="0" smtClean="0"/>
              <a:t/>
            </a:r>
            <a:br>
              <a:rPr kumimoji="1" lang="en-US" altLang="ja-JP" sz="1400" dirty="0" smtClean="0"/>
            </a:br>
            <a:r>
              <a:rPr kumimoji="1" lang="ja-JP" altLang="en-US" sz="1400" dirty="0" smtClean="0"/>
              <a:t>・自動化されたテスト</a:t>
            </a:r>
            <a:r>
              <a:rPr lang="ja-JP" altLang="en-US" sz="1400" dirty="0" smtClean="0"/>
              <a:t>の作成と</a:t>
            </a:r>
            <a:endParaRPr lang="en-US" altLang="ja-JP" sz="1400" dirty="0" smtClean="0"/>
          </a:p>
          <a:p>
            <a:r>
              <a:rPr lang="ja-JP" altLang="en-US" sz="1400" dirty="0"/>
              <a:t> </a:t>
            </a:r>
            <a:r>
              <a:rPr lang="ja-JP" altLang="en-US" sz="1400" dirty="0" smtClean="0"/>
              <a:t> 修正は</a:t>
            </a:r>
            <a:r>
              <a:rPr kumimoji="1" lang="ja-JP" altLang="en-US" sz="1400" dirty="0" smtClean="0"/>
              <a:t>大変！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8652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5226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リグレッション・リスクの大きさ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4163461577"/>
              </p:ext>
            </p:extLst>
          </p:nvPr>
        </p:nvGraphicFramePr>
        <p:xfrm>
          <a:off x="-36512" y="1546476"/>
          <a:ext cx="9433048" cy="1378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662817" y="2996952"/>
            <a:ext cx="1604927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1400" dirty="0" smtClean="0"/>
              <a:t>・コード変更の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規模が大きいと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リスクも大きくなる</a:t>
            </a:r>
            <a:endParaRPr lang="en-US" sz="1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555776" y="2978949"/>
            <a:ext cx="2231701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1400" dirty="0" smtClean="0"/>
              <a:t>・最近、修正していなかった</a:t>
            </a:r>
            <a:endParaRPr lang="en-US" altLang="ja-JP" sz="1400" dirty="0" smtClean="0"/>
          </a:p>
          <a:p>
            <a:r>
              <a:rPr lang="ja-JP" altLang="en-US" sz="1400" dirty="0" smtClean="0"/>
              <a:t>  部分を変更するときは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リスクが大きい</a:t>
            </a:r>
            <a:endParaRPr lang="en-US" sz="1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902511" y="2996952"/>
            <a:ext cx="2045753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1400" dirty="0" smtClean="0"/>
              <a:t>・複雑なロジックの修正、</a:t>
            </a:r>
            <a:r>
              <a:rPr lang="en-US" altLang="ja-JP" sz="1400" dirty="0"/>
              <a:t/>
            </a:r>
            <a:br>
              <a:rPr lang="en-US" altLang="ja-JP" sz="1400" dirty="0"/>
            </a:br>
            <a:r>
              <a:rPr lang="ja-JP" altLang="en-US" sz="1400" dirty="0" smtClean="0"/>
              <a:t>  スレッド周りの修正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などはリスクが大きい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4775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7457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リグレッション・リスクが実現したときの</a:t>
            </a:r>
            <a:endParaRPr lang="en-US" altLang="ja-JP" sz="3200" b="1" dirty="0" smtClean="0"/>
          </a:p>
          <a:p>
            <a:r>
              <a:rPr lang="ja-JP" altLang="en-US" sz="3200" b="1" dirty="0" smtClean="0"/>
              <a:t>ユーザーへのインパクト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139001482"/>
              </p:ext>
            </p:extLst>
          </p:nvPr>
        </p:nvGraphicFramePr>
        <p:xfrm>
          <a:off x="488573" y="1484784"/>
          <a:ext cx="8547923" cy="1563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5004048" y="3068960"/>
            <a:ext cx="2363147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1400" dirty="0" smtClean="0"/>
              <a:t>・ユーザ業務が、人命や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お金にかかわる場合も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ユーザーへの影響が大きい</a:t>
            </a:r>
            <a:endParaRPr lang="en-US" sz="1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661994" y="3068960"/>
            <a:ext cx="2198038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1400" dirty="0" smtClean="0"/>
              <a:t>・ユーザー数が多いと、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リグレッション・バグによる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ユーザーへの影響は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大きくなる</a:t>
            </a:r>
            <a:endParaRPr lang="en-US" sz="1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23528" y="3068960"/>
            <a:ext cx="2196435" cy="116955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1400" dirty="0"/>
              <a:t>・これを見積もることは</a:t>
            </a:r>
            <a:r>
              <a:rPr lang="en-US" altLang="ja-JP" sz="1400" dirty="0"/>
              <a:t/>
            </a:r>
            <a:br>
              <a:rPr lang="en-US" altLang="ja-JP" sz="1400" dirty="0"/>
            </a:br>
            <a:r>
              <a:rPr lang="ja-JP" altLang="en-US" sz="1400" dirty="0"/>
              <a:t>  難しいことが多い</a:t>
            </a:r>
            <a:endParaRPr lang="en-US" altLang="ja-JP" sz="1400" dirty="0"/>
          </a:p>
          <a:p>
            <a:r>
              <a:rPr kumimoji="1" lang="ja-JP" altLang="en-US" sz="1400" dirty="0" smtClean="0"/>
              <a:t>・回避方法があるとしても、</a:t>
            </a:r>
            <a:r>
              <a:rPr kumimoji="1" lang="en-US" altLang="ja-JP" sz="1400" dirty="0" smtClean="0"/>
              <a:t/>
            </a:r>
            <a:br>
              <a:rPr kumimoji="1" lang="en-US" altLang="ja-JP" sz="1400" dirty="0" smtClean="0"/>
            </a:br>
            <a:r>
              <a:rPr kumimoji="1" lang="ja-JP" altLang="en-US" sz="1400" dirty="0" smtClean="0"/>
              <a:t>  それを発見するまでは</a:t>
            </a:r>
            <a:endParaRPr kumimoji="1" lang="en-US" altLang="ja-JP" sz="1400" dirty="0" smtClean="0"/>
          </a:p>
          <a:p>
            <a:r>
              <a:rPr lang="ja-JP" altLang="en-US" sz="1400" dirty="0" smtClean="0"/>
              <a:t>  回避方法がないのと同じ</a:t>
            </a:r>
            <a:endParaRPr kumimoji="1"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185509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7457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リグレッション・リスクが実現したときの</a:t>
            </a:r>
            <a:endParaRPr lang="en-US" altLang="ja-JP" sz="3200" b="1" dirty="0" smtClean="0"/>
          </a:p>
          <a:p>
            <a:r>
              <a:rPr lang="ja-JP" altLang="en-US" sz="3200" b="1" dirty="0" smtClean="0"/>
              <a:t>ユーザーへのインパクト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213300698"/>
              </p:ext>
            </p:extLst>
          </p:nvPr>
        </p:nvGraphicFramePr>
        <p:xfrm>
          <a:off x="488573" y="1484784"/>
          <a:ext cx="8547923" cy="1563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5004048" y="3068960"/>
            <a:ext cx="2363147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1400" dirty="0" smtClean="0"/>
              <a:t>・ユーザ業務が、人命や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お金にかかわる場合も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ユーザーへの影響が大きい</a:t>
            </a:r>
            <a:endParaRPr lang="en-US" sz="1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661994" y="3068960"/>
            <a:ext cx="2198038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1400" dirty="0" smtClean="0"/>
              <a:t>・ユーザー数が多いと、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リグレッション・バグによる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ユーザーへの影響は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  大きくなる</a:t>
            </a:r>
            <a:endParaRPr lang="en-US" sz="1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23528" y="3068960"/>
            <a:ext cx="2196435" cy="116955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1400" dirty="0"/>
              <a:t>・これを見積もることは</a:t>
            </a:r>
            <a:r>
              <a:rPr lang="en-US" altLang="ja-JP" sz="1400" dirty="0"/>
              <a:t/>
            </a:r>
            <a:br>
              <a:rPr lang="en-US" altLang="ja-JP" sz="1400" dirty="0"/>
            </a:br>
            <a:r>
              <a:rPr lang="ja-JP" altLang="en-US" sz="1400" dirty="0"/>
              <a:t>  難しいことが多い</a:t>
            </a:r>
            <a:endParaRPr lang="en-US" altLang="ja-JP" sz="1400" dirty="0"/>
          </a:p>
          <a:p>
            <a:r>
              <a:rPr kumimoji="1" lang="ja-JP" altLang="en-US" sz="1400" dirty="0" smtClean="0"/>
              <a:t>・回避方法があるとしても、</a:t>
            </a:r>
            <a:r>
              <a:rPr kumimoji="1" lang="en-US" altLang="ja-JP" sz="1400" dirty="0" smtClean="0"/>
              <a:t/>
            </a:r>
            <a:br>
              <a:rPr kumimoji="1" lang="en-US" altLang="ja-JP" sz="1400" dirty="0" smtClean="0"/>
            </a:br>
            <a:r>
              <a:rPr kumimoji="1" lang="ja-JP" altLang="en-US" sz="1400" dirty="0" smtClean="0"/>
              <a:t>  それを発見するまでは</a:t>
            </a:r>
            <a:endParaRPr kumimoji="1" lang="en-US" altLang="ja-JP" sz="1400" dirty="0" smtClean="0"/>
          </a:p>
          <a:p>
            <a:r>
              <a:rPr lang="ja-JP" altLang="en-US" sz="1400" dirty="0" smtClean="0"/>
              <a:t>  回避方法がないのと同じ</a:t>
            </a:r>
            <a:endParaRPr kumimoji="1"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53426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179512" y="1340768"/>
            <a:ext cx="8784976" cy="1872208"/>
            <a:chOff x="179512" y="1340768"/>
            <a:chExt cx="8784976" cy="1872208"/>
          </a:xfrm>
        </p:grpSpPr>
        <p:graphicFrame>
          <p:nvGraphicFramePr>
            <p:cNvPr id="2" name="図表 1"/>
            <p:cNvGraphicFramePr/>
            <p:nvPr>
              <p:extLst>
                <p:ext uri="{D42A27DB-BD31-4B8C-83A1-F6EECF244321}">
                  <p14:modId xmlns:p14="http://schemas.microsoft.com/office/powerpoint/2010/main" val="3200127942"/>
                </p:ext>
              </p:extLst>
            </p:nvPr>
          </p:nvGraphicFramePr>
          <p:xfrm>
            <a:off x="179512" y="1484784"/>
            <a:ext cx="8547923" cy="156364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" name="左大かっこ 5"/>
            <p:cNvSpPr/>
            <p:nvPr/>
          </p:nvSpPr>
          <p:spPr>
            <a:xfrm>
              <a:off x="4860032" y="1412776"/>
              <a:ext cx="216024" cy="1728192"/>
            </a:xfrm>
            <a:prstGeom prst="leftBracket">
              <a:avLst/>
            </a:prstGeom>
            <a:ln w="8572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右大かっこ 7"/>
            <p:cNvSpPr/>
            <p:nvPr/>
          </p:nvSpPr>
          <p:spPr>
            <a:xfrm>
              <a:off x="8748464" y="1340768"/>
              <a:ext cx="216024" cy="1872208"/>
            </a:xfrm>
            <a:prstGeom prst="rightBracket">
              <a:avLst/>
            </a:prstGeom>
            <a:ln w="8572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68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/>
          <p:nvPr/>
        </p:nvGrpSpPr>
        <p:grpSpPr>
          <a:xfrm>
            <a:off x="1338881" y="116632"/>
            <a:ext cx="6761511" cy="5616624"/>
            <a:chOff x="1338881" y="116632"/>
            <a:chExt cx="6761511" cy="5616624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2659323789"/>
                </p:ext>
              </p:extLst>
            </p:nvPr>
          </p:nvGraphicFramePr>
          <p:xfrm>
            <a:off x="1338881" y="116632"/>
            <a:ext cx="6761511" cy="561662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7" name="グループ化 6"/>
            <p:cNvGrpSpPr/>
            <p:nvPr/>
          </p:nvGrpSpPr>
          <p:grpSpPr>
            <a:xfrm>
              <a:off x="3866778" y="2094756"/>
              <a:ext cx="1728192" cy="1728192"/>
              <a:chOff x="3866778" y="2094756"/>
              <a:chExt cx="1728192" cy="1728192"/>
            </a:xfrm>
          </p:grpSpPr>
          <p:sp>
            <p:nvSpPr>
              <p:cNvPr id="5" name="円/楕円 4"/>
              <p:cNvSpPr/>
              <p:nvPr/>
            </p:nvSpPr>
            <p:spPr>
              <a:xfrm>
                <a:off x="3866778" y="2094756"/>
                <a:ext cx="1728192" cy="1728192"/>
              </a:xfrm>
              <a:prstGeom prst="ellipse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円/楕円 4"/>
              <p:cNvSpPr/>
              <p:nvPr/>
            </p:nvSpPr>
            <p:spPr>
              <a:xfrm>
                <a:off x="4119867" y="2347845"/>
                <a:ext cx="1222016" cy="1222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2860" tIns="22860" rIns="22860" bIns="2286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1800" kern="1200" dirty="0" smtClean="0"/>
                  <a:t>バグ報告書の作成</a:t>
                </a:r>
                <a:endParaRPr lang="en-US" sz="1800" kern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417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グループ化 57"/>
          <p:cNvGrpSpPr/>
          <p:nvPr/>
        </p:nvGrpSpPr>
        <p:grpSpPr>
          <a:xfrm>
            <a:off x="1009902" y="1628800"/>
            <a:ext cx="7772268" cy="3600400"/>
            <a:chOff x="1009902" y="1628800"/>
            <a:chExt cx="7772268" cy="3600400"/>
          </a:xfrm>
        </p:grpSpPr>
        <p:sp>
          <p:nvSpPr>
            <p:cNvPr id="23" name="角丸四角形 22"/>
            <p:cNvSpPr/>
            <p:nvPr/>
          </p:nvSpPr>
          <p:spPr>
            <a:xfrm>
              <a:off x="5436096" y="1628800"/>
              <a:ext cx="2736304" cy="3600400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ja-JP" dirty="0" smtClean="0"/>
            </a:p>
            <a:p>
              <a:pPr algn="ctr"/>
              <a:r>
                <a:rPr lang="ja-JP" altLang="en-US" dirty="0" smtClean="0"/>
                <a:t>テストチームでテスト中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リリース後</a:t>
              </a:r>
              <a:r>
                <a:rPr lang="en-US" altLang="ja-JP" dirty="0" smtClean="0"/>
                <a:t>)</a:t>
              </a:r>
            </a:p>
            <a:p>
              <a:pPr algn="ctr"/>
              <a:endParaRPr lang="en-US" altLang="ja-JP" dirty="0" smtClean="0"/>
            </a:p>
            <a:p>
              <a:pPr algn="ctr"/>
              <a:endParaRPr lang="en-US" altLang="ja-JP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1691680" y="1628800"/>
              <a:ext cx="3096343" cy="3600400"/>
            </a:xfrm>
            <a:prstGeom prst="roundRect">
              <a:avLst/>
            </a:pr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開発チームで開発中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リリース前</a:t>
              </a:r>
              <a:r>
                <a:rPr lang="en-US" altLang="ja-JP" dirty="0" smtClean="0"/>
                <a:t>)</a:t>
              </a:r>
            </a:p>
            <a:p>
              <a:pPr algn="ctr"/>
              <a:endParaRPr lang="en-US" altLang="ja-JP" dirty="0" smtClean="0"/>
            </a:p>
            <a:p>
              <a:pPr algn="ctr"/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sp>
          <p:nvSpPr>
            <p:cNvPr id="4" name="角丸四角形 3"/>
            <p:cNvSpPr/>
            <p:nvPr/>
          </p:nvSpPr>
          <p:spPr>
            <a:xfrm>
              <a:off x="2267744" y="2492896"/>
              <a:ext cx="1656184" cy="43204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00" dirty="0"/>
                <a:t>開発中</a:t>
              </a:r>
              <a:endParaRPr lang="en-US" sz="2000" dirty="0"/>
            </a:p>
          </p:txBody>
        </p:sp>
        <p:sp>
          <p:nvSpPr>
            <p:cNvPr id="5" name="角丸四角形 4"/>
            <p:cNvSpPr/>
            <p:nvPr/>
          </p:nvSpPr>
          <p:spPr>
            <a:xfrm>
              <a:off x="2267744" y="3284984"/>
              <a:ext cx="1656184" cy="43204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00" dirty="0"/>
                <a:t>ビルド</a:t>
              </a:r>
              <a:r>
                <a:rPr lang="ja-JP" altLang="en-US" sz="1600" dirty="0" smtClean="0"/>
                <a:t>中</a:t>
              </a:r>
              <a:endParaRPr lang="en-US" sz="2000" dirty="0"/>
            </a:p>
          </p:txBody>
        </p:sp>
        <p:sp>
          <p:nvSpPr>
            <p:cNvPr id="6" name="角丸四角形 5"/>
            <p:cNvSpPr/>
            <p:nvPr/>
          </p:nvSpPr>
          <p:spPr>
            <a:xfrm>
              <a:off x="2267744" y="4077072"/>
              <a:ext cx="1656184" cy="43204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00" dirty="0" smtClean="0"/>
                <a:t>リリース候補</a:t>
              </a:r>
              <a:endParaRPr lang="en-US" sz="1600" dirty="0"/>
            </a:p>
          </p:txBody>
        </p:sp>
        <p:sp>
          <p:nvSpPr>
            <p:cNvPr id="7" name="角丸四角形 6"/>
            <p:cNvSpPr/>
            <p:nvPr/>
          </p:nvSpPr>
          <p:spPr>
            <a:xfrm>
              <a:off x="5976156" y="3068960"/>
              <a:ext cx="1656184" cy="43204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00" dirty="0" smtClean="0"/>
                <a:t>テスト中</a:t>
              </a:r>
              <a:endParaRPr lang="en-US" sz="1600" dirty="0"/>
            </a:p>
          </p:txBody>
        </p:sp>
        <p:cxnSp>
          <p:nvCxnSpPr>
            <p:cNvPr id="10" name="直線矢印コネクタ 9"/>
            <p:cNvCxnSpPr>
              <a:stCxn id="4" idx="2"/>
              <a:endCxn id="5" idx="0"/>
            </p:cNvCxnSpPr>
            <p:nvPr/>
          </p:nvCxnSpPr>
          <p:spPr>
            <a:xfrm>
              <a:off x="3095836" y="2924944"/>
              <a:ext cx="0" cy="360040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線矢印コネクタ 11"/>
            <p:cNvCxnSpPr>
              <a:stCxn id="5" idx="2"/>
              <a:endCxn id="6" idx="0"/>
            </p:cNvCxnSpPr>
            <p:nvPr/>
          </p:nvCxnSpPr>
          <p:spPr>
            <a:xfrm>
              <a:off x="3095836" y="3717032"/>
              <a:ext cx="0" cy="360040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カギ線コネクタ 16"/>
            <p:cNvCxnSpPr>
              <a:stCxn id="6" idx="3"/>
              <a:endCxn id="4" idx="3"/>
            </p:cNvCxnSpPr>
            <p:nvPr/>
          </p:nvCxnSpPr>
          <p:spPr>
            <a:xfrm flipV="1">
              <a:off x="3923928" y="2708920"/>
              <a:ext cx="12700" cy="1584176"/>
            </a:xfrm>
            <a:prstGeom prst="bentConnector3">
              <a:avLst>
                <a:gd name="adj1" fmla="val 3400000"/>
              </a:avLst>
            </a:prstGeom>
            <a:ln>
              <a:tailEnd type="arrow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カギ線コネクタ 24"/>
            <p:cNvCxnSpPr>
              <a:stCxn id="6" idx="2"/>
              <a:endCxn id="7" idx="1"/>
            </p:cNvCxnSpPr>
            <p:nvPr/>
          </p:nvCxnSpPr>
          <p:spPr>
            <a:xfrm rot="5400000" flipH="1" flipV="1">
              <a:off x="3923928" y="2456892"/>
              <a:ext cx="1224136" cy="2880320"/>
            </a:xfrm>
            <a:prstGeom prst="bentConnector4">
              <a:avLst>
                <a:gd name="adj1" fmla="val -18674"/>
                <a:gd name="adj2" fmla="val 68568"/>
              </a:avLst>
            </a:prstGeom>
            <a:ln>
              <a:tailEnd type="arrow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テキスト ボックス 30"/>
            <p:cNvSpPr txBox="1"/>
            <p:nvPr/>
          </p:nvSpPr>
          <p:spPr>
            <a:xfrm>
              <a:off x="3882007" y="4314582"/>
              <a:ext cx="9060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やり直し</a:t>
              </a:r>
              <a:endParaRPr lang="en-US" sz="1600" dirty="0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2476427" y="4746630"/>
              <a:ext cx="21675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 smtClean="0"/>
                <a:t>テストチーム</a:t>
              </a:r>
              <a:r>
                <a:rPr lang="ja-JP" altLang="en-US" sz="1600" dirty="0"/>
                <a:t>へ</a:t>
              </a:r>
              <a:r>
                <a:rPr lang="ja-JP" altLang="en-US" sz="1600" dirty="0" smtClean="0"/>
                <a:t>リリース</a:t>
              </a:r>
              <a:endParaRPr lang="en-US" sz="1600" dirty="0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1009902" y="3356992"/>
              <a:ext cx="321738" cy="3217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grpSp>
          <p:nvGrpSpPr>
            <p:cNvPr id="48" name="グループ化 47"/>
            <p:cNvGrpSpPr/>
            <p:nvPr/>
          </p:nvGrpSpPr>
          <p:grpSpPr>
            <a:xfrm>
              <a:off x="8460432" y="3356992"/>
              <a:ext cx="321738" cy="321738"/>
              <a:chOff x="5220072" y="1861677"/>
              <a:chExt cx="321738" cy="321738"/>
            </a:xfrm>
          </p:grpSpPr>
          <p:sp>
            <p:nvSpPr>
              <p:cNvPr id="49" name="円/楕円 48"/>
              <p:cNvSpPr/>
              <p:nvPr/>
            </p:nvSpPr>
            <p:spPr>
              <a:xfrm>
                <a:off x="5220072" y="1861677"/>
                <a:ext cx="321738" cy="321738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50" name="円/楕円 49"/>
              <p:cNvSpPr/>
              <p:nvPr/>
            </p:nvSpPr>
            <p:spPr>
              <a:xfrm>
                <a:off x="5283616" y="1925221"/>
                <a:ext cx="194651" cy="194651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</p:grpSp>
        <p:cxnSp>
          <p:nvCxnSpPr>
            <p:cNvPr id="61" name="カギ線コネクタ 60"/>
            <p:cNvCxnSpPr>
              <a:stCxn id="35" idx="6"/>
              <a:endCxn id="4" idx="1"/>
            </p:cNvCxnSpPr>
            <p:nvPr/>
          </p:nvCxnSpPr>
          <p:spPr>
            <a:xfrm flipV="1">
              <a:off x="1331640" y="2708920"/>
              <a:ext cx="936104" cy="808941"/>
            </a:xfrm>
            <a:prstGeom prst="bentConnector3">
              <a:avLst>
                <a:gd name="adj1" fmla="val 64205"/>
              </a:avLst>
            </a:prstGeom>
            <a:ln>
              <a:tailEnd type="arrow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角丸四角形 20"/>
            <p:cNvSpPr/>
            <p:nvPr/>
          </p:nvSpPr>
          <p:spPr>
            <a:xfrm>
              <a:off x="5976156" y="3861048"/>
              <a:ext cx="1656184" cy="43204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00" dirty="0" smtClean="0"/>
                <a:t>テスト済み</a:t>
              </a:r>
              <a:endParaRPr lang="en-US" sz="1600" dirty="0"/>
            </a:p>
          </p:txBody>
        </p:sp>
        <p:cxnSp>
          <p:nvCxnSpPr>
            <p:cNvPr id="24" name="直線矢印コネクタ 23"/>
            <p:cNvCxnSpPr>
              <a:stCxn id="7" idx="2"/>
              <a:endCxn id="21" idx="0"/>
            </p:cNvCxnSpPr>
            <p:nvPr/>
          </p:nvCxnSpPr>
          <p:spPr>
            <a:xfrm>
              <a:off x="6804248" y="3501008"/>
              <a:ext cx="0" cy="360040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カギ線コネクタ 15"/>
            <p:cNvCxnSpPr>
              <a:stCxn id="21" idx="3"/>
              <a:endCxn id="49" idx="2"/>
            </p:cNvCxnSpPr>
            <p:nvPr/>
          </p:nvCxnSpPr>
          <p:spPr>
            <a:xfrm flipV="1">
              <a:off x="7632340" y="3517861"/>
              <a:ext cx="828092" cy="559211"/>
            </a:xfrm>
            <a:prstGeom prst="bentConnector3">
              <a:avLst>
                <a:gd name="adj1" fmla="val 37499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448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/>
          <p:nvPr/>
        </p:nvGrpSpPr>
        <p:grpSpPr>
          <a:xfrm>
            <a:off x="1338881" y="116632"/>
            <a:ext cx="6761511" cy="5616624"/>
            <a:chOff x="1338881" y="116632"/>
            <a:chExt cx="6761511" cy="5616624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3133462144"/>
                </p:ext>
              </p:extLst>
            </p:nvPr>
          </p:nvGraphicFramePr>
          <p:xfrm>
            <a:off x="1338881" y="116632"/>
            <a:ext cx="6761511" cy="561662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7" name="グループ化 6"/>
            <p:cNvGrpSpPr/>
            <p:nvPr/>
          </p:nvGrpSpPr>
          <p:grpSpPr>
            <a:xfrm>
              <a:off x="3866778" y="2094756"/>
              <a:ext cx="1728192" cy="1728192"/>
              <a:chOff x="3866778" y="2094756"/>
              <a:chExt cx="1728192" cy="1728192"/>
            </a:xfrm>
          </p:grpSpPr>
          <p:sp>
            <p:nvSpPr>
              <p:cNvPr id="5" name="円/楕円 4"/>
              <p:cNvSpPr/>
              <p:nvPr/>
            </p:nvSpPr>
            <p:spPr>
              <a:xfrm>
                <a:off x="3866778" y="2094756"/>
                <a:ext cx="1728192" cy="1728192"/>
              </a:xfrm>
              <a:prstGeom prst="ellipse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円/楕円 4"/>
              <p:cNvSpPr/>
              <p:nvPr/>
            </p:nvSpPr>
            <p:spPr>
              <a:xfrm>
                <a:off x="4119867" y="2347845"/>
                <a:ext cx="1222016" cy="1222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2860" tIns="22860" rIns="22860" bIns="2286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1800" kern="1200" dirty="0" smtClean="0"/>
                  <a:t>バグ報告票</a:t>
                </a:r>
                <a:r>
                  <a:rPr lang="en-US" altLang="ja-JP" sz="1800" kern="1200" dirty="0" smtClean="0"/>
                  <a:t/>
                </a:r>
                <a:br>
                  <a:rPr lang="en-US" altLang="ja-JP" sz="1800" kern="1200" dirty="0" smtClean="0"/>
                </a:br>
                <a:r>
                  <a:rPr lang="ja-JP" altLang="en-US" sz="1800" kern="1200" dirty="0" smtClean="0"/>
                  <a:t>の作成</a:t>
                </a:r>
                <a:endParaRPr lang="en-US" altLang="ja-JP" sz="1800" kern="1200" dirty="0" smtClea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198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反復の階層</a:t>
            </a:r>
            <a:endParaRPr kumimoji="1" lang="en-US" altLang="ja-JP" sz="3200" b="1" dirty="0" smtClean="0"/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363748654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4223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0380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ビルドの意味</a:t>
            </a:r>
            <a:r>
              <a:rPr lang="en-US" altLang="ja-JP" sz="3200" b="1" dirty="0" smtClean="0"/>
              <a:t>(1)</a:t>
            </a:r>
          </a:p>
        </p:txBody>
      </p:sp>
      <p:grpSp>
        <p:nvGrpSpPr>
          <p:cNvPr id="9" name="グループ化 8"/>
          <p:cNvGrpSpPr/>
          <p:nvPr/>
        </p:nvGrpSpPr>
        <p:grpSpPr>
          <a:xfrm>
            <a:off x="1547664" y="2204864"/>
            <a:ext cx="6408712" cy="3159968"/>
            <a:chOff x="1547664" y="2204864"/>
            <a:chExt cx="6408712" cy="3159968"/>
          </a:xfrm>
        </p:grpSpPr>
        <p:sp>
          <p:nvSpPr>
            <p:cNvPr id="6" name="円形吹き出し 5"/>
            <p:cNvSpPr/>
            <p:nvPr/>
          </p:nvSpPr>
          <p:spPr>
            <a:xfrm>
              <a:off x="5804520" y="2492896"/>
              <a:ext cx="2151856" cy="1863824"/>
            </a:xfrm>
            <a:prstGeom prst="wedgeEllipseCallout">
              <a:avLst>
                <a:gd name="adj1" fmla="val 12503"/>
                <a:gd name="adj2" fmla="val 67371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このバグは</a:t>
              </a:r>
              <a:r>
                <a:rPr kumimoji="1" lang="en-US" altLang="ja-JP" dirty="0" smtClean="0"/>
                <a:t/>
              </a:r>
              <a:br>
                <a:rPr kumimoji="1" lang="en-US" altLang="ja-JP" dirty="0" smtClean="0"/>
              </a:br>
              <a:r>
                <a:rPr kumimoji="1" lang="ja-JP" altLang="en-US" dirty="0" smtClean="0"/>
                <a:t>最新のビルドでも再現するかな？</a:t>
              </a:r>
              <a:endParaRPr kumimoji="1" lang="ja-JP" altLang="en-US" dirty="0"/>
            </a:p>
          </p:txBody>
        </p:sp>
        <p:sp>
          <p:nvSpPr>
            <p:cNvPr id="3" name="円形吹き出し 2"/>
            <p:cNvSpPr/>
            <p:nvPr/>
          </p:nvSpPr>
          <p:spPr>
            <a:xfrm>
              <a:off x="1547664" y="3429000"/>
              <a:ext cx="2160240" cy="1728192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次のビルドが</a:t>
              </a:r>
              <a:endParaRPr kumimoji="1" lang="en-US" altLang="ja-JP" dirty="0" smtClean="0"/>
            </a:p>
            <a:p>
              <a:pPr algn="ctr"/>
              <a:r>
                <a:rPr kumimoji="1" lang="ja-JP" altLang="en-US" dirty="0" smtClean="0"/>
                <a:t>出るのは</a:t>
              </a:r>
              <a:endParaRPr kumimoji="1" lang="en-US" altLang="ja-JP" dirty="0" smtClean="0"/>
            </a:p>
            <a:p>
              <a:pPr algn="ctr"/>
              <a:r>
                <a:rPr kumimoji="1" lang="ja-JP" altLang="en-US" dirty="0" smtClean="0"/>
                <a:t>いつごろ？</a:t>
              </a:r>
              <a:endParaRPr kumimoji="1" lang="ja-JP" altLang="en-US" dirty="0"/>
            </a:p>
          </p:txBody>
        </p:sp>
        <p:sp>
          <p:nvSpPr>
            <p:cNvPr id="7" name="円形吹き出し 6"/>
            <p:cNvSpPr/>
            <p:nvPr/>
          </p:nvSpPr>
          <p:spPr>
            <a:xfrm>
              <a:off x="4292351" y="3717032"/>
              <a:ext cx="2079849" cy="1647800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先週のビルド</a:t>
              </a:r>
              <a:endParaRPr kumimoji="1" lang="en-US" altLang="ja-JP" dirty="0" smtClean="0"/>
            </a:p>
            <a:p>
              <a:pPr algn="ctr"/>
              <a:r>
                <a:rPr kumimoji="1" lang="ja-JP" altLang="en-US" dirty="0" smtClean="0"/>
                <a:t>もってる？</a:t>
              </a:r>
              <a:endParaRPr kumimoji="1" lang="ja-JP" altLang="en-US" dirty="0"/>
            </a:p>
          </p:txBody>
        </p:sp>
        <p:sp>
          <p:nvSpPr>
            <p:cNvPr id="5" name="円形吹き出し 4"/>
            <p:cNvSpPr/>
            <p:nvPr/>
          </p:nvSpPr>
          <p:spPr>
            <a:xfrm>
              <a:off x="2735796" y="2204864"/>
              <a:ext cx="2664296" cy="1656184"/>
            </a:xfrm>
            <a:prstGeom prst="wedgeEllipseCallout">
              <a:avLst>
                <a:gd name="adj1" fmla="val 26285"/>
                <a:gd name="adj2" fmla="val 64184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このバグは</a:t>
              </a:r>
              <a:endParaRPr kumimoji="1" lang="en-US" altLang="ja-JP" dirty="0" smtClean="0"/>
            </a:p>
            <a:p>
              <a:pPr algn="ctr"/>
              <a:r>
                <a:rPr kumimoji="1" lang="ja-JP" altLang="en-US" dirty="0" smtClean="0"/>
                <a:t>どのビルドから</a:t>
              </a:r>
              <a:endParaRPr kumimoji="1" lang="en-US" altLang="ja-JP" dirty="0" smtClean="0"/>
            </a:p>
            <a:p>
              <a:pPr algn="ctr"/>
              <a:r>
                <a:rPr kumimoji="1" lang="ja-JP" altLang="en-US" dirty="0" smtClean="0"/>
                <a:t>入ったのかな？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276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945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ビルドの意味</a:t>
            </a:r>
            <a:r>
              <a:rPr lang="en-US" altLang="ja-JP" sz="3200" b="1" dirty="0" smtClean="0"/>
              <a:t>(2)</a:t>
            </a:r>
            <a:endParaRPr kumimoji="1" lang="en-US" altLang="ja-JP" sz="3200" b="1" dirty="0" smtClean="0"/>
          </a:p>
        </p:txBody>
      </p:sp>
      <p:grpSp>
        <p:nvGrpSpPr>
          <p:cNvPr id="2" name="グループ化 1"/>
          <p:cNvGrpSpPr/>
          <p:nvPr/>
        </p:nvGrpSpPr>
        <p:grpSpPr>
          <a:xfrm>
            <a:off x="1475656" y="2132856"/>
            <a:ext cx="5976664" cy="3087960"/>
            <a:chOff x="1475656" y="2132856"/>
            <a:chExt cx="5976664" cy="3087960"/>
          </a:xfrm>
        </p:grpSpPr>
        <p:sp>
          <p:nvSpPr>
            <p:cNvPr id="6" name="円形吹き出し 5"/>
            <p:cNvSpPr/>
            <p:nvPr/>
          </p:nvSpPr>
          <p:spPr>
            <a:xfrm>
              <a:off x="4283968" y="3356992"/>
              <a:ext cx="3168352" cy="1863824"/>
            </a:xfrm>
            <a:prstGeom prst="wedgeEllipseCallout">
              <a:avLst>
                <a:gd name="adj1" fmla="val -30928"/>
                <a:gd name="adj2" fmla="val 63929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ビルド始めたい</a:t>
              </a:r>
              <a:r>
                <a:rPr lang="ja-JP" altLang="en-US" dirty="0"/>
                <a:t>んだ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けど、まだ</a:t>
              </a:r>
              <a:r>
                <a:rPr kumimoji="1" lang="ja-JP" altLang="en-US" dirty="0" smtClean="0"/>
                <a:t>コミット</a:t>
              </a:r>
              <a:endParaRPr kumimoji="1" lang="en-US" altLang="ja-JP" dirty="0" smtClean="0"/>
            </a:p>
            <a:p>
              <a:pPr algn="ctr"/>
              <a:r>
                <a:rPr kumimoji="1" lang="ja-JP" altLang="en-US" dirty="0" smtClean="0"/>
                <a:t>したいファイル</a:t>
              </a:r>
              <a:endParaRPr kumimoji="1" lang="en-US" altLang="ja-JP" dirty="0" smtClean="0"/>
            </a:p>
            <a:p>
              <a:pPr algn="ctr"/>
              <a:r>
                <a:rPr lang="ja-JP" altLang="en-US" dirty="0" smtClean="0"/>
                <a:t>もってる人いる？</a:t>
              </a:r>
              <a:endParaRPr kumimoji="1" lang="ja-JP" altLang="en-US" dirty="0"/>
            </a:p>
          </p:txBody>
        </p:sp>
        <p:sp>
          <p:nvSpPr>
            <p:cNvPr id="3" name="円形吹き出し 2"/>
            <p:cNvSpPr/>
            <p:nvPr/>
          </p:nvSpPr>
          <p:spPr>
            <a:xfrm>
              <a:off x="1475656" y="3429000"/>
              <a:ext cx="2664296" cy="1728192"/>
            </a:xfrm>
            <a:prstGeom prst="wedgeEllipseCallout">
              <a:avLst>
                <a:gd name="adj1" fmla="val 10488"/>
                <a:gd name="adj2" fmla="val 66609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私の環境、</a:t>
              </a:r>
              <a:endParaRPr kumimoji="1" lang="en-US" altLang="ja-JP" dirty="0" smtClean="0"/>
            </a:p>
            <a:p>
              <a:pPr algn="ctr"/>
              <a:r>
                <a:rPr lang="ja-JP" altLang="en-US" dirty="0" smtClean="0"/>
                <a:t>ビルドが通らなく</a:t>
              </a:r>
              <a:endParaRPr lang="en-US" altLang="ja-JP" dirty="0" smtClean="0"/>
            </a:p>
            <a:p>
              <a:pPr algn="ctr"/>
              <a:r>
                <a:rPr kumimoji="1" lang="ja-JP" altLang="en-US" dirty="0"/>
                <a:t>なっちゃったよ。</a:t>
              </a:r>
            </a:p>
          </p:txBody>
        </p:sp>
        <p:sp>
          <p:nvSpPr>
            <p:cNvPr id="5" name="円形吹き出し 4"/>
            <p:cNvSpPr/>
            <p:nvPr/>
          </p:nvSpPr>
          <p:spPr>
            <a:xfrm>
              <a:off x="2771800" y="2132856"/>
              <a:ext cx="2664296" cy="1656184"/>
            </a:xfrm>
            <a:prstGeom prst="wedgeEllipseCallout">
              <a:avLst>
                <a:gd name="adj1" fmla="val 15820"/>
                <a:gd name="adj2" fmla="val 70005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これビルドして</a:t>
              </a:r>
              <a:endParaRPr kumimoji="1" lang="en-US" altLang="ja-JP" dirty="0" smtClean="0"/>
            </a:p>
            <a:p>
              <a:pPr algn="ctr"/>
              <a:r>
                <a:rPr kumimoji="1" lang="ja-JP" altLang="en-US" dirty="0" smtClean="0"/>
                <a:t>もらえる？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6521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490172" y="260648"/>
            <a:ext cx="6250180" cy="5832648"/>
            <a:chOff x="1490172" y="260648"/>
            <a:chExt cx="6250180" cy="5832648"/>
          </a:xfrm>
        </p:grpSpPr>
        <p:sp>
          <p:nvSpPr>
            <p:cNvPr id="5" name="角丸四角形 4"/>
            <p:cNvSpPr/>
            <p:nvPr/>
          </p:nvSpPr>
          <p:spPr>
            <a:xfrm>
              <a:off x="3204048" y="1067138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新規</a:t>
              </a:r>
              <a:endParaRPr lang="en-US" dirty="0"/>
            </a:p>
          </p:txBody>
        </p:sp>
        <p:sp>
          <p:nvSpPr>
            <p:cNvPr id="6" name="角丸四角形 5"/>
            <p:cNvSpPr/>
            <p:nvPr/>
          </p:nvSpPr>
          <p:spPr>
            <a:xfrm>
              <a:off x="3204048" y="2161660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割り当て済み</a:t>
              </a:r>
              <a:endParaRPr lang="en-US" dirty="0"/>
            </a:p>
          </p:txBody>
        </p:sp>
        <p:sp>
          <p:nvSpPr>
            <p:cNvPr id="7" name="角丸四角形 6"/>
            <p:cNvSpPr/>
            <p:nvPr/>
          </p:nvSpPr>
          <p:spPr>
            <a:xfrm>
              <a:off x="3204048" y="3256182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解決済み</a:t>
              </a:r>
              <a:endParaRPr lang="en-US" dirty="0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3204048" y="4350704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確認済み</a:t>
              </a:r>
              <a:endParaRPr lang="en-US" dirty="0"/>
            </a:p>
          </p:txBody>
        </p:sp>
        <p:sp>
          <p:nvSpPr>
            <p:cNvPr id="9" name="角丸四角形 8"/>
            <p:cNvSpPr/>
            <p:nvPr/>
          </p:nvSpPr>
          <p:spPr>
            <a:xfrm>
              <a:off x="3204048" y="5445224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終了</a:t>
              </a:r>
              <a:endParaRPr lang="en-US" dirty="0"/>
            </a:p>
          </p:txBody>
        </p:sp>
        <p:sp>
          <p:nvSpPr>
            <p:cNvPr id="10" name="円/楕円 9"/>
            <p:cNvSpPr/>
            <p:nvPr/>
          </p:nvSpPr>
          <p:spPr>
            <a:xfrm>
              <a:off x="3955271" y="291891"/>
              <a:ext cx="297554" cy="29755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直線矢印コネクタ 11"/>
            <p:cNvCxnSpPr>
              <a:stCxn id="5" idx="2"/>
              <a:endCxn id="6" idx="0"/>
            </p:cNvCxnSpPr>
            <p:nvPr/>
          </p:nvCxnSpPr>
          <p:spPr>
            <a:xfrm>
              <a:off x="4104048" y="1715210"/>
              <a:ext cx="0" cy="44645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矢印コネクタ 14"/>
            <p:cNvCxnSpPr>
              <a:stCxn id="10" idx="4"/>
              <a:endCxn id="5" idx="0"/>
            </p:cNvCxnSpPr>
            <p:nvPr/>
          </p:nvCxnSpPr>
          <p:spPr>
            <a:xfrm>
              <a:off x="4104048" y="589445"/>
              <a:ext cx="0" cy="47769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矢印コネクタ 15"/>
            <p:cNvCxnSpPr>
              <a:stCxn id="6" idx="2"/>
              <a:endCxn id="7" idx="0"/>
            </p:cNvCxnSpPr>
            <p:nvPr/>
          </p:nvCxnSpPr>
          <p:spPr>
            <a:xfrm>
              <a:off x="4104048" y="2809732"/>
              <a:ext cx="0" cy="44645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/>
            <p:cNvCxnSpPr>
              <a:stCxn id="7" idx="2"/>
              <a:endCxn id="8" idx="0"/>
            </p:cNvCxnSpPr>
            <p:nvPr/>
          </p:nvCxnSpPr>
          <p:spPr>
            <a:xfrm>
              <a:off x="4104048" y="3904254"/>
              <a:ext cx="0" cy="44645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矢印コネクタ 17"/>
            <p:cNvCxnSpPr>
              <a:stCxn id="8" idx="2"/>
              <a:endCxn id="9" idx="0"/>
            </p:cNvCxnSpPr>
            <p:nvPr/>
          </p:nvCxnSpPr>
          <p:spPr>
            <a:xfrm>
              <a:off x="4104048" y="4998776"/>
              <a:ext cx="0" cy="44644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曲線コネクタ 31"/>
            <p:cNvCxnSpPr>
              <a:stCxn id="6" idx="3"/>
            </p:cNvCxnSpPr>
            <p:nvPr/>
          </p:nvCxnSpPr>
          <p:spPr>
            <a:xfrm flipH="1" flipV="1">
              <a:off x="4835080" y="2170956"/>
              <a:ext cx="168968" cy="314740"/>
            </a:xfrm>
            <a:prstGeom prst="curvedConnector4">
              <a:avLst>
                <a:gd name="adj1" fmla="val -243867"/>
                <a:gd name="adj2" fmla="val 214927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テキスト ボックス 57"/>
            <p:cNvSpPr txBox="1"/>
            <p:nvPr/>
          </p:nvSpPr>
          <p:spPr>
            <a:xfrm>
              <a:off x="5559947" y="1979548"/>
              <a:ext cx="21804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開発者の再割り当て</a:t>
              </a:r>
              <a:endParaRPr lang="en-US" dirty="0"/>
            </a:p>
          </p:txBody>
        </p:sp>
        <p:sp>
          <p:nvSpPr>
            <p:cNvPr id="59" name="テキスト ボックス 58"/>
            <p:cNvSpPr txBox="1"/>
            <p:nvPr/>
          </p:nvSpPr>
          <p:spPr>
            <a:xfrm>
              <a:off x="1971072" y="2780928"/>
              <a:ext cx="12137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テスター</a:t>
              </a:r>
              <a:r>
                <a:rPr lang="ja-JP" altLang="en-US" dirty="0" smtClean="0"/>
                <a:t>に</a:t>
              </a:r>
              <a:endParaRPr lang="en-US" altLang="ja-JP" dirty="0" smtClean="0"/>
            </a:p>
            <a:p>
              <a:r>
                <a:rPr lang="ja-JP" altLang="en-US" dirty="0" smtClean="0"/>
                <a:t>よる異議</a:t>
              </a:r>
              <a:endParaRPr lang="en-US" dirty="0"/>
            </a:p>
          </p:txBody>
        </p:sp>
        <p:sp>
          <p:nvSpPr>
            <p:cNvPr id="60" name="テキスト ボックス 59"/>
            <p:cNvSpPr txBox="1"/>
            <p:nvPr/>
          </p:nvSpPr>
          <p:spPr>
            <a:xfrm>
              <a:off x="1490172" y="4005064"/>
              <a:ext cx="13260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バグ</a:t>
              </a:r>
              <a:r>
                <a:rPr lang="ja-JP" altLang="en-US" dirty="0" smtClean="0"/>
                <a:t>の再発</a:t>
              </a:r>
              <a:endParaRPr lang="en-US" altLang="ja-JP" dirty="0" smtClean="0"/>
            </a:p>
            <a:p>
              <a:r>
                <a:rPr lang="ja-JP" altLang="en-US" dirty="0" smtClean="0"/>
                <a:t>による再開</a:t>
              </a:r>
              <a:endParaRPr lang="en-US" dirty="0"/>
            </a:p>
          </p:txBody>
        </p:sp>
        <p:sp>
          <p:nvSpPr>
            <p:cNvPr id="64" name="テキスト ボックス 63"/>
            <p:cNvSpPr txBox="1"/>
            <p:nvPr/>
          </p:nvSpPr>
          <p:spPr>
            <a:xfrm>
              <a:off x="4296576" y="260648"/>
              <a:ext cx="24080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発見したバグ</a:t>
              </a:r>
              <a:r>
                <a:rPr lang="ja-JP" altLang="en-US" dirty="0"/>
                <a:t>の</a:t>
              </a:r>
              <a:r>
                <a:rPr lang="ja-JP" altLang="en-US" dirty="0" smtClean="0"/>
                <a:t>文書化</a:t>
              </a:r>
              <a:endParaRPr lang="en-US" dirty="0"/>
            </a:p>
          </p:txBody>
        </p:sp>
        <p:cxnSp>
          <p:nvCxnSpPr>
            <p:cNvPr id="66" name="カギ線コネクタ 65"/>
            <p:cNvCxnSpPr>
              <a:stCxn id="9" idx="1"/>
            </p:cNvCxnSpPr>
            <p:nvPr/>
          </p:nvCxnSpPr>
          <p:spPr>
            <a:xfrm rot="10800000" flipH="1">
              <a:off x="3204047" y="2356128"/>
              <a:ext cx="9325" cy="3413133"/>
            </a:xfrm>
            <a:prstGeom prst="bentConnector3">
              <a:avLst>
                <a:gd name="adj1" fmla="val -18866241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カギ線コネクタ 69"/>
            <p:cNvCxnSpPr>
              <a:stCxn id="8" idx="1"/>
            </p:cNvCxnSpPr>
            <p:nvPr/>
          </p:nvCxnSpPr>
          <p:spPr>
            <a:xfrm rot="10800000" flipH="1">
              <a:off x="3204047" y="2356128"/>
              <a:ext cx="9325" cy="2318613"/>
            </a:xfrm>
            <a:prstGeom prst="bentConnector3">
              <a:avLst>
                <a:gd name="adj1" fmla="val -18815164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カギ線コネクタ 73"/>
            <p:cNvCxnSpPr>
              <a:stCxn id="7" idx="1"/>
            </p:cNvCxnSpPr>
            <p:nvPr/>
          </p:nvCxnSpPr>
          <p:spPr>
            <a:xfrm rot="10800000" flipH="1">
              <a:off x="3204047" y="2624334"/>
              <a:ext cx="9325" cy="955885"/>
            </a:xfrm>
            <a:prstGeom prst="bentConnector3">
              <a:avLst>
                <a:gd name="adj1" fmla="val -14371871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テキスト ボックス 93"/>
            <p:cNvSpPr txBox="1"/>
            <p:nvPr/>
          </p:nvSpPr>
          <p:spPr>
            <a:xfrm>
              <a:off x="4317720" y="3952339"/>
              <a:ext cx="20730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テスター</a:t>
              </a:r>
              <a:r>
                <a:rPr lang="ja-JP" altLang="en-US" dirty="0" smtClean="0"/>
                <a:t>による</a:t>
              </a:r>
              <a:r>
                <a:rPr lang="ja-JP" altLang="en-US" dirty="0"/>
                <a:t>同意</a:t>
              </a:r>
              <a:endParaRPr lang="en-US" altLang="ja-JP" dirty="0" smtClean="0"/>
            </a:p>
          </p:txBody>
        </p:sp>
        <p:sp>
          <p:nvSpPr>
            <p:cNvPr id="95" name="テキスト ボックス 94"/>
            <p:cNvSpPr txBox="1"/>
            <p:nvPr/>
          </p:nvSpPr>
          <p:spPr>
            <a:xfrm>
              <a:off x="4317720" y="5051509"/>
              <a:ext cx="29338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プロジェクトリー</a:t>
              </a:r>
              <a:r>
                <a:rPr lang="ja-JP" altLang="en-US" dirty="0"/>
                <a:t>ド</a:t>
              </a:r>
              <a:r>
                <a:rPr lang="ja-JP" altLang="en-US" dirty="0" smtClean="0"/>
                <a:t>による承認</a:t>
              </a:r>
              <a:endParaRPr lang="en-US" altLang="ja-JP" dirty="0" smtClean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4317720" y="2852936"/>
              <a:ext cx="1954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開発者による解決</a:t>
              </a:r>
              <a:endParaRPr lang="en-US" altLang="ja-JP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43809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グループ化 19"/>
          <p:cNvGrpSpPr/>
          <p:nvPr/>
        </p:nvGrpSpPr>
        <p:grpSpPr>
          <a:xfrm>
            <a:off x="1490172" y="260648"/>
            <a:ext cx="5953983" cy="5832648"/>
            <a:chOff x="1490172" y="260648"/>
            <a:chExt cx="5953983" cy="5832648"/>
          </a:xfrm>
        </p:grpSpPr>
        <p:sp>
          <p:nvSpPr>
            <p:cNvPr id="5" name="角丸四角形 4"/>
            <p:cNvSpPr/>
            <p:nvPr/>
          </p:nvSpPr>
          <p:spPr>
            <a:xfrm>
              <a:off x="3204048" y="1067138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新規</a:t>
              </a:r>
              <a:endParaRPr lang="en-US" dirty="0"/>
            </a:p>
          </p:txBody>
        </p:sp>
        <p:sp>
          <p:nvSpPr>
            <p:cNvPr id="6" name="角丸四角形 5"/>
            <p:cNvSpPr/>
            <p:nvPr/>
          </p:nvSpPr>
          <p:spPr>
            <a:xfrm>
              <a:off x="3204048" y="2161660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割り当て済み</a:t>
              </a:r>
              <a:endParaRPr lang="en-US" dirty="0"/>
            </a:p>
          </p:txBody>
        </p:sp>
        <p:sp>
          <p:nvSpPr>
            <p:cNvPr id="7" name="角丸四角形 6"/>
            <p:cNvSpPr/>
            <p:nvPr/>
          </p:nvSpPr>
          <p:spPr>
            <a:xfrm>
              <a:off x="3204048" y="3256182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解決済み</a:t>
              </a:r>
              <a:endParaRPr lang="en-US" dirty="0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3204048" y="4350704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確認済み</a:t>
              </a:r>
              <a:endParaRPr lang="en-US" dirty="0"/>
            </a:p>
          </p:txBody>
        </p:sp>
        <p:sp>
          <p:nvSpPr>
            <p:cNvPr id="9" name="角丸四角形 8"/>
            <p:cNvSpPr/>
            <p:nvPr/>
          </p:nvSpPr>
          <p:spPr>
            <a:xfrm>
              <a:off x="3204048" y="5445224"/>
              <a:ext cx="1800000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終了</a:t>
              </a:r>
              <a:endParaRPr lang="en-US" dirty="0"/>
            </a:p>
          </p:txBody>
        </p:sp>
        <p:sp>
          <p:nvSpPr>
            <p:cNvPr id="10" name="円/楕円 9"/>
            <p:cNvSpPr/>
            <p:nvPr/>
          </p:nvSpPr>
          <p:spPr>
            <a:xfrm>
              <a:off x="3955271" y="291891"/>
              <a:ext cx="297554" cy="29755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直線矢印コネクタ 11"/>
            <p:cNvCxnSpPr>
              <a:stCxn id="5" idx="2"/>
              <a:endCxn id="6" idx="0"/>
            </p:cNvCxnSpPr>
            <p:nvPr/>
          </p:nvCxnSpPr>
          <p:spPr>
            <a:xfrm>
              <a:off x="4104048" y="1715210"/>
              <a:ext cx="0" cy="44645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矢印コネクタ 14"/>
            <p:cNvCxnSpPr>
              <a:stCxn id="10" idx="4"/>
              <a:endCxn id="5" idx="0"/>
            </p:cNvCxnSpPr>
            <p:nvPr/>
          </p:nvCxnSpPr>
          <p:spPr>
            <a:xfrm>
              <a:off x="4104048" y="589445"/>
              <a:ext cx="0" cy="47769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矢印コネクタ 15"/>
            <p:cNvCxnSpPr>
              <a:stCxn id="6" idx="2"/>
              <a:endCxn id="7" idx="0"/>
            </p:cNvCxnSpPr>
            <p:nvPr/>
          </p:nvCxnSpPr>
          <p:spPr>
            <a:xfrm>
              <a:off x="4104048" y="2809732"/>
              <a:ext cx="0" cy="44645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/>
            <p:cNvCxnSpPr>
              <a:stCxn id="7" idx="2"/>
              <a:endCxn id="8" idx="0"/>
            </p:cNvCxnSpPr>
            <p:nvPr/>
          </p:nvCxnSpPr>
          <p:spPr>
            <a:xfrm>
              <a:off x="4104048" y="3904254"/>
              <a:ext cx="0" cy="44645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矢印コネクタ 17"/>
            <p:cNvCxnSpPr>
              <a:stCxn id="8" idx="2"/>
              <a:endCxn id="9" idx="0"/>
            </p:cNvCxnSpPr>
            <p:nvPr/>
          </p:nvCxnSpPr>
          <p:spPr>
            <a:xfrm>
              <a:off x="4104048" y="4998776"/>
              <a:ext cx="0" cy="44644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テキスト ボックス 57"/>
            <p:cNvSpPr txBox="1"/>
            <p:nvPr/>
          </p:nvSpPr>
          <p:spPr>
            <a:xfrm>
              <a:off x="5297413" y="2276872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開発者を再割り当て</a:t>
              </a:r>
              <a:endParaRPr lang="en-US" dirty="0"/>
            </a:p>
          </p:txBody>
        </p:sp>
        <p:sp>
          <p:nvSpPr>
            <p:cNvPr id="59" name="テキスト ボックス 58"/>
            <p:cNvSpPr txBox="1"/>
            <p:nvPr/>
          </p:nvSpPr>
          <p:spPr>
            <a:xfrm>
              <a:off x="1971072" y="2780928"/>
              <a:ext cx="12137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テスター</a:t>
              </a:r>
              <a:r>
                <a:rPr lang="ja-JP" altLang="en-US" dirty="0" smtClean="0"/>
                <a:t>に</a:t>
              </a:r>
              <a:endParaRPr lang="en-US" altLang="ja-JP" dirty="0" smtClean="0"/>
            </a:p>
            <a:p>
              <a:r>
                <a:rPr lang="ja-JP" altLang="en-US" dirty="0" smtClean="0"/>
                <a:t>よる異議</a:t>
              </a:r>
              <a:endParaRPr lang="en-US" dirty="0"/>
            </a:p>
          </p:txBody>
        </p:sp>
        <p:sp>
          <p:nvSpPr>
            <p:cNvPr id="60" name="テキスト ボックス 59"/>
            <p:cNvSpPr txBox="1"/>
            <p:nvPr/>
          </p:nvSpPr>
          <p:spPr>
            <a:xfrm>
              <a:off x="1490172" y="4005064"/>
              <a:ext cx="13260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バグ</a:t>
              </a:r>
              <a:r>
                <a:rPr lang="ja-JP" altLang="en-US" dirty="0" smtClean="0"/>
                <a:t>の再発</a:t>
              </a:r>
              <a:endParaRPr lang="en-US" altLang="ja-JP" dirty="0" smtClean="0"/>
            </a:p>
            <a:p>
              <a:r>
                <a:rPr lang="ja-JP" altLang="en-US" dirty="0" smtClean="0"/>
                <a:t>による再開</a:t>
              </a:r>
              <a:endParaRPr lang="en-US" dirty="0"/>
            </a:p>
          </p:txBody>
        </p:sp>
        <p:sp>
          <p:nvSpPr>
            <p:cNvPr id="64" name="テキスト ボックス 63"/>
            <p:cNvSpPr txBox="1"/>
            <p:nvPr/>
          </p:nvSpPr>
          <p:spPr>
            <a:xfrm>
              <a:off x="4296576" y="260648"/>
              <a:ext cx="24080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発見したバグ</a:t>
              </a:r>
              <a:r>
                <a:rPr lang="ja-JP" altLang="en-US" dirty="0"/>
                <a:t>の</a:t>
              </a:r>
              <a:r>
                <a:rPr lang="ja-JP" altLang="en-US" dirty="0" smtClean="0"/>
                <a:t>文書化</a:t>
              </a:r>
              <a:endParaRPr lang="en-US" dirty="0"/>
            </a:p>
          </p:txBody>
        </p:sp>
        <p:cxnSp>
          <p:nvCxnSpPr>
            <p:cNvPr id="66" name="カギ線コネクタ 65"/>
            <p:cNvCxnSpPr>
              <a:stCxn id="9" idx="1"/>
            </p:cNvCxnSpPr>
            <p:nvPr/>
          </p:nvCxnSpPr>
          <p:spPr>
            <a:xfrm rot="10800000" flipH="1">
              <a:off x="3204047" y="2356128"/>
              <a:ext cx="9325" cy="3413133"/>
            </a:xfrm>
            <a:prstGeom prst="bentConnector3">
              <a:avLst>
                <a:gd name="adj1" fmla="val -18866241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カギ線コネクタ 69"/>
            <p:cNvCxnSpPr>
              <a:stCxn id="8" idx="1"/>
            </p:cNvCxnSpPr>
            <p:nvPr/>
          </p:nvCxnSpPr>
          <p:spPr>
            <a:xfrm rot="10800000" flipH="1">
              <a:off x="3204047" y="2356128"/>
              <a:ext cx="9325" cy="2318613"/>
            </a:xfrm>
            <a:prstGeom prst="bentConnector3">
              <a:avLst>
                <a:gd name="adj1" fmla="val -18815164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カギ線コネクタ 73"/>
            <p:cNvCxnSpPr>
              <a:stCxn id="7" idx="1"/>
            </p:cNvCxnSpPr>
            <p:nvPr/>
          </p:nvCxnSpPr>
          <p:spPr>
            <a:xfrm rot="10800000" flipH="1">
              <a:off x="3204047" y="2624334"/>
              <a:ext cx="9325" cy="955885"/>
            </a:xfrm>
            <a:prstGeom prst="bentConnector3">
              <a:avLst>
                <a:gd name="adj1" fmla="val -14371871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テキスト ボックス 93"/>
            <p:cNvSpPr txBox="1"/>
            <p:nvPr/>
          </p:nvSpPr>
          <p:spPr>
            <a:xfrm>
              <a:off x="4317720" y="3952339"/>
              <a:ext cx="20730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テスター</a:t>
              </a:r>
              <a:r>
                <a:rPr lang="ja-JP" altLang="en-US" dirty="0" smtClean="0"/>
                <a:t>による</a:t>
              </a:r>
              <a:r>
                <a:rPr lang="ja-JP" altLang="en-US" dirty="0"/>
                <a:t>同意</a:t>
              </a:r>
              <a:endParaRPr lang="en-US" altLang="ja-JP" dirty="0" smtClean="0"/>
            </a:p>
          </p:txBody>
        </p:sp>
        <p:sp>
          <p:nvSpPr>
            <p:cNvPr id="95" name="テキスト ボックス 94"/>
            <p:cNvSpPr txBox="1"/>
            <p:nvPr/>
          </p:nvSpPr>
          <p:spPr>
            <a:xfrm>
              <a:off x="4317720" y="5051509"/>
              <a:ext cx="29338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プロジェクトリー</a:t>
              </a:r>
              <a:r>
                <a:rPr lang="ja-JP" altLang="en-US" dirty="0"/>
                <a:t>ド</a:t>
              </a:r>
              <a:r>
                <a:rPr lang="ja-JP" altLang="en-US" dirty="0" smtClean="0"/>
                <a:t>による承認</a:t>
              </a:r>
              <a:endParaRPr lang="en-US" altLang="ja-JP" dirty="0" smtClean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4317720" y="2852936"/>
              <a:ext cx="1954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開発者による解決</a:t>
              </a:r>
              <a:endParaRPr lang="en-US" altLang="ja-JP" dirty="0" smtClean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4326761" y="1763524"/>
              <a:ext cx="29033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開発者とテスター</a:t>
              </a:r>
              <a:r>
                <a:rPr lang="ja-JP" altLang="en-US" dirty="0"/>
                <a:t>を</a:t>
              </a:r>
              <a:r>
                <a:rPr lang="ja-JP" altLang="en-US" dirty="0" smtClean="0"/>
                <a:t>割り当て</a:t>
              </a:r>
              <a:endParaRPr lang="en-US" altLang="ja-JP" dirty="0" smtClean="0"/>
            </a:p>
          </p:txBody>
        </p:sp>
        <p:cxnSp>
          <p:nvCxnSpPr>
            <p:cNvPr id="33" name="曲線コネクタ 32"/>
            <p:cNvCxnSpPr/>
            <p:nvPr/>
          </p:nvCxnSpPr>
          <p:spPr>
            <a:xfrm flipH="1" flipV="1">
              <a:off x="4997202" y="2405574"/>
              <a:ext cx="2654" cy="159330"/>
            </a:xfrm>
            <a:prstGeom prst="curvedConnector3">
              <a:avLst>
                <a:gd name="adj1" fmla="val -12561228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375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395536" y="1556792"/>
            <a:ext cx="7943031" cy="3105636"/>
            <a:chOff x="395536" y="1556792"/>
            <a:chExt cx="7943031" cy="3105636"/>
          </a:xfrm>
        </p:grpSpPr>
        <p:grpSp>
          <p:nvGrpSpPr>
            <p:cNvPr id="12" name="グループ化 11"/>
            <p:cNvGrpSpPr/>
            <p:nvPr/>
          </p:nvGrpSpPr>
          <p:grpSpPr>
            <a:xfrm>
              <a:off x="395536" y="1556792"/>
              <a:ext cx="7943031" cy="3105636"/>
              <a:chOff x="395536" y="1556792"/>
              <a:chExt cx="7943031" cy="3105636"/>
            </a:xfrm>
          </p:grpSpPr>
          <p:sp>
            <p:nvSpPr>
              <p:cNvPr id="8" name="円形吹き出し 7"/>
              <p:cNvSpPr/>
              <p:nvPr/>
            </p:nvSpPr>
            <p:spPr>
              <a:xfrm>
                <a:off x="3995936" y="1988840"/>
                <a:ext cx="1944216" cy="720080"/>
              </a:xfrm>
              <a:prstGeom prst="wedgeEllipseCallout">
                <a:avLst>
                  <a:gd name="adj1" fmla="val 49331"/>
                  <a:gd name="adj2" fmla="val 57209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/>
                  <a:t>これ、バグじゃないよ</a:t>
                </a:r>
                <a:endParaRPr lang="en-US" dirty="0"/>
              </a:p>
            </p:txBody>
          </p:sp>
          <p:sp>
            <p:nvSpPr>
              <p:cNvPr id="4" name="円形吹き出し 3"/>
              <p:cNvSpPr/>
              <p:nvPr/>
            </p:nvSpPr>
            <p:spPr>
              <a:xfrm>
                <a:off x="2627784" y="1556792"/>
                <a:ext cx="1656184" cy="720080"/>
              </a:xfrm>
              <a:prstGeom prst="wedgeEllipseCallout">
                <a:avLst>
                  <a:gd name="adj1" fmla="val -74319"/>
                  <a:gd name="adj2" fmla="val 73082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/>
                  <a:t>治して！</a:t>
                </a:r>
                <a:endParaRPr lang="en-US" dirty="0"/>
              </a:p>
            </p:txBody>
          </p:sp>
          <p:sp>
            <p:nvSpPr>
              <p:cNvPr id="5" name="円形吹き出し 4"/>
              <p:cNvSpPr/>
              <p:nvPr/>
            </p:nvSpPr>
            <p:spPr>
              <a:xfrm>
                <a:off x="2555776" y="2348880"/>
                <a:ext cx="1800200" cy="720080"/>
              </a:xfrm>
              <a:prstGeom prst="wedgeEllipseCallout">
                <a:avLst>
                  <a:gd name="adj1" fmla="val -71627"/>
                  <a:gd name="adj2" fmla="val -6284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/>
                  <a:t>いや、</a:t>
                </a:r>
                <a:r>
                  <a:rPr lang="en-US" altLang="ja-JP" dirty="0" smtClean="0"/>
                  <a:t/>
                </a:r>
                <a:br>
                  <a:rPr lang="en-US" altLang="ja-JP" dirty="0" smtClean="0"/>
                </a:br>
                <a:r>
                  <a:rPr lang="ja-JP" altLang="en-US" dirty="0" smtClean="0"/>
                  <a:t>バグだよ</a:t>
                </a:r>
                <a:endParaRPr lang="en-US" dirty="0"/>
              </a:p>
            </p:txBody>
          </p:sp>
          <p:sp>
            <p:nvSpPr>
              <p:cNvPr id="9" name="円形吹き出し 8"/>
              <p:cNvSpPr/>
              <p:nvPr/>
            </p:nvSpPr>
            <p:spPr>
              <a:xfrm>
                <a:off x="3923928" y="2718445"/>
                <a:ext cx="1944216" cy="720080"/>
              </a:xfrm>
              <a:prstGeom prst="wedgeEllipseCallout">
                <a:avLst>
                  <a:gd name="adj1" fmla="val 65008"/>
                  <a:gd name="adj2" fmla="val -16866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/>
                  <a:t>治して</a:t>
                </a:r>
                <a:r>
                  <a:rPr lang="en-US" altLang="ja-JP" dirty="0" smtClean="0"/>
                  <a:t/>
                </a:r>
                <a:br>
                  <a:rPr lang="en-US" altLang="ja-JP" dirty="0" smtClean="0"/>
                </a:br>
                <a:r>
                  <a:rPr lang="ja-JP" altLang="en-US" dirty="0" smtClean="0"/>
                  <a:t>みたよ</a:t>
                </a:r>
                <a:endParaRPr lang="en-US" dirty="0"/>
              </a:p>
            </p:txBody>
          </p:sp>
          <p:pic>
            <p:nvPicPr>
              <p:cNvPr id="1026" name="Picture 2" descr="C:\idd\doc\3603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536" y="2138313"/>
                <a:ext cx="1739429" cy="17394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テキスト ボックス 9"/>
              <p:cNvSpPr txBox="1"/>
              <p:nvPr/>
            </p:nvSpPr>
            <p:spPr>
              <a:xfrm>
                <a:off x="623887" y="3933056"/>
                <a:ext cx="9957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テスター</a:t>
                </a:r>
                <a:endParaRPr lang="en-US" dirty="0"/>
              </a:p>
            </p:txBody>
          </p:sp>
          <p:pic>
            <p:nvPicPr>
              <p:cNvPr id="1027" name="Picture 3" descr="C:\idd\doc\civ_003.jpg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24128" y="1700808"/>
                <a:ext cx="2614439" cy="26144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テキスト ボックス 10"/>
              <p:cNvSpPr txBox="1"/>
              <p:nvPr/>
            </p:nvSpPr>
            <p:spPr>
              <a:xfrm>
                <a:off x="6592766" y="4293096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開発者</a:t>
                </a:r>
                <a:endParaRPr lang="en-US" dirty="0"/>
              </a:p>
            </p:txBody>
          </p:sp>
          <p:sp>
            <p:nvSpPr>
              <p:cNvPr id="6" name="円形吹き出し 5"/>
              <p:cNvSpPr/>
              <p:nvPr/>
            </p:nvSpPr>
            <p:spPr>
              <a:xfrm>
                <a:off x="2267744" y="3140968"/>
                <a:ext cx="2088232" cy="720080"/>
              </a:xfrm>
              <a:prstGeom prst="wedgeEllipseCallout">
                <a:avLst>
                  <a:gd name="adj1" fmla="val -63253"/>
                  <a:gd name="adj2" fmla="val -40676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/>
                  <a:t>いや、治って</a:t>
                </a:r>
                <a:r>
                  <a:rPr lang="en-US" altLang="ja-JP" dirty="0" smtClean="0"/>
                  <a:t/>
                </a:r>
                <a:br>
                  <a:rPr lang="en-US" altLang="ja-JP" dirty="0" smtClean="0"/>
                </a:br>
                <a:r>
                  <a:rPr lang="ja-JP" altLang="en-US" dirty="0" smtClean="0"/>
                  <a:t>ない</a:t>
                </a:r>
                <a:r>
                  <a:rPr lang="ja-JP" altLang="en-US" dirty="0"/>
                  <a:t>よ</a:t>
                </a:r>
                <a:endParaRPr lang="en-US" dirty="0"/>
              </a:p>
            </p:txBody>
          </p:sp>
          <p:sp>
            <p:nvSpPr>
              <p:cNvPr id="14" name="円形吹き出し 13"/>
              <p:cNvSpPr/>
              <p:nvPr/>
            </p:nvSpPr>
            <p:spPr>
              <a:xfrm>
                <a:off x="3851920" y="3501008"/>
                <a:ext cx="2232248" cy="720080"/>
              </a:xfrm>
              <a:prstGeom prst="wedgeEllipseCallout">
                <a:avLst>
                  <a:gd name="adj1" fmla="val 54231"/>
                  <a:gd name="adj2" fmla="val -53903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/>
                  <a:t>今度はどう？</a:t>
                </a:r>
                <a:endParaRPr lang="en-US" dirty="0"/>
              </a:p>
            </p:txBody>
          </p:sp>
          <p:sp>
            <p:nvSpPr>
              <p:cNvPr id="15" name="円形吹き出し 14"/>
              <p:cNvSpPr/>
              <p:nvPr/>
            </p:nvSpPr>
            <p:spPr>
              <a:xfrm>
                <a:off x="2205261" y="3927723"/>
                <a:ext cx="2088232" cy="720080"/>
              </a:xfrm>
              <a:prstGeom prst="wedgeEllipseCallout">
                <a:avLst>
                  <a:gd name="adj1" fmla="val -58692"/>
                  <a:gd name="adj2" fmla="val -71100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/>
                  <a:t>いや、そうじゃなくて</a:t>
                </a:r>
                <a:r>
                  <a:rPr lang="en-US" altLang="ja-JP" dirty="0" smtClean="0"/>
                  <a:t>…</a:t>
                </a:r>
                <a:endParaRPr lang="en-US" dirty="0"/>
              </a:p>
            </p:txBody>
          </p:sp>
        </p:grpSp>
        <p:pic>
          <p:nvPicPr>
            <p:cNvPr id="16" name="Picture 2" descr="C:\idd\doc\emoticon1k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9" t="30280" r="30319" b="54894"/>
            <a:stretch/>
          </p:blipFill>
          <p:spPr bwMode="auto">
            <a:xfrm>
              <a:off x="7634517" y="1628800"/>
              <a:ext cx="537883" cy="510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3" descr="C:\idd\doc\81ae77704a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112652">
              <a:off x="1340618" y="1781794"/>
              <a:ext cx="549253" cy="549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8012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/>
        </p:nvGrpSpPr>
        <p:grpSpPr>
          <a:xfrm>
            <a:off x="395536" y="1556792"/>
            <a:ext cx="7943031" cy="3168352"/>
            <a:chOff x="395536" y="1556792"/>
            <a:chExt cx="7943031" cy="3168352"/>
          </a:xfrm>
        </p:grpSpPr>
        <p:sp>
          <p:nvSpPr>
            <p:cNvPr id="4" name="円形吹き出し 3"/>
            <p:cNvSpPr/>
            <p:nvPr/>
          </p:nvSpPr>
          <p:spPr>
            <a:xfrm>
              <a:off x="2195736" y="1556792"/>
              <a:ext cx="2016224" cy="1017404"/>
            </a:xfrm>
            <a:prstGeom prst="wedgeEllipseCallout">
              <a:avLst>
                <a:gd name="adj1" fmla="val -52903"/>
                <a:gd name="adj2" fmla="val 75579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この作業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お願い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できる？</a:t>
              </a:r>
              <a:endParaRPr lang="en-US" dirty="0"/>
            </a:p>
          </p:txBody>
        </p:sp>
        <p:pic>
          <p:nvPicPr>
            <p:cNvPr id="1026" name="Picture 2" descr="C:\idd\doc\3603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2201029"/>
              <a:ext cx="1739429" cy="1739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テキスト ボックス 9"/>
            <p:cNvSpPr txBox="1"/>
            <p:nvPr/>
          </p:nvSpPr>
          <p:spPr>
            <a:xfrm>
              <a:off x="611560" y="3923764"/>
              <a:ext cx="9957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テスター</a:t>
              </a:r>
              <a:endParaRPr lang="en-US" dirty="0"/>
            </a:p>
          </p:txBody>
        </p:sp>
        <p:pic>
          <p:nvPicPr>
            <p:cNvPr id="1027" name="Picture 3" descr="C:\idd\doc\civ_00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763524"/>
              <a:ext cx="2614439" cy="2614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6592766" y="4355812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開発者</a:t>
              </a:r>
              <a:endParaRPr lang="en-US" dirty="0"/>
            </a:p>
          </p:txBody>
        </p:sp>
        <p:sp>
          <p:nvSpPr>
            <p:cNvPr id="8" name="円形吹き出し 7"/>
            <p:cNvSpPr/>
            <p:nvPr/>
          </p:nvSpPr>
          <p:spPr>
            <a:xfrm>
              <a:off x="3131840" y="2267580"/>
              <a:ext cx="2808312" cy="1521460"/>
            </a:xfrm>
            <a:prstGeom prst="wedgeEllipseCallout">
              <a:avLst>
                <a:gd name="adj1" fmla="val 53740"/>
                <a:gd name="adj2" fmla="val 30778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いいよ。じゃ、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バグをファイルして私をアサイン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してくれる？</a:t>
              </a:r>
              <a:endParaRPr lang="en-US" dirty="0"/>
            </a:p>
          </p:txBody>
        </p:sp>
        <p:sp>
          <p:nvSpPr>
            <p:cNvPr id="5" name="円形吹き出し 4"/>
            <p:cNvSpPr/>
            <p:nvPr/>
          </p:nvSpPr>
          <p:spPr>
            <a:xfrm>
              <a:off x="2555776" y="3568821"/>
              <a:ext cx="1800200" cy="720080"/>
            </a:xfrm>
            <a:prstGeom prst="wedgeEllipseCallout">
              <a:avLst>
                <a:gd name="adj1" fmla="val -74449"/>
                <a:gd name="adj2" fmla="val -62722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りょうかい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761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1331640" y="1412776"/>
            <a:ext cx="7200800" cy="4977844"/>
            <a:chOff x="1331640" y="1412776"/>
            <a:chExt cx="7200800" cy="4977844"/>
          </a:xfrm>
        </p:grpSpPr>
        <p:grpSp>
          <p:nvGrpSpPr>
            <p:cNvPr id="7" name="グループ化 6"/>
            <p:cNvGrpSpPr/>
            <p:nvPr/>
          </p:nvGrpSpPr>
          <p:grpSpPr>
            <a:xfrm>
              <a:off x="5595563" y="2060848"/>
              <a:ext cx="1424709" cy="1665476"/>
              <a:chOff x="2815849" y="3080631"/>
              <a:chExt cx="1424709" cy="1665476"/>
            </a:xfrm>
          </p:grpSpPr>
          <p:pic>
            <p:nvPicPr>
              <p:cNvPr id="2051" name="Picture 3" descr="C:\Users\yotsuda\AppData\Local\Microsoft\Windows\Temporary Internet Files\Content.IE5\0QU032KJ\MC900297161[1]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5849" y="3080631"/>
                <a:ext cx="1360827" cy="12727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テキスト ボックス 3"/>
              <p:cNvSpPr txBox="1"/>
              <p:nvPr/>
            </p:nvSpPr>
            <p:spPr>
              <a:xfrm>
                <a:off x="2848830" y="4376775"/>
                <a:ext cx="13917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テストケース</a:t>
                </a:r>
                <a:endParaRPr lang="en-US" dirty="0"/>
              </a:p>
            </p:txBody>
          </p:sp>
        </p:grpSp>
        <p:grpSp>
          <p:nvGrpSpPr>
            <p:cNvPr id="9" name="グループ化 8"/>
            <p:cNvGrpSpPr/>
            <p:nvPr/>
          </p:nvGrpSpPr>
          <p:grpSpPr>
            <a:xfrm>
              <a:off x="7164288" y="4184651"/>
              <a:ext cx="1285875" cy="1899353"/>
              <a:chOff x="6268776" y="2979099"/>
              <a:chExt cx="1285875" cy="1899353"/>
            </a:xfrm>
          </p:grpSpPr>
          <p:pic>
            <p:nvPicPr>
              <p:cNvPr id="2050" name="Picture 2" descr="C:\idd\doc\40200629_T2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aintStrokes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68776" y="2979099"/>
                <a:ext cx="1285875" cy="14287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テキスト ボックス 4"/>
              <p:cNvSpPr txBox="1"/>
              <p:nvPr/>
            </p:nvSpPr>
            <p:spPr>
              <a:xfrm>
                <a:off x="6522825" y="4509120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ビルド</a:t>
                </a:r>
                <a:endParaRPr lang="en-US" dirty="0"/>
              </a:p>
            </p:txBody>
          </p:sp>
        </p:grpSp>
        <p:grpSp>
          <p:nvGrpSpPr>
            <p:cNvPr id="8" name="グループ化 7"/>
            <p:cNvGrpSpPr/>
            <p:nvPr/>
          </p:nvGrpSpPr>
          <p:grpSpPr>
            <a:xfrm>
              <a:off x="1331640" y="1521996"/>
              <a:ext cx="1860550" cy="1979012"/>
              <a:chOff x="855663" y="1592263"/>
              <a:chExt cx="1860550" cy="1979012"/>
            </a:xfrm>
          </p:grpSpPr>
          <p:pic>
            <p:nvPicPr>
              <p:cNvPr id="2053" name="Picture 5" descr="C:\Users\yotsuda\AppData\Local\Microsoft\Windows\Temporary Internet Files\Content.IE5\1TBG760M\MC900280162[1]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5663" y="1592263"/>
                <a:ext cx="1860550" cy="12350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テキスト ボックス 5"/>
              <p:cNvSpPr txBox="1"/>
              <p:nvPr/>
            </p:nvSpPr>
            <p:spPr>
              <a:xfrm>
                <a:off x="1039580" y="2924944"/>
                <a:ext cx="14927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機能仕様書、</a:t>
                </a:r>
                <a:endParaRPr lang="en-US" altLang="ja-JP" dirty="0" smtClean="0"/>
              </a:p>
              <a:p>
                <a:r>
                  <a:rPr lang="ja-JP" altLang="en-US" dirty="0" smtClean="0"/>
                  <a:t>テスト仕様書</a:t>
                </a:r>
                <a:endParaRPr lang="en-US" dirty="0"/>
              </a:p>
            </p:txBody>
          </p:sp>
        </p:grpSp>
        <p:grpSp>
          <p:nvGrpSpPr>
            <p:cNvPr id="13" name="グループ化 12"/>
            <p:cNvGrpSpPr/>
            <p:nvPr/>
          </p:nvGrpSpPr>
          <p:grpSpPr>
            <a:xfrm>
              <a:off x="3995936" y="4367483"/>
              <a:ext cx="1376278" cy="1725813"/>
              <a:chOff x="2800398" y="3080631"/>
              <a:chExt cx="1376278" cy="1725813"/>
            </a:xfrm>
          </p:grpSpPr>
          <p:pic>
            <p:nvPicPr>
              <p:cNvPr id="14" name="Picture 3" descr="C:\Users\yotsuda\AppData\Local\Microsoft\Windows\Temporary Internet Files\Content.IE5\0QU032KJ\MC900297161[1]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5849" y="3080631"/>
                <a:ext cx="1360827" cy="12727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テキスト ボックス 14"/>
              <p:cNvSpPr txBox="1"/>
              <p:nvPr/>
            </p:nvSpPr>
            <p:spPr>
              <a:xfrm>
                <a:off x="2800398" y="4437112"/>
                <a:ext cx="13260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バグ報告書</a:t>
                </a:r>
                <a:endParaRPr lang="en-US" dirty="0"/>
              </a:p>
            </p:txBody>
          </p:sp>
        </p:grpSp>
        <p:sp>
          <p:nvSpPr>
            <p:cNvPr id="11" name="テキスト ボックス 10"/>
            <p:cNvSpPr txBox="1"/>
            <p:nvPr/>
          </p:nvSpPr>
          <p:spPr>
            <a:xfrm>
              <a:off x="3838853" y="141277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詳細化</a:t>
              </a:r>
              <a:endParaRPr lang="en-US" dirty="0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7785120" y="3131676"/>
              <a:ext cx="7473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テスト</a:t>
              </a:r>
              <a:endParaRPr lang="en-US" dirty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5724128" y="6021288"/>
              <a:ext cx="13260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バグの発見</a:t>
              </a:r>
              <a:endParaRPr lang="en-US" dirty="0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3925669" y="328498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追加</a:t>
              </a:r>
              <a:endParaRPr lang="en-US" dirty="0"/>
            </a:p>
          </p:txBody>
        </p:sp>
        <p:grpSp>
          <p:nvGrpSpPr>
            <p:cNvPr id="20" name="グループ化 19"/>
            <p:cNvGrpSpPr/>
            <p:nvPr/>
          </p:nvGrpSpPr>
          <p:grpSpPr>
            <a:xfrm>
              <a:off x="4644008" y="2491891"/>
              <a:ext cx="3232073" cy="3232073"/>
              <a:chOff x="2955963" y="1812963"/>
              <a:chExt cx="3232073" cy="3232073"/>
            </a:xfrm>
          </p:grpSpPr>
          <p:sp>
            <p:nvSpPr>
              <p:cNvPr id="26" name="直線コネクタ 3"/>
              <p:cNvSpPr/>
              <p:nvPr/>
            </p:nvSpPr>
            <p:spPr>
              <a:xfrm>
                <a:off x="2955963" y="1812963"/>
                <a:ext cx="3232073" cy="323207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798080" y="514062"/>
                    </a:moveTo>
                    <a:arcTo wR="1616036" hR="1616036" stAng="19020466" swAng="2303174"/>
                  </a:path>
                </a:pathLst>
              </a:custGeom>
              <a:noFill/>
              <a:ln w="98425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直線コネクタ 4"/>
              <p:cNvSpPr/>
              <p:nvPr/>
            </p:nvSpPr>
            <p:spPr>
              <a:xfrm>
                <a:off x="2955963" y="1812963"/>
                <a:ext cx="3232073" cy="323207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112207" y="3154018"/>
                    </a:moveTo>
                    <a:arcTo wR="1616036" hR="1616036" stAng="4327182" swAng="2145637"/>
                  </a:path>
                </a:pathLst>
              </a:custGeom>
              <a:noFill/>
              <a:ln w="98425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直線コネクタ 5"/>
              <p:cNvSpPr/>
              <p:nvPr/>
            </p:nvSpPr>
            <p:spPr>
              <a:xfrm>
                <a:off x="2955963" y="1812963"/>
                <a:ext cx="3232073" cy="323207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5219" y="1486263"/>
                    </a:moveTo>
                    <a:arcTo wR="1616036" hR="1616036" stAng="11076360" swAng="2303174"/>
                  </a:path>
                </a:pathLst>
              </a:custGeom>
              <a:noFill/>
              <a:ln w="98425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25" name="直線コネクタ 3"/>
            <p:cNvSpPr/>
            <p:nvPr/>
          </p:nvSpPr>
          <p:spPr>
            <a:xfrm rot="906127">
              <a:off x="2381816" y="1842351"/>
              <a:ext cx="3197062" cy="319706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72484" y="295557"/>
                  </a:moveTo>
                  <a:arcTo wR="1598531" hR="1598531" stAng="14075875" swAng="4248249"/>
                </a:path>
              </a:pathLst>
            </a:custGeom>
            <a:noFill/>
            <a:ln w="98425">
              <a:tailEnd type="arrow"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215292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1187624" y="188640"/>
            <a:ext cx="6840760" cy="5616624"/>
            <a:chOff x="1187624" y="188640"/>
            <a:chExt cx="6840760" cy="5616624"/>
          </a:xfrm>
        </p:grpSpPr>
        <p:grpSp>
          <p:nvGrpSpPr>
            <p:cNvPr id="2" name="グループ化 1"/>
            <p:cNvGrpSpPr/>
            <p:nvPr/>
          </p:nvGrpSpPr>
          <p:grpSpPr>
            <a:xfrm>
              <a:off x="1187624" y="188640"/>
              <a:ext cx="6840760" cy="5616624"/>
              <a:chOff x="1187624" y="188640"/>
              <a:chExt cx="6840760" cy="5616624"/>
            </a:xfrm>
          </p:grpSpPr>
          <p:cxnSp>
            <p:nvCxnSpPr>
              <p:cNvPr id="5" name="直線コネクタ 4"/>
              <p:cNvCxnSpPr/>
              <p:nvPr/>
            </p:nvCxnSpPr>
            <p:spPr>
              <a:xfrm>
                <a:off x="3131840" y="188640"/>
                <a:ext cx="0" cy="5616624"/>
              </a:xfrm>
              <a:prstGeom prst="line">
                <a:avLst/>
              </a:prstGeom>
              <a:ln w="12700"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グループ化 7"/>
              <p:cNvGrpSpPr/>
              <p:nvPr/>
            </p:nvGrpSpPr>
            <p:grpSpPr>
              <a:xfrm>
                <a:off x="1187624" y="548680"/>
                <a:ext cx="1257300" cy="2317120"/>
                <a:chOff x="7524328" y="1260994"/>
                <a:chExt cx="1257300" cy="2317120"/>
              </a:xfrm>
            </p:grpSpPr>
            <p:pic>
              <p:nvPicPr>
                <p:cNvPr id="14" name="Picture 7" descr="C:\idd\doc\businessman1.gif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24328" y="1260994"/>
                  <a:ext cx="1257300" cy="19621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5" name="テキスト ボックス 14"/>
                <p:cNvSpPr txBox="1"/>
                <p:nvPr/>
              </p:nvSpPr>
              <p:spPr>
                <a:xfrm>
                  <a:off x="7700495" y="3208782"/>
                  <a:ext cx="1079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ja-JP" altLang="en-US" dirty="0" smtClean="0"/>
                    <a:t>ユーザー</a:t>
                  </a:r>
                  <a:endParaRPr lang="en-US" dirty="0"/>
                </a:p>
              </p:txBody>
            </p:sp>
          </p:grpSp>
          <p:sp>
            <p:nvSpPr>
              <p:cNvPr id="19" name="左右矢印 18"/>
              <p:cNvSpPr/>
              <p:nvPr/>
            </p:nvSpPr>
            <p:spPr>
              <a:xfrm>
                <a:off x="2436143" y="1441912"/>
                <a:ext cx="3456384" cy="484632"/>
              </a:xfrm>
              <a:prstGeom prst="leftRightArrow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フローチャート : 磁気ディスク 15"/>
              <p:cNvSpPr/>
              <p:nvPr/>
            </p:nvSpPr>
            <p:spPr>
              <a:xfrm>
                <a:off x="3465750" y="1216176"/>
                <a:ext cx="1397170" cy="936104"/>
              </a:xfrm>
              <a:prstGeom prst="flowChartMagneticDisk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dirty="0" smtClean="0"/>
                  <a:t>ITS</a:t>
                </a:r>
                <a:endParaRPr lang="en-US" dirty="0"/>
              </a:p>
            </p:txBody>
          </p:sp>
          <p:grpSp>
            <p:nvGrpSpPr>
              <p:cNvPr id="18" name="グループ化 17"/>
              <p:cNvGrpSpPr/>
              <p:nvPr/>
            </p:nvGrpSpPr>
            <p:grpSpPr>
              <a:xfrm>
                <a:off x="5609132" y="476672"/>
                <a:ext cx="2419252" cy="2169532"/>
                <a:chOff x="5508104" y="1556792"/>
                <a:chExt cx="2419252" cy="2169532"/>
              </a:xfrm>
            </p:grpSpPr>
            <p:pic>
              <p:nvPicPr>
                <p:cNvPr id="1026" name="Picture 2" descr="C:\idd\doc\illust615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20036" y="1556792"/>
                  <a:ext cx="1195388" cy="173196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7" name="テキスト ボックス 16"/>
                <p:cNvSpPr txBox="1"/>
                <p:nvPr/>
              </p:nvSpPr>
              <p:spPr>
                <a:xfrm>
                  <a:off x="5508104" y="3356992"/>
                  <a:ext cx="241925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ja-JP" altLang="en-US" dirty="0" smtClean="0"/>
                    <a:t>開発プロジェクトチーム</a:t>
                  </a:r>
                  <a:endParaRPr lang="en-US" dirty="0"/>
                </a:p>
              </p:txBody>
            </p:sp>
          </p:grpSp>
          <p:sp>
            <p:nvSpPr>
              <p:cNvPr id="20" name="フローチャート : 磁気ディスク 19"/>
              <p:cNvSpPr/>
              <p:nvPr/>
            </p:nvSpPr>
            <p:spPr>
              <a:xfrm>
                <a:off x="6055150" y="4437112"/>
                <a:ext cx="1397170" cy="936104"/>
              </a:xfrm>
              <a:prstGeom prst="flowChartMagneticDisk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dirty="0" smtClean="0"/>
                  <a:t>BTS</a:t>
                </a:r>
                <a:endParaRPr lang="en-US" dirty="0"/>
              </a:p>
            </p:txBody>
          </p:sp>
          <p:sp>
            <p:nvSpPr>
              <p:cNvPr id="22" name="左右矢印 21"/>
              <p:cNvSpPr/>
              <p:nvPr/>
            </p:nvSpPr>
            <p:spPr>
              <a:xfrm rot="2994529">
                <a:off x="4226489" y="3184451"/>
                <a:ext cx="2209625" cy="484632"/>
              </a:xfrm>
              <a:prstGeom prst="leftRightArrow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4350542" y="3356992"/>
                <a:ext cx="108555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転記・</a:t>
                </a:r>
                <a:endParaRPr lang="en-US" altLang="ja-JP" dirty="0" smtClean="0"/>
              </a:p>
              <a:p>
                <a:r>
                  <a:rPr lang="ja-JP" altLang="en-US" dirty="0" smtClean="0"/>
                  <a:t>対応づけ</a:t>
                </a:r>
                <a:endParaRPr lang="en-US" dirty="0"/>
              </a:p>
            </p:txBody>
          </p:sp>
          <p:sp>
            <p:nvSpPr>
              <p:cNvPr id="25" name="テキスト ボックス 24"/>
              <p:cNvSpPr txBox="1"/>
              <p:nvPr/>
            </p:nvSpPr>
            <p:spPr>
              <a:xfrm>
                <a:off x="3213373" y="827420"/>
                <a:ext cx="19078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コミュニケーション</a:t>
                </a:r>
                <a:endParaRPr lang="en-US" dirty="0"/>
              </a:p>
            </p:txBody>
          </p:sp>
          <p:sp>
            <p:nvSpPr>
              <p:cNvPr id="28" name="左右矢印 27"/>
              <p:cNvSpPr/>
              <p:nvPr/>
            </p:nvSpPr>
            <p:spPr>
              <a:xfrm rot="5888400">
                <a:off x="6140482" y="3210842"/>
                <a:ext cx="1434305" cy="484632"/>
              </a:xfrm>
              <a:prstGeom prst="leftRightArrow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テキスト ボックス 28"/>
              <p:cNvSpPr txBox="1"/>
              <p:nvPr/>
            </p:nvSpPr>
            <p:spPr>
              <a:xfrm>
                <a:off x="7086846" y="335699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作業</a:t>
                </a:r>
                <a:endParaRPr lang="en-US" dirty="0"/>
              </a:p>
            </p:txBody>
          </p:sp>
        </p:grpSp>
        <p:sp>
          <p:nvSpPr>
            <p:cNvPr id="3" name="テキスト ボックス 2"/>
            <p:cNvSpPr txBox="1"/>
            <p:nvPr/>
          </p:nvSpPr>
          <p:spPr>
            <a:xfrm>
              <a:off x="1981453" y="493187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社外</a:t>
              </a:r>
              <a:endParaRPr kumimoji="1" lang="ja-JP" altLang="en-US" dirty="0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3637637" y="493187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社内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2207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1475657" y="1628800"/>
            <a:ext cx="5184575" cy="1296144"/>
            <a:chOff x="1475657" y="1628800"/>
            <a:chExt cx="5184575" cy="1296144"/>
          </a:xfrm>
        </p:grpSpPr>
        <p:sp>
          <p:nvSpPr>
            <p:cNvPr id="23" name="角丸四角形 22"/>
            <p:cNvSpPr/>
            <p:nvPr/>
          </p:nvSpPr>
          <p:spPr>
            <a:xfrm>
              <a:off x="5004049" y="1628800"/>
              <a:ext cx="1656183" cy="1296144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QA</a:t>
              </a:r>
              <a:r>
                <a:rPr lang="ja-JP" altLang="en-US" dirty="0" smtClean="0"/>
                <a:t>チーム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リリース後のテスト</a:t>
              </a:r>
              <a:r>
                <a:rPr lang="en-US" altLang="ja-JP" dirty="0" smtClean="0"/>
                <a:t>)</a:t>
              </a:r>
              <a:endParaRPr lang="en-US" dirty="0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1475657" y="1628800"/>
              <a:ext cx="1656183" cy="1296144"/>
            </a:xfrm>
            <a:prstGeom prst="roundRect">
              <a:avLst/>
            </a:pr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開発チーム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リリース前の開発</a:t>
              </a:r>
              <a:r>
                <a:rPr lang="en-US" altLang="ja-JP" dirty="0" smtClean="0"/>
                <a:t>)</a:t>
              </a:r>
            </a:p>
          </p:txBody>
        </p:sp>
        <p:cxnSp>
          <p:nvCxnSpPr>
            <p:cNvPr id="3" name="直線矢印コネクタ 2"/>
            <p:cNvCxnSpPr/>
            <p:nvPr/>
          </p:nvCxnSpPr>
          <p:spPr>
            <a:xfrm>
              <a:off x="3131840" y="2040657"/>
              <a:ext cx="1872209" cy="0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線矢印コネクタ 23"/>
            <p:cNvCxnSpPr/>
            <p:nvPr/>
          </p:nvCxnSpPr>
          <p:spPr>
            <a:xfrm>
              <a:off x="3131840" y="2651770"/>
              <a:ext cx="1872209" cy="0"/>
            </a:xfrm>
            <a:prstGeom prst="straightConnector1">
              <a:avLst/>
            </a:prstGeom>
            <a:ln>
              <a:headEnd type="triangle" w="lg" len="lg"/>
              <a:tailEnd type="none" w="lg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" name="テキスト ボックス 8"/>
            <p:cNvSpPr txBox="1"/>
            <p:nvPr/>
          </p:nvSpPr>
          <p:spPr>
            <a:xfrm>
              <a:off x="3175273" y="1642750"/>
              <a:ext cx="17812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ビルドのリリース</a:t>
              </a:r>
              <a:endParaRPr lang="en-US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3402899" y="2291730"/>
              <a:ext cx="13260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バグ</a:t>
              </a:r>
              <a:r>
                <a:rPr lang="ja-JP" altLang="en-US" dirty="0" smtClean="0"/>
                <a:t>の報告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7917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152270" y="179348"/>
            <a:ext cx="8326818" cy="6680974"/>
            <a:chOff x="152270" y="179348"/>
            <a:chExt cx="8326818" cy="6680974"/>
          </a:xfrm>
        </p:grpSpPr>
        <p:grpSp>
          <p:nvGrpSpPr>
            <p:cNvPr id="107" name="グループ化 106"/>
            <p:cNvGrpSpPr/>
            <p:nvPr/>
          </p:nvGrpSpPr>
          <p:grpSpPr>
            <a:xfrm>
              <a:off x="152270" y="179348"/>
              <a:ext cx="8326818" cy="6680974"/>
              <a:chOff x="152270" y="179348"/>
              <a:chExt cx="8326818" cy="6680974"/>
            </a:xfrm>
          </p:grpSpPr>
          <p:pic>
            <p:nvPicPr>
              <p:cNvPr id="30" name="Picture 3" descr="C:\idd\doc\civ_003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84168" y="1192409"/>
                <a:ext cx="1351162" cy="14674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" name="テキスト ボックス 30"/>
              <p:cNvSpPr txBox="1"/>
              <p:nvPr/>
            </p:nvSpPr>
            <p:spPr>
              <a:xfrm>
                <a:off x="6436077" y="2636912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/>
                  <a:t>開発者</a:t>
                </a:r>
                <a:endParaRPr lang="en-US" sz="1600" dirty="0"/>
              </a:p>
            </p:txBody>
          </p:sp>
          <p:pic>
            <p:nvPicPr>
              <p:cNvPr id="35" name="Picture 3" descr="C:\idd\doc\civ_003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334883" y="4459803"/>
                <a:ext cx="1406431" cy="14064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2" descr="C:\idd\doc\illust615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8216" y="179348"/>
                <a:ext cx="907356" cy="13146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テキスト ボックス 5"/>
              <p:cNvSpPr txBox="1"/>
              <p:nvPr/>
            </p:nvSpPr>
            <p:spPr>
              <a:xfrm>
                <a:off x="3730562" y="1599763"/>
                <a:ext cx="167545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 smtClean="0"/>
                  <a:t>プロジェクトリード</a:t>
                </a:r>
                <a:endParaRPr lang="en-US" sz="1600" dirty="0"/>
              </a:p>
            </p:txBody>
          </p:sp>
          <p:grpSp>
            <p:nvGrpSpPr>
              <p:cNvPr id="7" name="グループ化 6"/>
              <p:cNvGrpSpPr/>
              <p:nvPr/>
            </p:nvGrpSpPr>
            <p:grpSpPr>
              <a:xfrm>
                <a:off x="2686171" y="1965927"/>
                <a:ext cx="3771658" cy="3771658"/>
                <a:chOff x="2686171" y="1543171"/>
                <a:chExt cx="3771658" cy="3771658"/>
              </a:xfrm>
            </p:grpSpPr>
            <p:sp>
              <p:nvSpPr>
                <p:cNvPr id="83" name="環状矢印 82"/>
                <p:cNvSpPr/>
                <p:nvPr/>
              </p:nvSpPr>
              <p:spPr>
                <a:xfrm>
                  <a:off x="2686171" y="1543171"/>
                  <a:ext cx="3771658" cy="3771658"/>
                </a:xfrm>
                <a:prstGeom prst="circularArrow">
                  <a:avLst>
                    <a:gd name="adj1" fmla="val 5202"/>
                    <a:gd name="adj2" fmla="val 336015"/>
                    <a:gd name="adj3" fmla="val 21292825"/>
                    <a:gd name="adj4" fmla="val 19766604"/>
                    <a:gd name="adj5" fmla="val 6068"/>
                  </a:avLst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84" name="環状矢印 83"/>
                <p:cNvSpPr/>
                <p:nvPr/>
              </p:nvSpPr>
              <p:spPr>
                <a:xfrm>
                  <a:off x="2686171" y="1543171"/>
                  <a:ext cx="3771658" cy="3771658"/>
                </a:xfrm>
                <a:prstGeom prst="circularArrow">
                  <a:avLst>
                    <a:gd name="adj1" fmla="val 5202"/>
                    <a:gd name="adj2" fmla="val 336015"/>
                    <a:gd name="adj3" fmla="val 4014266"/>
                    <a:gd name="adj4" fmla="val 2253829"/>
                    <a:gd name="adj5" fmla="val 6068"/>
                  </a:avLst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85" name="環状矢印 84"/>
                <p:cNvSpPr/>
                <p:nvPr/>
              </p:nvSpPr>
              <p:spPr>
                <a:xfrm>
                  <a:off x="2686171" y="1543171"/>
                  <a:ext cx="3771658" cy="3771658"/>
                </a:xfrm>
                <a:prstGeom prst="circularArrow">
                  <a:avLst>
                    <a:gd name="adj1" fmla="val 5202"/>
                    <a:gd name="adj2" fmla="val 336015"/>
                    <a:gd name="adj3" fmla="val 8210155"/>
                    <a:gd name="adj4" fmla="val 6449719"/>
                    <a:gd name="adj5" fmla="val 6068"/>
                  </a:avLst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86" name="環状矢印 85"/>
                <p:cNvSpPr/>
                <p:nvPr/>
              </p:nvSpPr>
              <p:spPr>
                <a:xfrm>
                  <a:off x="2686171" y="1543171"/>
                  <a:ext cx="3771658" cy="3771658"/>
                </a:xfrm>
                <a:prstGeom prst="circularArrow">
                  <a:avLst>
                    <a:gd name="adj1" fmla="val 5202"/>
                    <a:gd name="adj2" fmla="val 336015"/>
                    <a:gd name="adj3" fmla="val 12297380"/>
                    <a:gd name="adj4" fmla="val 10771160"/>
                    <a:gd name="adj5" fmla="val 6068"/>
                  </a:avLst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87" name="環状矢印 86"/>
                <p:cNvSpPr/>
                <p:nvPr/>
              </p:nvSpPr>
              <p:spPr>
                <a:xfrm>
                  <a:off x="2686171" y="1543171"/>
                  <a:ext cx="3771658" cy="3771658"/>
                </a:xfrm>
                <a:prstGeom prst="circularArrow">
                  <a:avLst>
                    <a:gd name="adj1" fmla="val 5202"/>
                    <a:gd name="adj2" fmla="val 336015"/>
                    <a:gd name="adj3" fmla="val 16865256"/>
                    <a:gd name="adj4" fmla="val 15198729"/>
                    <a:gd name="adj5" fmla="val 6068"/>
                  </a:avLst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</p:grpSp>
          <p:sp>
            <p:nvSpPr>
              <p:cNvPr id="9" name="テキスト ボックス 8"/>
              <p:cNvSpPr txBox="1"/>
              <p:nvPr/>
            </p:nvSpPr>
            <p:spPr>
              <a:xfrm>
                <a:off x="3596044" y="3429000"/>
                <a:ext cx="201369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ja-JP" altLang="en-US" sz="2400" dirty="0" smtClean="0"/>
                  <a:t>バグ報告票の</a:t>
                </a:r>
                <a:endParaRPr lang="en-US" altLang="ja-JP" sz="2400" dirty="0" smtClean="0"/>
              </a:p>
              <a:p>
                <a:pPr algn="ctr"/>
                <a:r>
                  <a:rPr lang="ja-JP" altLang="en-US" sz="2400" dirty="0" smtClean="0"/>
                  <a:t>流通</a:t>
                </a:r>
                <a:endParaRPr lang="en-US" sz="2400" dirty="0"/>
              </a:p>
            </p:txBody>
          </p:sp>
          <p:sp>
            <p:nvSpPr>
              <p:cNvPr id="88" name="環状矢印 87"/>
              <p:cNvSpPr/>
              <p:nvPr/>
            </p:nvSpPr>
            <p:spPr>
              <a:xfrm rot="10622551">
                <a:off x="152270" y="1003508"/>
                <a:ext cx="3771658" cy="3771658"/>
              </a:xfrm>
              <a:prstGeom prst="circularArrow">
                <a:avLst>
                  <a:gd name="adj1" fmla="val 5202"/>
                  <a:gd name="adj2" fmla="val 336015"/>
                  <a:gd name="adj3" fmla="val 8210155"/>
                  <a:gd name="adj4" fmla="val 6449719"/>
                  <a:gd name="adj5" fmla="val 6068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9" name="環状矢印 88"/>
              <p:cNvSpPr/>
              <p:nvPr/>
            </p:nvSpPr>
            <p:spPr>
              <a:xfrm rot="10800000">
                <a:off x="4342355" y="3088664"/>
                <a:ext cx="3771658" cy="3771658"/>
              </a:xfrm>
              <a:prstGeom prst="circularArrow">
                <a:avLst>
                  <a:gd name="adj1" fmla="val 5202"/>
                  <a:gd name="adj2" fmla="val 336015"/>
                  <a:gd name="adj3" fmla="val 8210155"/>
                  <a:gd name="adj4" fmla="val 6449719"/>
                  <a:gd name="adj5" fmla="val 6068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pic>
            <p:nvPicPr>
              <p:cNvPr id="91" name="Picture 3" descr="C:\Users\yotsuda\AppData\Local\Microsoft\Windows\Temporary Internet Files\Content.IE5\0QU032KJ\MC900297161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77455" y="692696"/>
                <a:ext cx="738736" cy="690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テキスト ボックス 9"/>
              <p:cNvSpPr txBox="1"/>
              <p:nvPr/>
            </p:nvSpPr>
            <p:spPr>
              <a:xfrm>
                <a:off x="1763688" y="1556792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新規作成</a:t>
                </a:r>
                <a:endParaRPr lang="en-US" dirty="0"/>
              </a:p>
            </p:txBody>
          </p:sp>
          <p:pic>
            <p:nvPicPr>
              <p:cNvPr id="92" name="Picture 3" descr="C:\Users\yotsuda\AppData\Local\Microsoft\Windows\Temporary Internet Files\Content.IE5\0QU032KJ\MC900297161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9208" y="2276872"/>
                <a:ext cx="738736" cy="690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3" name="Picture 3" descr="C:\Users\yotsuda\AppData\Local\Microsoft\Windows\Temporary Internet Files\Content.IE5\0QU032KJ\MC900297161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5432" y="2204864"/>
                <a:ext cx="738736" cy="690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4" name="Picture 3" descr="C:\Users\yotsuda\AppData\Local\Microsoft\Windows\Temporary Internet Files\Content.IE5\0QU032KJ\MC900297161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49488" y="4034235"/>
                <a:ext cx="738736" cy="690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5" name="Picture 3" descr="C:\Users\yotsuda\AppData\Local\Microsoft\Windows\Temporary Internet Files\Content.IE5\0QU032KJ\MC900297161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37320" y="5258371"/>
                <a:ext cx="738736" cy="690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6" name="Picture 3" descr="C:\Users\yotsuda\AppData\Local\Microsoft\Windows\Temporary Internet Files\Content.IE5\0QU032KJ\MC900297161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1800" y="4034235"/>
                <a:ext cx="738736" cy="690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7" name="Picture 3" descr="C:\Users\yotsuda\AppData\Local\Microsoft\Windows\Temporary Internet Files\Content.IE5\0QU032KJ\MC900297161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40352" y="3861048"/>
                <a:ext cx="738736" cy="690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8" name="テキスト ボックス 97"/>
              <p:cNvSpPr txBox="1"/>
              <p:nvPr/>
            </p:nvSpPr>
            <p:spPr>
              <a:xfrm>
                <a:off x="7308304" y="327569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終了</a:t>
                </a:r>
                <a:endParaRPr lang="en-US" dirty="0"/>
              </a:p>
            </p:txBody>
          </p:sp>
          <p:sp>
            <p:nvSpPr>
              <p:cNvPr id="99" name="テキスト ボックス 98"/>
              <p:cNvSpPr txBox="1"/>
              <p:nvPr/>
            </p:nvSpPr>
            <p:spPr>
              <a:xfrm>
                <a:off x="1619672" y="5877272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/>
                  <a:t>開発者</a:t>
                </a:r>
                <a:endParaRPr lang="en-US" sz="1600" dirty="0"/>
              </a:p>
            </p:txBody>
          </p:sp>
          <p:grpSp>
            <p:nvGrpSpPr>
              <p:cNvPr id="13" name="グループ化 12"/>
              <p:cNvGrpSpPr/>
              <p:nvPr/>
            </p:nvGrpSpPr>
            <p:grpSpPr>
              <a:xfrm>
                <a:off x="1259632" y="2470591"/>
                <a:ext cx="1174433" cy="1512987"/>
                <a:chOff x="1259632" y="2470591"/>
                <a:chExt cx="1174433" cy="1512987"/>
              </a:xfrm>
            </p:grpSpPr>
            <p:pic>
              <p:nvPicPr>
                <p:cNvPr id="56" name="Picture 2" descr="C:\idd\doc\3603.jpg"/>
                <p:cNvPicPr>
                  <a:picLocks noChangeAspect="1" noChangeArrowheads="1"/>
                </p:cNvPicPr>
                <p:nvPr/>
              </p:nvPicPr>
              <p:blipFill>
                <a:blip r:embed="rId5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59632" y="2470591"/>
                  <a:ext cx="1174433" cy="117443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00" name="テキスト ボックス 99"/>
                <p:cNvSpPr txBox="1"/>
                <p:nvPr/>
              </p:nvSpPr>
              <p:spPr>
                <a:xfrm>
                  <a:off x="1331640" y="3645024"/>
                  <a:ext cx="90762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ja-JP" altLang="en-US" sz="1600" smtClean="0"/>
                    <a:t>テスター</a:t>
                  </a:r>
                  <a:endParaRPr lang="en-US" sz="1600" dirty="0"/>
                </a:p>
              </p:txBody>
            </p:sp>
          </p:grpSp>
        </p:grpSp>
        <p:grpSp>
          <p:nvGrpSpPr>
            <p:cNvPr id="2" name="グループ化 1"/>
            <p:cNvGrpSpPr/>
            <p:nvPr/>
          </p:nvGrpSpPr>
          <p:grpSpPr>
            <a:xfrm>
              <a:off x="6372201" y="4581128"/>
              <a:ext cx="1582433" cy="1634698"/>
              <a:chOff x="6372200" y="4581128"/>
              <a:chExt cx="1752222" cy="1852172"/>
            </a:xfrm>
          </p:grpSpPr>
          <p:pic>
            <p:nvPicPr>
              <p:cNvPr id="33" name="Picture 2" descr="C:\idd\doc\yoda2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263" b="98684" l="9211" r="88487">
                            <a14:foregroundMark x1="80263" y1="23684" x2="80921" y2="23947"/>
                            <a14:foregroundMark x1="86184" y1="28421" x2="86842" y2="28947"/>
                            <a14:foregroundMark x1="31579" y1="10000" x2="36842" y2="3684"/>
                            <a14:foregroundMark x1="39145" y1="3421" x2="53947" y2="7105"/>
                            <a14:foregroundMark x1="47368" y1="3684" x2="52303" y2="5263"/>
                            <a14:foregroundMark x1="17763" y1="19737" x2="31250" y2="15789"/>
                            <a14:foregroundMark x1="58224" y1="9737" x2="68750" y2="6053"/>
                            <a14:foregroundMark x1="54934" y1="6842" x2="56579" y2="8947"/>
                            <a14:foregroundMark x1="31250" y1="10789" x2="30921" y2="16053"/>
                            <a14:backgroundMark x1="70395" y1="47105" x2="71053" y2="5131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909" r="11323" b="1471"/>
              <a:stretch/>
            </p:blipFill>
            <p:spPr bwMode="auto">
              <a:xfrm>
                <a:off x="6610846" y="4581128"/>
                <a:ext cx="913482" cy="14466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4" name="テキスト ボックス 33"/>
              <p:cNvSpPr txBox="1"/>
              <p:nvPr/>
            </p:nvSpPr>
            <p:spPr>
              <a:xfrm>
                <a:off x="6372200" y="6021288"/>
                <a:ext cx="1752222" cy="412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1600" dirty="0" smtClean="0"/>
                  <a:t>ビルドマスター</a:t>
                </a:r>
                <a:endParaRPr kumimoji="1" lang="en-US" altLang="ja-JP" sz="1600" dirty="0" smtClea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959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46666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/>
              <a:t>B</a:t>
            </a:r>
            <a:r>
              <a:rPr kumimoji="1" lang="en-US" altLang="ja-JP" sz="3200" b="1" dirty="0" smtClean="0"/>
              <a:t>asic sequence of an issue</a:t>
            </a:r>
          </a:p>
        </p:txBody>
      </p:sp>
      <p:grpSp>
        <p:nvGrpSpPr>
          <p:cNvPr id="3" name="グループ化 2"/>
          <p:cNvGrpSpPr/>
          <p:nvPr/>
        </p:nvGrpSpPr>
        <p:grpSpPr>
          <a:xfrm>
            <a:off x="908557" y="1052736"/>
            <a:ext cx="7335851" cy="5544616"/>
            <a:chOff x="908557" y="1052736"/>
            <a:chExt cx="7335851" cy="5544616"/>
          </a:xfrm>
        </p:grpSpPr>
        <p:cxnSp>
          <p:nvCxnSpPr>
            <p:cNvPr id="12" name="直線コネクタ 11"/>
            <p:cNvCxnSpPr>
              <a:stCxn id="5" idx="2"/>
            </p:cNvCxnSpPr>
            <p:nvPr/>
          </p:nvCxnSpPr>
          <p:spPr>
            <a:xfrm>
              <a:off x="7344308" y="1556792"/>
              <a:ext cx="0" cy="5040560"/>
            </a:xfrm>
            <a:prstGeom prst="line">
              <a:avLst/>
            </a:prstGeom>
            <a:ln w="381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>
              <a:stCxn id="4" idx="2"/>
            </p:cNvCxnSpPr>
            <p:nvPr/>
          </p:nvCxnSpPr>
          <p:spPr>
            <a:xfrm>
              <a:off x="4968044" y="1556792"/>
              <a:ext cx="0" cy="5040560"/>
            </a:xfrm>
            <a:prstGeom prst="line">
              <a:avLst/>
            </a:prstGeom>
            <a:ln w="381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5" name="U ターン矢印 14"/>
            <p:cNvSpPr/>
            <p:nvPr/>
          </p:nvSpPr>
          <p:spPr>
            <a:xfrm rot="16200000">
              <a:off x="4230475" y="2484509"/>
              <a:ext cx="2376263" cy="3833191"/>
            </a:xfrm>
            <a:prstGeom prst="uturnArrow">
              <a:avLst>
                <a:gd name="adj1" fmla="val 13431"/>
                <a:gd name="adj2" fmla="val 12753"/>
                <a:gd name="adj3" fmla="val 15893"/>
                <a:gd name="adj4" fmla="val 43750"/>
                <a:gd name="adj5" fmla="val 38049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左矢印 25"/>
            <p:cNvSpPr/>
            <p:nvPr/>
          </p:nvSpPr>
          <p:spPr>
            <a:xfrm flipH="1">
              <a:off x="2591923" y="3077925"/>
              <a:ext cx="4752384" cy="648072"/>
            </a:xfrm>
            <a:prstGeom prst="lef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                                        割り当て</a:t>
              </a:r>
              <a:endParaRPr kumimoji="1" lang="ja-JP" altLang="en-US" dirty="0"/>
            </a:p>
          </p:txBody>
        </p:sp>
        <p:sp>
          <p:nvSpPr>
            <p:cNvPr id="2" name="角丸四角形 1"/>
            <p:cNvSpPr/>
            <p:nvPr/>
          </p:nvSpPr>
          <p:spPr>
            <a:xfrm>
              <a:off x="1691680" y="1052736"/>
              <a:ext cx="1800200" cy="504056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 smtClean="0"/>
                <a:t>プロジェクトリード</a:t>
              </a:r>
              <a:endParaRPr kumimoji="1" lang="ja-JP" altLang="en-US" sz="1600" dirty="0"/>
            </a:p>
          </p:txBody>
        </p:sp>
        <p:sp>
          <p:nvSpPr>
            <p:cNvPr id="4" name="角丸四角形 3"/>
            <p:cNvSpPr/>
            <p:nvPr/>
          </p:nvSpPr>
          <p:spPr>
            <a:xfrm>
              <a:off x="4067944" y="1052736"/>
              <a:ext cx="1800200" cy="50405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開発</a:t>
              </a:r>
              <a:r>
                <a:rPr lang="ja-JP" altLang="en-US" dirty="0"/>
                <a:t>者</a:t>
              </a:r>
              <a:endParaRPr kumimoji="1" lang="ja-JP" altLang="en-US" dirty="0"/>
            </a:p>
          </p:txBody>
        </p:sp>
        <p:sp>
          <p:nvSpPr>
            <p:cNvPr id="5" name="角丸四角形 4"/>
            <p:cNvSpPr/>
            <p:nvPr/>
          </p:nvSpPr>
          <p:spPr>
            <a:xfrm>
              <a:off x="6444208" y="1052736"/>
              <a:ext cx="1800200" cy="504056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テスター</a:t>
              </a:r>
              <a:endParaRPr kumimoji="1" lang="ja-JP" altLang="en-US" dirty="0"/>
            </a:p>
          </p:txBody>
        </p:sp>
        <p:cxnSp>
          <p:nvCxnSpPr>
            <p:cNvPr id="6" name="直線コネクタ 5"/>
            <p:cNvCxnSpPr>
              <a:stCxn id="2" idx="2"/>
            </p:cNvCxnSpPr>
            <p:nvPr/>
          </p:nvCxnSpPr>
          <p:spPr>
            <a:xfrm>
              <a:off x="2591780" y="1556792"/>
              <a:ext cx="0" cy="5040560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14" name="左矢印 13"/>
            <p:cNvSpPr/>
            <p:nvPr/>
          </p:nvSpPr>
          <p:spPr>
            <a:xfrm>
              <a:off x="2591780" y="1844824"/>
              <a:ext cx="4752528" cy="648072"/>
            </a:xfrm>
            <a:prstGeom prst="lef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新規</a:t>
              </a:r>
              <a:r>
                <a:rPr lang="ja-JP" altLang="en-US" dirty="0"/>
                <a:t>作成</a:t>
              </a:r>
              <a:endParaRPr kumimoji="1" lang="ja-JP" altLang="en-US" dirty="0"/>
            </a:p>
          </p:txBody>
        </p:sp>
        <p:sp>
          <p:nvSpPr>
            <p:cNvPr id="17" name="左矢印 16"/>
            <p:cNvSpPr/>
            <p:nvPr/>
          </p:nvSpPr>
          <p:spPr>
            <a:xfrm flipH="1">
              <a:off x="4985773" y="4135221"/>
              <a:ext cx="2358535" cy="648072"/>
            </a:xfrm>
            <a:prstGeom prst="lef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解決</a:t>
              </a:r>
              <a:endParaRPr kumimoji="1" lang="ja-JP" altLang="en-US" dirty="0"/>
            </a:p>
          </p:txBody>
        </p:sp>
        <p:sp>
          <p:nvSpPr>
            <p:cNvPr id="18" name="左矢印 17"/>
            <p:cNvSpPr/>
            <p:nvPr/>
          </p:nvSpPr>
          <p:spPr>
            <a:xfrm>
              <a:off x="2582671" y="5445224"/>
              <a:ext cx="4752528" cy="648072"/>
            </a:xfrm>
            <a:prstGeom prst="lef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             解決に同意</a:t>
              </a:r>
              <a:endParaRPr kumimoji="1" lang="ja-JP" altLang="en-US" dirty="0"/>
            </a:p>
          </p:txBody>
        </p:sp>
        <p:sp>
          <p:nvSpPr>
            <p:cNvPr id="22" name="左矢印 21"/>
            <p:cNvSpPr/>
            <p:nvPr/>
          </p:nvSpPr>
          <p:spPr>
            <a:xfrm>
              <a:off x="908557" y="5949280"/>
              <a:ext cx="1656184" cy="648072"/>
            </a:xfrm>
            <a:prstGeom prst="lef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閉じる</a:t>
              </a:r>
              <a:endParaRPr kumimoji="1" lang="ja-JP" altLang="en-US" dirty="0"/>
            </a:p>
          </p:txBody>
        </p:sp>
        <p:sp>
          <p:nvSpPr>
            <p:cNvPr id="30" name="左矢印 29"/>
            <p:cNvSpPr/>
            <p:nvPr/>
          </p:nvSpPr>
          <p:spPr>
            <a:xfrm>
              <a:off x="2591636" y="2192989"/>
              <a:ext cx="2376264" cy="648072"/>
            </a:xfrm>
            <a:prstGeom prst="lef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新規</a:t>
              </a:r>
              <a:r>
                <a:rPr lang="ja-JP" altLang="en-US" dirty="0"/>
                <a:t>作成</a:t>
              </a:r>
              <a:endParaRPr kumimoji="1" lang="ja-JP" altLang="en-US" dirty="0"/>
            </a:p>
          </p:txBody>
        </p:sp>
        <p:sp>
          <p:nvSpPr>
            <p:cNvPr id="31" name="左矢印 30"/>
            <p:cNvSpPr/>
            <p:nvPr/>
          </p:nvSpPr>
          <p:spPr>
            <a:xfrm>
              <a:off x="917810" y="3356992"/>
              <a:ext cx="1656184" cy="648072"/>
            </a:xfrm>
            <a:prstGeom prst="lef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閉じる</a:t>
              </a:r>
              <a:endParaRPr kumimoji="1" lang="ja-JP" altLang="en-US" dirty="0"/>
            </a:p>
          </p:txBody>
        </p:sp>
        <p:sp>
          <p:nvSpPr>
            <p:cNvPr id="10" name="U ターン矢印 9"/>
            <p:cNvSpPr/>
            <p:nvPr/>
          </p:nvSpPr>
          <p:spPr>
            <a:xfrm rot="16200000" flipH="1">
              <a:off x="1304785" y="1732235"/>
              <a:ext cx="1147558" cy="1381880"/>
            </a:xfrm>
            <a:prstGeom prst="uturnArrow">
              <a:avLst>
                <a:gd name="adj1" fmla="val 25000"/>
                <a:gd name="adj2" fmla="val 25000"/>
                <a:gd name="adj3" fmla="val 25000"/>
                <a:gd name="adj4" fmla="val 43750"/>
                <a:gd name="adj5" fmla="val 100000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1484163" y="181178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>
                  <a:solidFill>
                    <a:schemeClr val="bg1"/>
                  </a:solidFill>
                </a:rPr>
                <a:t>新規作成</a:t>
              </a:r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角丸四角形 20"/>
            <p:cNvSpPr/>
            <p:nvPr/>
          </p:nvSpPr>
          <p:spPr>
            <a:xfrm>
              <a:off x="6615407" y="4841977"/>
              <a:ext cx="1440160" cy="334257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テスト</a:t>
              </a:r>
              <a:endParaRPr kumimoji="1" lang="ja-JP" altLang="en-US" dirty="0"/>
            </a:p>
          </p:txBody>
        </p:sp>
        <p:sp>
          <p:nvSpPr>
            <p:cNvPr id="16" name="左矢印 15"/>
            <p:cNvSpPr/>
            <p:nvPr/>
          </p:nvSpPr>
          <p:spPr>
            <a:xfrm flipH="1">
              <a:off x="2591779" y="2996952"/>
              <a:ext cx="2358535" cy="648072"/>
            </a:xfrm>
            <a:prstGeom prst="lef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割り当て</a:t>
              </a:r>
              <a:endParaRPr kumimoji="1" lang="ja-JP" altLang="en-US" dirty="0"/>
            </a:p>
          </p:txBody>
        </p:sp>
        <p:sp>
          <p:nvSpPr>
            <p:cNvPr id="23" name="角丸四角形 22"/>
            <p:cNvSpPr/>
            <p:nvPr/>
          </p:nvSpPr>
          <p:spPr>
            <a:xfrm>
              <a:off x="4247820" y="3869725"/>
              <a:ext cx="1440160" cy="334257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修正</a:t>
              </a:r>
              <a:endParaRPr kumimoji="1" lang="ja-JP" altLang="en-US" dirty="0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4716016" y="5263948"/>
              <a:ext cx="1512168" cy="406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>
                  <a:solidFill>
                    <a:schemeClr val="bg1"/>
                  </a:solidFill>
                </a:rPr>
                <a:t>解決に異議</a:t>
              </a:r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009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7817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 smtClean="0"/>
              <a:t>Actions developers can take</a:t>
            </a:r>
            <a:r>
              <a:rPr kumimoji="1" lang="ja-JP" altLang="en-US" sz="3200" b="1" dirty="0" smtClean="0"/>
              <a:t> </a:t>
            </a:r>
            <a:r>
              <a:rPr kumimoji="1" lang="en-US" altLang="ja-JP" sz="3200" b="1" dirty="0" smtClean="0"/>
              <a:t>to resolve issues</a:t>
            </a:r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3483180088"/>
              </p:ext>
            </p:extLst>
          </p:nvPr>
        </p:nvGraphicFramePr>
        <p:xfrm>
          <a:off x="407876" y="1036960"/>
          <a:ext cx="7908540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059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221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漸増的なアプローチを反復して行う</a:t>
            </a:r>
            <a:endParaRPr kumimoji="1" lang="en-US" altLang="ja-JP" sz="3200" b="1" dirty="0" smtClean="0"/>
          </a:p>
        </p:txBody>
      </p:sp>
      <p:grpSp>
        <p:nvGrpSpPr>
          <p:cNvPr id="2" name="グループ化 1"/>
          <p:cNvGrpSpPr/>
          <p:nvPr/>
        </p:nvGrpSpPr>
        <p:grpSpPr>
          <a:xfrm>
            <a:off x="395536" y="1484784"/>
            <a:ext cx="4032448" cy="1152128"/>
            <a:chOff x="395536" y="1484784"/>
            <a:chExt cx="4032448" cy="1152128"/>
          </a:xfrm>
        </p:grpSpPr>
        <p:sp>
          <p:nvSpPr>
            <p:cNvPr id="7" name="角丸四角形 6"/>
            <p:cNvSpPr/>
            <p:nvPr/>
          </p:nvSpPr>
          <p:spPr>
            <a:xfrm>
              <a:off x="395536" y="1628800"/>
              <a:ext cx="4032448" cy="86409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aphicFrame>
          <p:nvGraphicFramePr>
            <p:cNvPr id="6" name="図表 5"/>
            <p:cNvGraphicFramePr/>
            <p:nvPr>
              <p:extLst>
                <p:ext uri="{D42A27DB-BD31-4B8C-83A1-F6EECF244321}">
                  <p14:modId xmlns:p14="http://schemas.microsoft.com/office/powerpoint/2010/main" val="3581977263"/>
                </p:ext>
              </p:extLst>
            </p:nvPr>
          </p:nvGraphicFramePr>
          <p:xfrm>
            <a:off x="539552" y="1484784"/>
            <a:ext cx="3744416" cy="11521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  <p:grpSp>
        <p:nvGrpSpPr>
          <p:cNvPr id="4" name="グループ化 3"/>
          <p:cNvGrpSpPr/>
          <p:nvPr/>
        </p:nvGrpSpPr>
        <p:grpSpPr>
          <a:xfrm>
            <a:off x="2699792" y="3140968"/>
            <a:ext cx="4032448" cy="1152128"/>
            <a:chOff x="2699792" y="3140968"/>
            <a:chExt cx="4032448" cy="1152128"/>
          </a:xfrm>
        </p:grpSpPr>
        <p:sp>
          <p:nvSpPr>
            <p:cNvPr id="10" name="角丸四角形 9"/>
            <p:cNvSpPr/>
            <p:nvPr/>
          </p:nvSpPr>
          <p:spPr>
            <a:xfrm>
              <a:off x="2699792" y="3284984"/>
              <a:ext cx="4032448" cy="86409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aphicFrame>
          <p:nvGraphicFramePr>
            <p:cNvPr id="11" name="図表 10"/>
            <p:cNvGraphicFramePr/>
            <p:nvPr>
              <p:extLst>
                <p:ext uri="{D42A27DB-BD31-4B8C-83A1-F6EECF244321}">
                  <p14:modId xmlns:p14="http://schemas.microsoft.com/office/powerpoint/2010/main" val="4287893048"/>
                </p:ext>
              </p:extLst>
            </p:nvPr>
          </p:nvGraphicFramePr>
          <p:xfrm>
            <a:off x="2843808" y="3140968"/>
            <a:ext cx="3744416" cy="11521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</p:grpSp>
      <p:grpSp>
        <p:nvGrpSpPr>
          <p:cNvPr id="5" name="グループ化 4"/>
          <p:cNvGrpSpPr/>
          <p:nvPr/>
        </p:nvGrpSpPr>
        <p:grpSpPr>
          <a:xfrm>
            <a:off x="4355976" y="4797152"/>
            <a:ext cx="4032448" cy="1152128"/>
            <a:chOff x="4355976" y="4797152"/>
            <a:chExt cx="4032448" cy="1152128"/>
          </a:xfrm>
        </p:grpSpPr>
        <p:sp>
          <p:nvSpPr>
            <p:cNvPr id="13" name="角丸四角形 12"/>
            <p:cNvSpPr/>
            <p:nvPr/>
          </p:nvSpPr>
          <p:spPr>
            <a:xfrm>
              <a:off x="4355976" y="4941168"/>
              <a:ext cx="4032448" cy="86409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aphicFrame>
          <p:nvGraphicFramePr>
            <p:cNvPr id="14" name="図表 13"/>
            <p:cNvGraphicFramePr/>
            <p:nvPr>
              <p:extLst>
                <p:ext uri="{D42A27DB-BD31-4B8C-83A1-F6EECF244321}">
                  <p14:modId xmlns:p14="http://schemas.microsoft.com/office/powerpoint/2010/main" val="2943109249"/>
                </p:ext>
              </p:extLst>
            </p:nvPr>
          </p:nvGraphicFramePr>
          <p:xfrm>
            <a:off x="4499992" y="4797152"/>
            <a:ext cx="3744416" cy="11521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</p:grpSp>
      <p:sp>
        <p:nvSpPr>
          <p:cNvPr id="21" name="下矢印 20"/>
          <p:cNvSpPr/>
          <p:nvPr/>
        </p:nvSpPr>
        <p:spPr>
          <a:xfrm rot="1451009">
            <a:off x="5360287" y="4387163"/>
            <a:ext cx="223627" cy="38089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下矢印 21"/>
          <p:cNvSpPr/>
          <p:nvPr/>
        </p:nvSpPr>
        <p:spPr>
          <a:xfrm rot="1451009">
            <a:off x="3488078" y="2730979"/>
            <a:ext cx="223627" cy="38089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976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221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漸増的なアプローチを反復して行う</a:t>
            </a:r>
            <a:endParaRPr kumimoji="1" lang="en-US" altLang="ja-JP" sz="3200" b="1" dirty="0" smtClean="0"/>
          </a:p>
        </p:txBody>
      </p:sp>
      <p:grpSp>
        <p:nvGrpSpPr>
          <p:cNvPr id="3" name="グループ化 2"/>
          <p:cNvGrpSpPr/>
          <p:nvPr/>
        </p:nvGrpSpPr>
        <p:grpSpPr>
          <a:xfrm>
            <a:off x="395536" y="1484784"/>
            <a:ext cx="7992888" cy="4464496"/>
            <a:chOff x="395536" y="1484784"/>
            <a:chExt cx="7992888" cy="4464496"/>
          </a:xfrm>
        </p:grpSpPr>
        <p:grpSp>
          <p:nvGrpSpPr>
            <p:cNvPr id="2" name="グループ化 1"/>
            <p:cNvGrpSpPr/>
            <p:nvPr/>
          </p:nvGrpSpPr>
          <p:grpSpPr>
            <a:xfrm>
              <a:off x="395536" y="1484784"/>
              <a:ext cx="4032448" cy="1152128"/>
              <a:chOff x="395536" y="1484784"/>
              <a:chExt cx="4032448" cy="1152128"/>
            </a:xfrm>
          </p:grpSpPr>
          <p:sp>
            <p:nvSpPr>
              <p:cNvPr id="7" name="角丸四角形 6"/>
              <p:cNvSpPr/>
              <p:nvPr/>
            </p:nvSpPr>
            <p:spPr>
              <a:xfrm>
                <a:off x="395536" y="1628800"/>
                <a:ext cx="4032448" cy="86409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6" name="図表 5"/>
              <p:cNvGraphicFramePr/>
              <p:nvPr>
                <p:extLst>
                  <p:ext uri="{D42A27DB-BD31-4B8C-83A1-F6EECF244321}">
                    <p14:modId xmlns:p14="http://schemas.microsoft.com/office/powerpoint/2010/main" val="1150133056"/>
                  </p:ext>
                </p:extLst>
              </p:nvPr>
            </p:nvGraphicFramePr>
            <p:xfrm>
              <a:off x="539552" y="1484784"/>
              <a:ext cx="3744416" cy="11521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p:grpSp>
        <p:grpSp>
          <p:nvGrpSpPr>
            <p:cNvPr id="4" name="グループ化 3"/>
            <p:cNvGrpSpPr/>
            <p:nvPr/>
          </p:nvGrpSpPr>
          <p:grpSpPr>
            <a:xfrm>
              <a:off x="2699792" y="3140968"/>
              <a:ext cx="4032448" cy="1152128"/>
              <a:chOff x="2699792" y="3140968"/>
              <a:chExt cx="4032448" cy="1152128"/>
            </a:xfrm>
          </p:grpSpPr>
          <p:sp>
            <p:nvSpPr>
              <p:cNvPr id="10" name="角丸四角形 9"/>
              <p:cNvSpPr/>
              <p:nvPr/>
            </p:nvSpPr>
            <p:spPr>
              <a:xfrm>
                <a:off x="2699792" y="3284984"/>
                <a:ext cx="4032448" cy="86409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11" name="図表 10"/>
              <p:cNvGraphicFramePr/>
              <p:nvPr>
                <p:extLst>
                  <p:ext uri="{D42A27DB-BD31-4B8C-83A1-F6EECF244321}">
                    <p14:modId xmlns:p14="http://schemas.microsoft.com/office/powerpoint/2010/main" val="668458275"/>
                  </p:ext>
                </p:extLst>
              </p:nvPr>
            </p:nvGraphicFramePr>
            <p:xfrm>
              <a:off x="2843808" y="3140968"/>
              <a:ext cx="3744416" cy="11521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p:grpSp>
        <p:grpSp>
          <p:nvGrpSpPr>
            <p:cNvPr id="5" name="グループ化 4"/>
            <p:cNvGrpSpPr/>
            <p:nvPr/>
          </p:nvGrpSpPr>
          <p:grpSpPr>
            <a:xfrm>
              <a:off x="4355976" y="4797152"/>
              <a:ext cx="4032448" cy="1152128"/>
              <a:chOff x="4355976" y="4797152"/>
              <a:chExt cx="4032448" cy="1152128"/>
            </a:xfrm>
          </p:grpSpPr>
          <p:sp>
            <p:nvSpPr>
              <p:cNvPr id="13" name="角丸四角形 12"/>
              <p:cNvSpPr/>
              <p:nvPr/>
            </p:nvSpPr>
            <p:spPr>
              <a:xfrm>
                <a:off x="4355976" y="4941168"/>
                <a:ext cx="4032448" cy="86409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14" name="図表 13"/>
              <p:cNvGraphicFramePr/>
              <p:nvPr>
                <p:extLst>
                  <p:ext uri="{D42A27DB-BD31-4B8C-83A1-F6EECF244321}">
                    <p14:modId xmlns:p14="http://schemas.microsoft.com/office/powerpoint/2010/main" val="3637494035"/>
                  </p:ext>
                </p:extLst>
              </p:nvPr>
            </p:nvGraphicFramePr>
            <p:xfrm>
              <a:off x="4499992" y="4797152"/>
              <a:ext cx="3744416" cy="11521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3" r:lo="rId14" r:qs="rId15" r:cs="rId16"/>
              </a:graphicData>
            </a:graphic>
          </p:graphicFrame>
        </p:grpSp>
        <p:sp>
          <p:nvSpPr>
            <p:cNvPr id="21" name="下矢印 20"/>
            <p:cNvSpPr/>
            <p:nvPr/>
          </p:nvSpPr>
          <p:spPr>
            <a:xfrm rot="1451009">
              <a:off x="5360287" y="4387163"/>
              <a:ext cx="223627" cy="38089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下矢印 21"/>
            <p:cNvSpPr/>
            <p:nvPr/>
          </p:nvSpPr>
          <p:spPr>
            <a:xfrm rot="1451009">
              <a:off x="3488078" y="2730979"/>
              <a:ext cx="223627" cy="38089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062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線コネクタ 24"/>
          <p:cNvCxnSpPr/>
          <p:nvPr/>
        </p:nvCxnSpPr>
        <p:spPr>
          <a:xfrm>
            <a:off x="1140819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>
            <a:off x="1911305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>
            <a:off x="3837520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>
            <a:off x="3067034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/>
        </p:nvCxnSpPr>
        <p:spPr>
          <a:xfrm>
            <a:off x="2681791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>
            <a:off x="4608006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>
            <a:off x="4222763" y="480984"/>
            <a:ext cx="0" cy="4100144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/>
          <p:nvPr/>
        </p:nvCxnSpPr>
        <p:spPr>
          <a:xfrm>
            <a:off x="2296548" y="480984"/>
            <a:ext cx="0" cy="4100144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1526062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3452277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4993249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>
            <a:off x="5378492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/>
          <p:cNvCxnSpPr/>
          <p:nvPr/>
        </p:nvCxnSpPr>
        <p:spPr>
          <a:xfrm>
            <a:off x="5763735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>
            <a:off x="6148978" y="480984"/>
            <a:ext cx="0" cy="3807800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>
            <a:off x="7689950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/>
        </p:nvCxnSpPr>
        <p:spPr>
          <a:xfrm>
            <a:off x="6919464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/>
          <p:nvPr/>
        </p:nvCxnSpPr>
        <p:spPr>
          <a:xfrm>
            <a:off x="6534221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/>
        </p:nvCxnSpPr>
        <p:spPr>
          <a:xfrm>
            <a:off x="8460432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>
          <a:xfrm>
            <a:off x="8075193" y="332656"/>
            <a:ext cx="0" cy="4104456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/>
          <p:cNvCxnSpPr/>
          <p:nvPr/>
        </p:nvCxnSpPr>
        <p:spPr>
          <a:xfrm>
            <a:off x="7304707" y="602686"/>
            <a:ext cx="0" cy="356439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グループ化 51"/>
          <p:cNvGrpSpPr/>
          <p:nvPr/>
        </p:nvGrpSpPr>
        <p:grpSpPr>
          <a:xfrm>
            <a:off x="827584" y="620688"/>
            <a:ext cx="4176464" cy="1121822"/>
            <a:chOff x="395536" y="1484784"/>
            <a:chExt cx="4032448" cy="1152128"/>
          </a:xfrm>
        </p:grpSpPr>
        <p:sp>
          <p:nvSpPr>
            <p:cNvPr id="53" name="角丸四角形 52"/>
            <p:cNvSpPr/>
            <p:nvPr/>
          </p:nvSpPr>
          <p:spPr>
            <a:xfrm>
              <a:off x="395536" y="1628800"/>
              <a:ext cx="4032448" cy="86409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aphicFrame>
          <p:nvGraphicFramePr>
            <p:cNvPr id="54" name="図表 53"/>
            <p:cNvGraphicFramePr/>
            <p:nvPr>
              <p:extLst>
                <p:ext uri="{D42A27DB-BD31-4B8C-83A1-F6EECF244321}">
                  <p14:modId xmlns:p14="http://schemas.microsoft.com/office/powerpoint/2010/main" val="2247718050"/>
                </p:ext>
              </p:extLst>
            </p:nvPr>
          </p:nvGraphicFramePr>
          <p:xfrm>
            <a:off x="539552" y="1484784"/>
            <a:ext cx="3744416" cy="11521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  <p:grpSp>
        <p:nvGrpSpPr>
          <p:cNvPr id="55" name="グループ化 54"/>
          <p:cNvGrpSpPr/>
          <p:nvPr/>
        </p:nvGrpSpPr>
        <p:grpSpPr>
          <a:xfrm>
            <a:off x="2339752" y="1679957"/>
            <a:ext cx="4176464" cy="1121822"/>
            <a:chOff x="395536" y="1484784"/>
            <a:chExt cx="4032448" cy="1152128"/>
          </a:xfrm>
        </p:grpSpPr>
        <p:sp>
          <p:nvSpPr>
            <p:cNvPr id="56" name="角丸四角形 55"/>
            <p:cNvSpPr/>
            <p:nvPr/>
          </p:nvSpPr>
          <p:spPr>
            <a:xfrm>
              <a:off x="395536" y="1628800"/>
              <a:ext cx="4032448" cy="86409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aphicFrame>
          <p:nvGraphicFramePr>
            <p:cNvPr id="57" name="図表 56"/>
            <p:cNvGraphicFramePr/>
            <p:nvPr>
              <p:extLst>
                <p:ext uri="{D42A27DB-BD31-4B8C-83A1-F6EECF244321}">
                  <p14:modId xmlns:p14="http://schemas.microsoft.com/office/powerpoint/2010/main" val="2247718050"/>
                </p:ext>
              </p:extLst>
            </p:nvPr>
          </p:nvGraphicFramePr>
          <p:xfrm>
            <a:off x="539552" y="1484784"/>
            <a:ext cx="3744416" cy="11521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</p:grpSp>
      <p:grpSp>
        <p:nvGrpSpPr>
          <p:cNvPr id="58" name="グループ化 57"/>
          <p:cNvGrpSpPr/>
          <p:nvPr/>
        </p:nvGrpSpPr>
        <p:grpSpPr>
          <a:xfrm>
            <a:off x="3851920" y="2739226"/>
            <a:ext cx="4176464" cy="1121822"/>
            <a:chOff x="395536" y="1484784"/>
            <a:chExt cx="4032448" cy="1152128"/>
          </a:xfrm>
        </p:grpSpPr>
        <p:sp>
          <p:nvSpPr>
            <p:cNvPr id="59" name="角丸四角形 58"/>
            <p:cNvSpPr/>
            <p:nvPr/>
          </p:nvSpPr>
          <p:spPr>
            <a:xfrm>
              <a:off x="395536" y="1628800"/>
              <a:ext cx="4032448" cy="86409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aphicFrame>
          <p:nvGraphicFramePr>
            <p:cNvPr id="66" name="図表 65"/>
            <p:cNvGraphicFramePr/>
            <p:nvPr>
              <p:extLst>
                <p:ext uri="{D42A27DB-BD31-4B8C-83A1-F6EECF244321}">
                  <p14:modId xmlns:p14="http://schemas.microsoft.com/office/powerpoint/2010/main" val="2247718050"/>
                </p:ext>
              </p:extLst>
            </p:nvPr>
          </p:nvGraphicFramePr>
          <p:xfrm>
            <a:off x="539552" y="1484784"/>
            <a:ext cx="3744416" cy="11521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</p:grpSp>
      <p:sp>
        <p:nvSpPr>
          <p:cNvPr id="41" name="テキスト ボックス 40"/>
          <p:cNvSpPr txBox="1"/>
          <p:nvPr/>
        </p:nvSpPr>
        <p:spPr>
          <a:xfrm>
            <a:off x="35496" y="980728"/>
            <a:ext cx="77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機能</a:t>
            </a:r>
            <a:r>
              <a:rPr lang="en-US" altLang="ja-JP" dirty="0" smtClean="0"/>
              <a:t>A</a:t>
            </a:r>
            <a:endParaRPr kumimoji="1" lang="ja-JP" altLang="en-US" dirty="0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560371" y="2060848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機能</a:t>
            </a:r>
            <a:r>
              <a:rPr lang="en-US" altLang="ja-JP" dirty="0"/>
              <a:t>B</a:t>
            </a:r>
            <a:endParaRPr kumimoji="1" lang="ja-JP" altLang="en-US" dirty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041092" y="3131676"/>
            <a:ext cx="76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機能</a:t>
            </a:r>
            <a:r>
              <a:rPr lang="en-US" altLang="ja-JP" dirty="0"/>
              <a:t>C</a:t>
            </a:r>
            <a:endParaRPr kumimoji="1" lang="ja-JP" altLang="en-US" dirty="0"/>
          </a:p>
        </p:txBody>
      </p:sp>
      <p:cxnSp>
        <p:nvCxnSpPr>
          <p:cNvPr id="43" name="直線矢印コネクタ 42"/>
          <p:cNvCxnSpPr/>
          <p:nvPr/>
        </p:nvCxnSpPr>
        <p:spPr>
          <a:xfrm>
            <a:off x="2296548" y="4427820"/>
            <a:ext cx="1926215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/>
          <p:cNvSpPr txBox="1"/>
          <p:nvPr/>
        </p:nvSpPr>
        <p:spPr>
          <a:xfrm>
            <a:off x="2836125" y="4427820"/>
            <a:ext cx="799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1week</a:t>
            </a:r>
            <a:endParaRPr kumimoji="1" lang="ja-JP" altLang="en-US" dirty="0"/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245060" y="4427820"/>
            <a:ext cx="10145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smtClean="0"/>
              <a:t>M0</a:t>
            </a:r>
            <a:br>
              <a:rPr kumimoji="1" lang="en-US" altLang="ja-JP" dirty="0" smtClean="0"/>
            </a:br>
            <a:r>
              <a:rPr kumimoji="1" lang="en-US" altLang="ja-JP" dirty="0" smtClean="0"/>
              <a:t>Entrance</a:t>
            </a:r>
            <a:endParaRPr kumimoji="1" lang="ja-JP" altLang="en-US" dirty="0"/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7826806" y="4437112"/>
            <a:ext cx="526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smtClean="0"/>
              <a:t>M0</a:t>
            </a:r>
            <a:br>
              <a:rPr kumimoji="1" lang="en-US" altLang="ja-JP" dirty="0" smtClean="0"/>
            </a:br>
            <a:r>
              <a:rPr kumimoji="1" lang="en-US" altLang="ja-JP" dirty="0" smtClean="0"/>
              <a:t>Exit</a:t>
            </a:r>
            <a:endParaRPr kumimoji="1" lang="ja-JP" altLang="en-US" dirty="0"/>
          </a:p>
        </p:txBody>
      </p:sp>
      <p:cxnSp>
        <p:nvCxnSpPr>
          <p:cNvPr id="72" name="直線コネクタ 71"/>
          <p:cNvCxnSpPr/>
          <p:nvPr/>
        </p:nvCxnSpPr>
        <p:spPr>
          <a:xfrm>
            <a:off x="755576" y="332656"/>
            <a:ext cx="0" cy="4104456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/>
          <p:nvPr/>
        </p:nvGrpSpPr>
        <p:grpSpPr>
          <a:xfrm>
            <a:off x="245060" y="395786"/>
            <a:ext cx="8215372" cy="5265462"/>
            <a:chOff x="245060" y="395786"/>
            <a:chExt cx="8215372" cy="5265462"/>
          </a:xfrm>
        </p:grpSpPr>
        <p:grpSp>
          <p:nvGrpSpPr>
            <p:cNvPr id="2" name="グループ化 1"/>
            <p:cNvGrpSpPr/>
            <p:nvPr/>
          </p:nvGrpSpPr>
          <p:grpSpPr>
            <a:xfrm>
              <a:off x="734334" y="451022"/>
              <a:ext cx="7726098" cy="4462399"/>
              <a:chOff x="734334" y="438715"/>
              <a:chExt cx="7726098" cy="3998397"/>
            </a:xfrm>
          </p:grpSpPr>
          <p:cxnSp>
            <p:nvCxnSpPr>
              <p:cNvPr id="25" name="直線コネクタ 24"/>
              <p:cNvCxnSpPr/>
              <p:nvPr/>
            </p:nvCxnSpPr>
            <p:spPr>
              <a:xfrm>
                <a:off x="112063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>
                <a:off x="189324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コネクタ 26"/>
              <p:cNvCxnSpPr/>
              <p:nvPr/>
            </p:nvCxnSpPr>
            <p:spPr>
              <a:xfrm>
                <a:off x="382477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コネクタ 27"/>
              <p:cNvCxnSpPr/>
              <p:nvPr/>
            </p:nvCxnSpPr>
            <p:spPr>
              <a:xfrm>
                <a:off x="305216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コネクタ 28"/>
              <p:cNvCxnSpPr/>
              <p:nvPr/>
            </p:nvCxnSpPr>
            <p:spPr>
              <a:xfrm>
                <a:off x="266585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/>
              <p:cNvCxnSpPr/>
              <p:nvPr/>
            </p:nvCxnSpPr>
            <p:spPr>
              <a:xfrm>
                <a:off x="459738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/>
              <p:cNvCxnSpPr/>
              <p:nvPr/>
            </p:nvCxnSpPr>
            <p:spPr>
              <a:xfrm>
                <a:off x="4211079" y="480984"/>
                <a:ext cx="0" cy="3956128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/>
              <p:cNvCxnSpPr/>
              <p:nvPr/>
            </p:nvCxnSpPr>
            <p:spPr>
              <a:xfrm>
                <a:off x="2279554" y="480984"/>
                <a:ext cx="16994" cy="3956128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/>
              <p:cNvCxnSpPr/>
              <p:nvPr/>
            </p:nvCxnSpPr>
            <p:spPr>
              <a:xfrm>
                <a:off x="150694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/>
              <p:cNvCxnSpPr/>
              <p:nvPr/>
            </p:nvCxnSpPr>
            <p:spPr>
              <a:xfrm>
                <a:off x="343846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/>
              <p:cNvCxnSpPr/>
              <p:nvPr/>
            </p:nvCxnSpPr>
            <p:spPr>
              <a:xfrm>
                <a:off x="498368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/>
              <p:cNvCxnSpPr/>
              <p:nvPr/>
            </p:nvCxnSpPr>
            <p:spPr>
              <a:xfrm>
                <a:off x="536999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/>
              <p:cNvCxnSpPr/>
              <p:nvPr/>
            </p:nvCxnSpPr>
            <p:spPr>
              <a:xfrm>
                <a:off x="575629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コネクタ 34"/>
              <p:cNvCxnSpPr/>
              <p:nvPr/>
            </p:nvCxnSpPr>
            <p:spPr>
              <a:xfrm>
                <a:off x="6142604" y="480984"/>
                <a:ext cx="0" cy="380780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/>
              <p:cNvCxnSpPr/>
              <p:nvPr/>
            </p:nvCxnSpPr>
            <p:spPr>
              <a:xfrm>
                <a:off x="768782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コネクタ 45"/>
              <p:cNvCxnSpPr/>
              <p:nvPr/>
            </p:nvCxnSpPr>
            <p:spPr>
              <a:xfrm>
                <a:off x="691521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コネクタ 46"/>
              <p:cNvCxnSpPr/>
              <p:nvPr/>
            </p:nvCxnSpPr>
            <p:spPr>
              <a:xfrm>
                <a:off x="652890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コネクタ 47"/>
              <p:cNvCxnSpPr/>
              <p:nvPr/>
            </p:nvCxnSpPr>
            <p:spPr>
              <a:xfrm>
                <a:off x="8460432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コネクタ 48"/>
              <p:cNvCxnSpPr/>
              <p:nvPr/>
            </p:nvCxnSpPr>
            <p:spPr>
              <a:xfrm>
                <a:off x="8074129" y="438715"/>
                <a:ext cx="0" cy="3998397"/>
              </a:xfrm>
              <a:prstGeom prst="line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コネクタ 49"/>
              <p:cNvCxnSpPr/>
              <p:nvPr/>
            </p:nvCxnSpPr>
            <p:spPr>
              <a:xfrm>
                <a:off x="730151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コネクタ 71"/>
              <p:cNvCxnSpPr/>
              <p:nvPr/>
            </p:nvCxnSpPr>
            <p:spPr>
              <a:xfrm>
                <a:off x="734334" y="438715"/>
                <a:ext cx="0" cy="3998397"/>
              </a:xfrm>
              <a:prstGeom prst="line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グループ化 51"/>
            <p:cNvGrpSpPr/>
            <p:nvPr/>
          </p:nvGrpSpPr>
          <p:grpSpPr>
            <a:xfrm>
              <a:off x="827584" y="620688"/>
              <a:ext cx="4176464" cy="1121822"/>
              <a:chOff x="395536" y="1484784"/>
              <a:chExt cx="4032448" cy="1152128"/>
            </a:xfrm>
          </p:grpSpPr>
          <p:sp>
            <p:nvSpPr>
              <p:cNvPr id="53" name="角丸四角形 52"/>
              <p:cNvSpPr/>
              <p:nvPr/>
            </p:nvSpPr>
            <p:spPr>
              <a:xfrm>
                <a:off x="395536" y="1628800"/>
                <a:ext cx="4032448" cy="86409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54" name="図表 53"/>
              <p:cNvGraphicFramePr/>
              <p:nvPr>
                <p:extLst>
                  <p:ext uri="{D42A27DB-BD31-4B8C-83A1-F6EECF244321}">
                    <p14:modId xmlns:p14="http://schemas.microsoft.com/office/powerpoint/2010/main" val="4290298374"/>
                  </p:ext>
                </p:extLst>
              </p:nvPr>
            </p:nvGraphicFramePr>
            <p:xfrm>
              <a:off x="539552" y="1484784"/>
              <a:ext cx="3744416" cy="11521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p:grpSp>
        <p:grpSp>
          <p:nvGrpSpPr>
            <p:cNvPr id="55" name="グループ化 54"/>
            <p:cNvGrpSpPr/>
            <p:nvPr/>
          </p:nvGrpSpPr>
          <p:grpSpPr>
            <a:xfrm>
              <a:off x="2339752" y="1931985"/>
              <a:ext cx="4176464" cy="1121822"/>
              <a:chOff x="395536" y="1484784"/>
              <a:chExt cx="4032448" cy="1152128"/>
            </a:xfrm>
          </p:grpSpPr>
          <p:sp>
            <p:nvSpPr>
              <p:cNvPr id="56" name="角丸四角形 55"/>
              <p:cNvSpPr/>
              <p:nvPr/>
            </p:nvSpPr>
            <p:spPr>
              <a:xfrm>
                <a:off x="395536" y="1628800"/>
                <a:ext cx="4032448" cy="86409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57" name="図表 56"/>
              <p:cNvGraphicFramePr/>
              <p:nvPr>
                <p:extLst>
                  <p:ext uri="{D42A27DB-BD31-4B8C-83A1-F6EECF244321}">
                    <p14:modId xmlns:p14="http://schemas.microsoft.com/office/powerpoint/2010/main" val="4007973373"/>
                  </p:ext>
                </p:extLst>
              </p:nvPr>
            </p:nvGraphicFramePr>
            <p:xfrm>
              <a:off x="539552" y="1484784"/>
              <a:ext cx="3744416" cy="11521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p:grpSp>
        <p:grpSp>
          <p:nvGrpSpPr>
            <p:cNvPr id="58" name="グループ化 57"/>
            <p:cNvGrpSpPr/>
            <p:nvPr/>
          </p:nvGrpSpPr>
          <p:grpSpPr>
            <a:xfrm>
              <a:off x="3851920" y="3243282"/>
              <a:ext cx="4176464" cy="1121822"/>
              <a:chOff x="395536" y="1484784"/>
              <a:chExt cx="4032448" cy="1152128"/>
            </a:xfrm>
          </p:grpSpPr>
          <p:sp>
            <p:nvSpPr>
              <p:cNvPr id="59" name="角丸四角形 58"/>
              <p:cNvSpPr/>
              <p:nvPr/>
            </p:nvSpPr>
            <p:spPr>
              <a:xfrm>
                <a:off x="395536" y="1628800"/>
                <a:ext cx="4032448" cy="86409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66" name="図表 65"/>
              <p:cNvGraphicFramePr/>
              <p:nvPr>
                <p:extLst>
                  <p:ext uri="{D42A27DB-BD31-4B8C-83A1-F6EECF244321}">
                    <p14:modId xmlns:p14="http://schemas.microsoft.com/office/powerpoint/2010/main" val="2102613214"/>
                  </p:ext>
                </p:extLst>
              </p:nvPr>
            </p:nvGraphicFramePr>
            <p:xfrm>
              <a:off x="539552" y="1484784"/>
              <a:ext cx="3744416" cy="11521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3" r:lo="rId14" r:qs="rId15" r:cs="rId16"/>
              </a:graphicData>
            </a:graphic>
          </p:graphicFrame>
        </p:grpSp>
        <p:sp>
          <p:nvSpPr>
            <p:cNvPr id="41" name="テキスト ボックス 40"/>
            <p:cNvSpPr txBox="1"/>
            <p:nvPr/>
          </p:nvSpPr>
          <p:spPr>
            <a:xfrm>
              <a:off x="2487597" y="395786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機能</a:t>
              </a:r>
              <a:r>
                <a:rPr lang="en-US" altLang="ja-JP" dirty="0" smtClean="0"/>
                <a:t>A</a:t>
              </a:r>
              <a:endParaRPr kumimoji="1" lang="ja-JP" altLang="en-US" dirty="0"/>
            </a:p>
          </p:txBody>
        </p:sp>
        <p:sp>
          <p:nvSpPr>
            <p:cNvPr id="67" name="テキスト ボックス 66"/>
            <p:cNvSpPr txBox="1"/>
            <p:nvPr/>
          </p:nvSpPr>
          <p:spPr>
            <a:xfrm>
              <a:off x="4043293" y="1700394"/>
              <a:ext cx="7713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機能</a:t>
              </a:r>
              <a:r>
                <a:rPr lang="en-US" altLang="ja-JP" dirty="0"/>
                <a:t>B</a:t>
              </a:r>
              <a:endParaRPr kumimoji="1" lang="ja-JP" altLang="en-US" dirty="0"/>
            </a:p>
          </p:txBody>
        </p:sp>
        <p:sp>
          <p:nvSpPr>
            <p:cNvPr id="68" name="テキスト ボックス 67"/>
            <p:cNvSpPr txBox="1"/>
            <p:nvPr/>
          </p:nvSpPr>
          <p:spPr>
            <a:xfrm>
              <a:off x="5558047" y="3014708"/>
              <a:ext cx="7697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機能</a:t>
              </a:r>
              <a:r>
                <a:rPr lang="en-US" altLang="ja-JP" dirty="0"/>
                <a:t>C</a:t>
              </a:r>
              <a:endParaRPr kumimoji="1" lang="ja-JP" altLang="en-US" dirty="0"/>
            </a:p>
          </p:txBody>
        </p:sp>
        <p:cxnSp>
          <p:nvCxnSpPr>
            <p:cNvPr id="43" name="直線矢印コネクタ 42"/>
            <p:cNvCxnSpPr/>
            <p:nvPr/>
          </p:nvCxnSpPr>
          <p:spPr>
            <a:xfrm>
              <a:off x="2296548" y="4725144"/>
              <a:ext cx="1926215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テキスト ボックス 68"/>
            <p:cNvSpPr txBox="1"/>
            <p:nvPr/>
          </p:nvSpPr>
          <p:spPr>
            <a:xfrm>
              <a:off x="2836125" y="4725144"/>
              <a:ext cx="7997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1week</a:t>
              </a:r>
              <a:endParaRPr kumimoji="1" lang="ja-JP" altLang="en-US" dirty="0"/>
            </a:p>
          </p:txBody>
        </p:sp>
        <p:sp>
          <p:nvSpPr>
            <p:cNvPr id="70" name="テキスト ボックス 69"/>
            <p:cNvSpPr txBox="1"/>
            <p:nvPr/>
          </p:nvSpPr>
          <p:spPr>
            <a:xfrm>
              <a:off x="245060" y="5014917"/>
              <a:ext cx="10145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dirty="0" smtClean="0"/>
                <a:t>M1</a:t>
              </a:r>
              <a:br>
                <a:rPr kumimoji="1" lang="en-US" altLang="ja-JP" dirty="0" smtClean="0"/>
              </a:br>
              <a:r>
                <a:rPr kumimoji="1" lang="en-US" altLang="ja-JP" dirty="0" smtClean="0"/>
                <a:t>Entrance</a:t>
              </a:r>
              <a:endParaRPr kumimoji="1" lang="ja-JP" altLang="en-US" dirty="0"/>
            </a:p>
          </p:txBody>
        </p:sp>
        <p:sp>
          <p:nvSpPr>
            <p:cNvPr id="71" name="テキスト ボックス 70"/>
            <p:cNvSpPr txBox="1"/>
            <p:nvPr/>
          </p:nvSpPr>
          <p:spPr>
            <a:xfrm>
              <a:off x="7826806" y="5014917"/>
              <a:ext cx="52610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dirty="0" smtClean="0"/>
                <a:t>M1</a:t>
              </a:r>
              <a:br>
                <a:rPr kumimoji="1" lang="en-US" altLang="ja-JP" dirty="0" smtClean="0"/>
              </a:br>
              <a:r>
                <a:rPr kumimoji="1" lang="en-US" altLang="ja-JP" dirty="0" smtClean="0"/>
                <a:t>Exit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151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/>
          <p:nvPr/>
        </p:nvGrpSpPr>
        <p:grpSpPr>
          <a:xfrm>
            <a:off x="429178" y="395786"/>
            <a:ext cx="8031254" cy="5265462"/>
            <a:chOff x="429178" y="395786"/>
            <a:chExt cx="8031254" cy="5265462"/>
          </a:xfrm>
        </p:grpSpPr>
        <p:grpSp>
          <p:nvGrpSpPr>
            <p:cNvPr id="2" name="グループ化 1"/>
            <p:cNvGrpSpPr/>
            <p:nvPr/>
          </p:nvGrpSpPr>
          <p:grpSpPr>
            <a:xfrm>
              <a:off x="734334" y="451022"/>
              <a:ext cx="7726098" cy="4462399"/>
              <a:chOff x="734334" y="438715"/>
              <a:chExt cx="7726098" cy="3998397"/>
            </a:xfrm>
          </p:grpSpPr>
          <p:cxnSp>
            <p:nvCxnSpPr>
              <p:cNvPr id="25" name="直線コネクタ 24"/>
              <p:cNvCxnSpPr/>
              <p:nvPr/>
            </p:nvCxnSpPr>
            <p:spPr>
              <a:xfrm>
                <a:off x="112063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>
                <a:off x="189324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コネクタ 26"/>
              <p:cNvCxnSpPr/>
              <p:nvPr/>
            </p:nvCxnSpPr>
            <p:spPr>
              <a:xfrm>
                <a:off x="382477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コネクタ 27"/>
              <p:cNvCxnSpPr/>
              <p:nvPr/>
            </p:nvCxnSpPr>
            <p:spPr>
              <a:xfrm>
                <a:off x="305216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コネクタ 28"/>
              <p:cNvCxnSpPr/>
              <p:nvPr/>
            </p:nvCxnSpPr>
            <p:spPr>
              <a:xfrm>
                <a:off x="266585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/>
              <p:cNvCxnSpPr/>
              <p:nvPr/>
            </p:nvCxnSpPr>
            <p:spPr>
              <a:xfrm>
                <a:off x="459738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/>
              <p:cNvCxnSpPr/>
              <p:nvPr/>
            </p:nvCxnSpPr>
            <p:spPr>
              <a:xfrm>
                <a:off x="4211079" y="480984"/>
                <a:ext cx="0" cy="3956128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/>
              <p:cNvCxnSpPr/>
              <p:nvPr/>
            </p:nvCxnSpPr>
            <p:spPr>
              <a:xfrm>
                <a:off x="2279554" y="480984"/>
                <a:ext cx="16994" cy="3956128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/>
              <p:cNvCxnSpPr/>
              <p:nvPr/>
            </p:nvCxnSpPr>
            <p:spPr>
              <a:xfrm>
                <a:off x="150694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/>
              <p:cNvCxnSpPr/>
              <p:nvPr/>
            </p:nvCxnSpPr>
            <p:spPr>
              <a:xfrm>
                <a:off x="343846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/>
              <p:cNvCxnSpPr/>
              <p:nvPr/>
            </p:nvCxnSpPr>
            <p:spPr>
              <a:xfrm>
                <a:off x="498368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/>
              <p:cNvCxnSpPr/>
              <p:nvPr/>
            </p:nvCxnSpPr>
            <p:spPr>
              <a:xfrm>
                <a:off x="536999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/>
              <p:cNvCxnSpPr/>
              <p:nvPr/>
            </p:nvCxnSpPr>
            <p:spPr>
              <a:xfrm>
                <a:off x="575629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コネクタ 34"/>
              <p:cNvCxnSpPr/>
              <p:nvPr/>
            </p:nvCxnSpPr>
            <p:spPr>
              <a:xfrm>
                <a:off x="6142604" y="480984"/>
                <a:ext cx="0" cy="380780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/>
              <p:cNvCxnSpPr/>
              <p:nvPr/>
            </p:nvCxnSpPr>
            <p:spPr>
              <a:xfrm>
                <a:off x="768782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コネクタ 45"/>
              <p:cNvCxnSpPr/>
              <p:nvPr/>
            </p:nvCxnSpPr>
            <p:spPr>
              <a:xfrm>
                <a:off x="6915214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コネクタ 46"/>
              <p:cNvCxnSpPr/>
              <p:nvPr/>
            </p:nvCxnSpPr>
            <p:spPr>
              <a:xfrm>
                <a:off x="652890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コネクタ 47"/>
              <p:cNvCxnSpPr/>
              <p:nvPr/>
            </p:nvCxnSpPr>
            <p:spPr>
              <a:xfrm>
                <a:off x="8460432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コネクタ 48"/>
              <p:cNvCxnSpPr/>
              <p:nvPr/>
            </p:nvCxnSpPr>
            <p:spPr>
              <a:xfrm>
                <a:off x="8074129" y="438715"/>
                <a:ext cx="0" cy="3998397"/>
              </a:xfrm>
              <a:prstGeom prst="line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コネクタ 49"/>
              <p:cNvCxnSpPr/>
              <p:nvPr/>
            </p:nvCxnSpPr>
            <p:spPr>
              <a:xfrm>
                <a:off x="7301519" y="602686"/>
                <a:ext cx="0" cy="356439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コネクタ 71"/>
              <p:cNvCxnSpPr/>
              <p:nvPr/>
            </p:nvCxnSpPr>
            <p:spPr>
              <a:xfrm>
                <a:off x="734334" y="438715"/>
                <a:ext cx="0" cy="3998397"/>
              </a:xfrm>
              <a:prstGeom prst="line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グループ化 51"/>
            <p:cNvGrpSpPr/>
            <p:nvPr/>
          </p:nvGrpSpPr>
          <p:grpSpPr>
            <a:xfrm>
              <a:off x="827584" y="620688"/>
              <a:ext cx="4176464" cy="1121822"/>
              <a:chOff x="395536" y="1484784"/>
              <a:chExt cx="4032448" cy="1152128"/>
            </a:xfrm>
          </p:grpSpPr>
          <p:sp>
            <p:nvSpPr>
              <p:cNvPr id="53" name="角丸四角形 52"/>
              <p:cNvSpPr/>
              <p:nvPr/>
            </p:nvSpPr>
            <p:spPr>
              <a:xfrm>
                <a:off x="395536" y="1628800"/>
                <a:ext cx="4032448" cy="86409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54" name="図表 53"/>
              <p:cNvGraphicFramePr/>
              <p:nvPr>
                <p:extLst>
                  <p:ext uri="{D42A27DB-BD31-4B8C-83A1-F6EECF244321}">
                    <p14:modId xmlns:p14="http://schemas.microsoft.com/office/powerpoint/2010/main" val="1074178344"/>
                  </p:ext>
                </p:extLst>
              </p:nvPr>
            </p:nvGraphicFramePr>
            <p:xfrm>
              <a:off x="539552" y="1484784"/>
              <a:ext cx="3744416" cy="11521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p:grpSp>
        <p:grpSp>
          <p:nvGrpSpPr>
            <p:cNvPr id="55" name="グループ化 54"/>
            <p:cNvGrpSpPr/>
            <p:nvPr/>
          </p:nvGrpSpPr>
          <p:grpSpPr>
            <a:xfrm>
              <a:off x="2339752" y="1931985"/>
              <a:ext cx="4176464" cy="1121822"/>
              <a:chOff x="395536" y="1484784"/>
              <a:chExt cx="4032448" cy="1152128"/>
            </a:xfrm>
          </p:grpSpPr>
          <p:sp>
            <p:nvSpPr>
              <p:cNvPr id="56" name="角丸四角形 55"/>
              <p:cNvSpPr/>
              <p:nvPr/>
            </p:nvSpPr>
            <p:spPr>
              <a:xfrm>
                <a:off x="395536" y="1628800"/>
                <a:ext cx="4032448" cy="86409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57" name="図表 56"/>
              <p:cNvGraphicFramePr/>
              <p:nvPr>
                <p:extLst>
                  <p:ext uri="{D42A27DB-BD31-4B8C-83A1-F6EECF244321}">
                    <p14:modId xmlns:p14="http://schemas.microsoft.com/office/powerpoint/2010/main" val="1901107796"/>
                  </p:ext>
                </p:extLst>
              </p:nvPr>
            </p:nvGraphicFramePr>
            <p:xfrm>
              <a:off x="539552" y="1484784"/>
              <a:ext cx="3744416" cy="11521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p:grpSp>
        <p:grpSp>
          <p:nvGrpSpPr>
            <p:cNvPr id="58" name="グループ化 57"/>
            <p:cNvGrpSpPr/>
            <p:nvPr/>
          </p:nvGrpSpPr>
          <p:grpSpPr>
            <a:xfrm>
              <a:off x="3851920" y="3243282"/>
              <a:ext cx="4176464" cy="1121822"/>
              <a:chOff x="395536" y="1484784"/>
              <a:chExt cx="4032448" cy="1152128"/>
            </a:xfrm>
          </p:grpSpPr>
          <p:sp>
            <p:nvSpPr>
              <p:cNvPr id="59" name="角丸四角形 58"/>
              <p:cNvSpPr/>
              <p:nvPr/>
            </p:nvSpPr>
            <p:spPr>
              <a:xfrm>
                <a:off x="395536" y="1628800"/>
                <a:ext cx="4032448" cy="864096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66" name="図表 65"/>
              <p:cNvGraphicFramePr/>
              <p:nvPr>
                <p:extLst>
                  <p:ext uri="{D42A27DB-BD31-4B8C-83A1-F6EECF244321}">
                    <p14:modId xmlns:p14="http://schemas.microsoft.com/office/powerpoint/2010/main" val="963731844"/>
                  </p:ext>
                </p:extLst>
              </p:nvPr>
            </p:nvGraphicFramePr>
            <p:xfrm>
              <a:off x="539552" y="1484784"/>
              <a:ext cx="3744416" cy="11521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3" r:lo="rId14" r:qs="rId15" r:cs="rId16"/>
              </a:graphicData>
            </a:graphic>
          </p:graphicFrame>
        </p:grpSp>
        <p:sp>
          <p:nvSpPr>
            <p:cNvPr id="41" name="テキスト ボックス 40"/>
            <p:cNvSpPr txBox="1"/>
            <p:nvPr/>
          </p:nvSpPr>
          <p:spPr>
            <a:xfrm>
              <a:off x="2487597" y="395786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機能</a:t>
              </a:r>
              <a:r>
                <a:rPr lang="en-US" altLang="ja-JP" dirty="0" smtClean="0"/>
                <a:t>A</a:t>
              </a:r>
              <a:endParaRPr kumimoji="1" lang="ja-JP" altLang="en-US" dirty="0"/>
            </a:p>
          </p:txBody>
        </p:sp>
        <p:sp>
          <p:nvSpPr>
            <p:cNvPr id="67" name="テキスト ボックス 66"/>
            <p:cNvSpPr txBox="1"/>
            <p:nvPr/>
          </p:nvSpPr>
          <p:spPr>
            <a:xfrm>
              <a:off x="4043293" y="1700394"/>
              <a:ext cx="7713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機能</a:t>
              </a:r>
              <a:r>
                <a:rPr lang="en-US" altLang="ja-JP" dirty="0"/>
                <a:t>B</a:t>
              </a:r>
              <a:endParaRPr kumimoji="1" lang="ja-JP" altLang="en-US" dirty="0"/>
            </a:p>
          </p:txBody>
        </p:sp>
        <p:sp>
          <p:nvSpPr>
            <p:cNvPr id="68" name="テキスト ボックス 67"/>
            <p:cNvSpPr txBox="1"/>
            <p:nvPr/>
          </p:nvSpPr>
          <p:spPr>
            <a:xfrm>
              <a:off x="5558047" y="3014708"/>
              <a:ext cx="7697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機能</a:t>
              </a:r>
              <a:r>
                <a:rPr lang="en-US" altLang="ja-JP" dirty="0"/>
                <a:t>C</a:t>
              </a:r>
              <a:endParaRPr kumimoji="1" lang="ja-JP" altLang="en-US" dirty="0"/>
            </a:p>
          </p:txBody>
        </p:sp>
        <p:cxnSp>
          <p:nvCxnSpPr>
            <p:cNvPr id="43" name="直線矢印コネクタ 42"/>
            <p:cNvCxnSpPr/>
            <p:nvPr/>
          </p:nvCxnSpPr>
          <p:spPr>
            <a:xfrm>
              <a:off x="2296548" y="4725144"/>
              <a:ext cx="1926215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テキスト ボックス 68"/>
            <p:cNvSpPr txBox="1"/>
            <p:nvPr/>
          </p:nvSpPr>
          <p:spPr>
            <a:xfrm>
              <a:off x="2836125" y="4725144"/>
              <a:ext cx="7633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1</a:t>
              </a:r>
              <a:r>
                <a:rPr lang="ja-JP" altLang="en-US" dirty="0" smtClean="0"/>
                <a:t>週間</a:t>
              </a:r>
              <a:endParaRPr kumimoji="1" lang="ja-JP" altLang="en-US" dirty="0"/>
            </a:p>
          </p:txBody>
        </p:sp>
        <p:sp>
          <p:nvSpPr>
            <p:cNvPr id="70" name="テキスト ボックス 69"/>
            <p:cNvSpPr txBox="1"/>
            <p:nvPr/>
          </p:nvSpPr>
          <p:spPr>
            <a:xfrm>
              <a:off x="429178" y="501491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dirty="0" smtClean="0"/>
                <a:t>M1</a:t>
              </a:r>
              <a:br>
                <a:rPr kumimoji="1" lang="en-US" altLang="ja-JP" dirty="0" smtClean="0"/>
              </a:br>
              <a:r>
                <a:rPr lang="ja-JP" altLang="en-US" dirty="0"/>
                <a:t>入口</a:t>
              </a:r>
              <a:endParaRPr kumimoji="1" lang="ja-JP" altLang="en-US" dirty="0"/>
            </a:p>
          </p:txBody>
        </p:sp>
        <p:sp>
          <p:nvSpPr>
            <p:cNvPr id="71" name="テキスト ボックス 70"/>
            <p:cNvSpPr txBox="1"/>
            <p:nvPr/>
          </p:nvSpPr>
          <p:spPr>
            <a:xfrm>
              <a:off x="7766693" y="501491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dirty="0" smtClean="0"/>
                <a:t>M1</a:t>
              </a:r>
              <a:br>
                <a:rPr kumimoji="1" lang="en-US" altLang="ja-JP" dirty="0" smtClean="0"/>
              </a:br>
              <a:r>
                <a:rPr kumimoji="1" lang="ja-JP" altLang="en-US" dirty="0" smtClean="0"/>
                <a:t>出口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0336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51413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 smtClean="0"/>
              <a:t>Software Development Stage</a:t>
            </a:r>
          </a:p>
        </p:txBody>
      </p:sp>
      <p:graphicFrame>
        <p:nvGraphicFramePr>
          <p:cNvPr id="4" name="図表 3"/>
          <p:cNvGraphicFramePr/>
          <p:nvPr/>
        </p:nvGraphicFramePr>
        <p:xfrm>
          <a:off x="755576" y="820936"/>
          <a:ext cx="6096000" cy="951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293391" y="611396"/>
            <a:ext cx="4206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よくある説明</a:t>
            </a:r>
            <a:r>
              <a:rPr kumimoji="1" lang="en-US" altLang="ja-JP" b="1" dirty="0" smtClean="0"/>
              <a:t>: </a:t>
            </a:r>
            <a:r>
              <a:rPr kumimoji="1" lang="ja-JP" altLang="en-US" b="1" dirty="0" smtClean="0"/>
              <a:t>分析～テストを反復して行う</a:t>
            </a:r>
            <a:endParaRPr kumimoji="1" lang="ja-JP" altLang="en-US" b="1" dirty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971600" y="3933056"/>
            <a:ext cx="8064896" cy="1368152"/>
            <a:chOff x="467544" y="2749376"/>
            <a:chExt cx="10225136" cy="2479824"/>
          </a:xfrm>
        </p:grpSpPr>
        <p:graphicFrame>
          <p:nvGraphicFramePr>
            <p:cNvPr id="6" name="図表 5"/>
            <p:cNvGraphicFramePr/>
            <p:nvPr/>
          </p:nvGraphicFramePr>
          <p:xfrm>
            <a:off x="467544" y="2749376"/>
            <a:ext cx="6096000" cy="9518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graphicFrame>
          <p:nvGraphicFramePr>
            <p:cNvPr id="7" name="図表 6"/>
            <p:cNvGraphicFramePr/>
            <p:nvPr/>
          </p:nvGraphicFramePr>
          <p:xfrm>
            <a:off x="1547664" y="3140968"/>
            <a:ext cx="6096000" cy="9518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p:graphicFrame>
          <p:nvGraphicFramePr>
            <p:cNvPr id="8" name="図表 7"/>
            <p:cNvGraphicFramePr/>
            <p:nvPr/>
          </p:nvGraphicFramePr>
          <p:xfrm>
            <a:off x="2580456" y="3557240"/>
            <a:ext cx="6096000" cy="9518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  <p:graphicFrame>
          <p:nvGraphicFramePr>
            <p:cNvPr id="9" name="図表 8"/>
            <p:cNvGraphicFramePr/>
            <p:nvPr/>
          </p:nvGraphicFramePr>
          <p:xfrm>
            <a:off x="3588568" y="3917280"/>
            <a:ext cx="6096000" cy="9518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3" r:lo="rId24" r:qs="rId25" r:cs="rId26"/>
            </a:graphicData>
          </a:graphic>
        </p:graphicFrame>
        <p:graphicFrame>
          <p:nvGraphicFramePr>
            <p:cNvPr id="11" name="図表 10"/>
            <p:cNvGraphicFramePr/>
            <p:nvPr/>
          </p:nvGraphicFramePr>
          <p:xfrm>
            <a:off x="4596680" y="4277320"/>
            <a:ext cx="6096000" cy="9518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8" r:lo="rId29" r:qs="rId30" r:cs="rId31"/>
            </a:graphicData>
          </a:graphic>
        </p:graphicFrame>
      </p:grpSp>
      <p:sp>
        <p:nvSpPr>
          <p:cNvPr id="13" name="テキスト ボックス 12"/>
          <p:cNvSpPr txBox="1"/>
          <p:nvPr/>
        </p:nvSpPr>
        <p:spPr>
          <a:xfrm>
            <a:off x="323528" y="3284984"/>
            <a:ext cx="71721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実際</a:t>
            </a:r>
            <a:r>
              <a:rPr kumimoji="1" lang="en-US" altLang="ja-JP" b="1" dirty="0" smtClean="0"/>
              <a:t>:</a:t>
            </a:r>
            <a:r>
              <a:rPr kumimoji="1" lang="ja-JP" altLang="en-US" b="1" dirty="0" smtClean="0"/>
              <a:t> 分析～テストをすべて並行して進める</a:t>
            </a:r>
            <a:endParaRPr kumimoji="1" lang="en-US" altLang="ja-JP" b="1" dirty="0" smtClean="0"/>
          </a:p>
          <a:p>
            <a:r>
              <a:rPr kumimoji="1" lang="en-US" altLang="ja-JP" dirty="0" smtClean="0"/>
              <a:t>(</a:t>
            </a:r>
            <a:r>
              <a:rPr kumimoji="1" lang="ja-JP" altLang="en-US" dirty="0" smtClean="0"/>
              <a:t>新機能の実装や不具合の修正、リファクタリングなどのタスクごとに行う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graphicFrame>
        <p:nvGraphicFramePr>
          <p:cNvPr id="14" name="図表 13"/>
          <p:cNvGraphicFramePr/>
          <p:nvPr/>
        </p:nvGraphicFramePr>
        <p:xfrm>
          <a:off x="1716360" y="1613024"/>
          <a:ext cx="6096000" cy="951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  <p:graphicFrame>
        <p:nvGraphicFramePr>
          <p:cNvPr id="15" name="図表 14"/>
          <p:cNvGraphicFramePr/>
          <p:nvPr/>
        </p:nvGraphicFramePr>
        <p:xfrm>
          <a:off x="2436440" y="2405112"/>
          <a:ext cx="6096000" cy="951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8" r:lo="rId39" r:qs="rId40" r:cs="rId41"/>
          </a:graphicData>
        </a:graphic>
      </p:graphicFrame>
      <p:sp>
        <p:nvSpPr>
          <p:cNvPr id="16" name="右カーブ矢印 15"/>
          <p:cNvSpPr/>
          <p:nvPr/>
        </p:nvSpPr>
        <p:spPr>
          <a:xfrm>
            <a:off x="899592" y="1700808"/>
            <a:ext cx="731520" cy="4320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7" name="右カーブ矢印 16"/>
          <p:cNvSpPr/>
          <p:nvPr/>
        </p:nvSpPr>
        <p:spPr>
          <a:xfrm>
            <a:off x="1608232" y="2492896"/>
            <a:ext cx="731520" cy="4320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48253" y="5363924"/>
            <a:ext cx="4395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より意識すべき段階</a:t>
            </a:r>
            <a:r>
              <a:rPr kumimoji="1" lang="en-US" altLang="ja-JP" b="1" dirty="0" smtClean="0"/>
              <a:t>:</a:t>
            </a:r>
            <a:r>
              <a:rPr kumimoji="1" lang="ja-JP" altLang="en-US" b="1" dirty="0" smtClean="0"/>
              <a:t> 最初のビルドの前と後</a:t>
            </a:r>
            <a:endParaRPr kumimoji="1" lang="ja-JP" altLang="en-US" b="1" dirty="0"/>
          </a:p>
        </p:txBody>
      </p:sp>
      <p:graphicFrame>
        <p:nvGraphicFramePr>
          <p:cNvPr id="19" name="図表 18"/>
          <p:cNvGraphicFramePr/>
          <p:nvPr/>
        </p:nvGraphicFramePr>
        <p:xfrm>
          <a:off x="395536" y="5733256"/>
          <a:ext cx="8568952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3" r:lo="rId44" r:qs="rId45" r:cs="rId4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4801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ビルドの手順</a:t>
            </a:r>
            <a:endParaRPr kumimoji="1" lang="en-US" altLang="ja-JP" sz="3200" b="1" dirty="0" smtClean="0"/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3607433824"/>
              </p:ext>
            </p:extLst>
          </p:nvPr>
        </p:nvGraphicFramePr>
        <p:xfrm>
          <a:off x="412783" y="656189"/>
          <a:ext cx="8155661" cy="5437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1054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矢印 3"/>
          <p:cNvSpPr/>
          <p:nvPr/>
        </p:nvSpPr>
        <p:spPr>
          <a:xfrm>
            <a:off x="2699792" y="311467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mu</a:t>
            </a:r>
            <a:endParaRPr lang="en-US" dirty="0"/>
          </a:p>
        </p:txBody>
      </p:sp>
      <p:pic>
        <p:nvPicPr>
          <p:cNvPr id="1026" name="Picture 2" descr="C:\Users\yotsuda\AppData\Local\Microsoft\Windows\Temporary Internet Files\Content.IE5\1TBG760M\MC90008403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38" y="3789040"/>
            <a:ext cx="2022856" cy="232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yotsuda\AppData\Local\Microsoft\Windows\Temporary Internet Files\Content.IE5\1TBG760M\MC90023223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667" y="2546287"/>
            <a:ext cx="1890665" cy="176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idd\doc\bu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58" t="33927" r="35448" b="34678"/>
          <a:stretch/>
        </p:blipFill>
        <p:spPr bwMode="auto">
          <a:xfrm>
            <a:off x="1371600" y="764704"/>
            <a:ext cx="1807911" cy="124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idd\doc\bug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33775"/>
            <a:ext cx="160972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idd\doc\bug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65166" flipH="1">
            <a:off x="2724807" y="3831287"/>
            <a:ext cx="1565791" cy="157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idd\doc\bug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21809" flipH="1">
            <a:off x="3715070" y="593322"/>
            <a:ext cx="1374465" cy="159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idd\doc\bug3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21809" flipH="1">
            <a:off x="5925449" y="1508611"/>
            <a:ext cx="1374465" cy="159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idd\doc\businessman1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260995"/>
            <a:ext cx="125730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81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4801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ビルドの手順</a:t>
            </a:r>
            <a:endParaRPr kumimoji="1" lang="en-US" altLang="ja-JP" sz="3200" b="1" dirty="0" smtClean="0"/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4084293818"/>
              </p:ext>
            </p:extLst>
          </p:nvPr>
        </p:nvGraphicFramePr>
        <p:xfrm>
          <a:off x="412783" y="656189"/>
          <a:ext cx="8155661" cy="5437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4452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二等辺三角形 12"/>
          <p:cNvSpPr/>
          <p:nvPr/>
        </p:nvSpPr>
        <p:spPr>
          <a:xfrm flipV="1">
            <a:off x="7020272" y="1674174"/>
            <a:ext cx="1060704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二等辺三角形 8"/>
          <p:cNvSpPr/>
          <p:nvPr/>
        </p:nvSpPr>
        <p:spPr>
          <a:xfrm>
            <a:off x="5311496" y="2276872"/>
            <a:ext cx="1060704" cy="91440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8" name="グループ化 17"/>
          <p:cNvGrpSpPr/>
          <p:nvPr/>
        </p:nvGrpSpPr>
        <p:grpSpPr>
          <a:xfrm>
            <a:off x="-36512" y="755412"/>
            <a:ext cx="8892480" cy="3175903"/>
            <a:chOff x="-36512" y="755412"/>
            <a:chExt cx="8892480" cy="3175903"/>
          </a:xfrm>
        </p:grpSpPr>
        <p:sp>
          <p:nvSpPr>
            <p:cNvPr id="4" name="正方形/長方形 3"/>
            <p:cNvSpPr/>
            <p:nvPr/>
          </p:nvSpPr>
          <p:spPr>
            <a:xfrm>
              <a:off x="-36512" y="1772816"/>
              <a:ext cx="8892480" cy="124732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&lt;</a:t>
              </a:r>
              <a:r>
                <a:rPr kumimoji="1" lang="ja-JP" altLang="en-US" dirty="0" smtClean="0"/>
                <a:t>メジャーバージョン</a:t>
              </a:r>
              <a:r>
                <a:rPr kumimoji="1" lang="en-US" altLang="ja-JP" dirty="0" smtClean="0"/>
                <a:t>#&gt;.&lt;</a:t>
              </a:r>
              <a:r>
                <a:rPr kumimoji="1" lang="ja-JP" altLang="en-US" dirty="0" smtClean="0"/>
                <a:t>マイナーバージョン</a:t>
              </a:r>
              <a:r>
                <a:rPr kumimoji="1" lang="en-US" altLang="ja-JP" dirty="0" smtClean="0"/>
                <a:t>#&gt;.&lt;</a:t>
              </a:r>
              <a:r>
                <a:rPr lang="ja-JP" altLang="en-US" dirty="0" smtClean="0"/>
                <a:t>週次</a:t>
              </a:r>
              <a:r>
                <a:rPr lang="ja-JP" altLang="en-US" dirty="0"/>
                <a:t>の</a:t>
              </a:r>
              <a:r>
                <a:rPr kumimoji="1" lang="ja-JP" altLang="en-US" dirty="0" smtClean="0"/>
                <a:t>ビルド</a:t>
              </a:r>
              <a:r>
                <a:rPr kumimoji="1" lang="en-US" altLang="ja-JP" dirty="0" smtClean="0"/>
                <a:t>#&gt;.&lt;</a:t>
              </a:r>
              <a:r>
                <a:rPr kumimoji="1" lang="ja-JP" altLang="en-US" dirty="0" smtClean="0"/>
                <a:t>日次のビルド</a:t>
              </a:r>
              <a:r>
                <a:rPr kumimoji="1" lang="en-US" altLang="ja-JP" dirty="0" smtClean="0"/>
                <a:t>#&gt;</a:t>
              </a:r>
              <a:endParaRPr kumimoji="1" lang="ja-JP" altLang="en-US" dirty="0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4716513" y="755412"/>
              <a:ext cx="31678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ビルド計画通りの番号をつける</a:t>
              </a:r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6156176" y="3284984"/>
              <a:ext cx="24032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dirty="0" smtClean="0"/>
                <a:t>ビルドするたびに</a:t>
              </a:r>
              <a:endParaRPr kumimoji="1" lang="en-US" altLang="ja-JP" dirty="0" smtClean="0"/>
            </a:p>
            <a:p>
              <a:pPr algn="ctr"/>
              <a:r>
                <a:rPr kumimoji="1" lang="ja-JP" altLang="en-US" dirty="0" smtClean="0"/>
                <a:t>一日に何度でも増やす</a:t>
              </a:r>
              <a:endParaRPr kumimoji="1" lang="ja-JP" altLang="en-US" dirty="0"/>
            </a:p>
          </p:txBody>
        </p:sp>
        <p:cxnSp>
          <p:nvCxnSpPr>
            <p:cNvPr id="8" name="曲線コネクタ 7"/>
            <p:cNvCxnSpPr>
              <a:stCxn id="5" idx="1"/>
              <a:endCxn id="9" idx="0"/>
            </p:cNvCxnSpPr>
            <p:nvPr/>
          </p:nvCxnSpPr>
          <p:spPr>
            <a:xfrm rot="10800000" flipH="1" flipV="1">
              <a:off x="4716512" y="940078"/>
              <a:ext cx="1125335" cy="1336794"/>
            </a:xfrm>
            <a:prstGeom prst="curvedConnector4">
              <a:avLst>
                <a:gd name="adj1" fmla="val -20314"/>
                <a:gd name="adj2" fmla="val 56907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曲線コネクタ 14"/>
            <p:cNvCxnSpPr>
              <a:stCxn id="6" idx="1"/>
              <a:endCxn id="13" idx="0"/>
            </p:cNvCxnSpPr>
            <p:nvPr/>
          </p:nvCxnSpPr>
          <p:spPr>
            <a:xfrm rot="10800000" flipH="1">
              <a:off x="6156176" y="2538270"/>
              <a:ext cx="1394448" cy="1069880"/>
            </a:xfrm>
            <a:prstGeom prst="curvedConnector4">
              <a:avLst>
                <a:gd name="adj1" fmla="val -16394"/>
                <a:gd name="adj2" fmla="val 65103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016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右矢印 8"/>
          <p:cNvSpPr/>
          <p:nvPr/>
        </p:nvSpPr>
        <p:spPr>
          <a:xfrm>
            <a:off x="2723522" y="2503936"/>
            <a:ext cx="978408" cy="484632"/>
          </a:xfrm>
          <a:prstGeom prst="rightArrow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右矢印 9"/>
          <p:cNvSpPr/>
          <p:nvPr/>
        </p:nvSpPr>
        <p:spPr>
          <a:xfrm>
            <a:off x="2723522" y="2780928"/>
            <a:ext cx="978408" cy="484632"/>
          </a:xfrm>
          <a:prstGeom prst="rightArrow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1358272" y="2008568"/>
            <a:ext cx="6238063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ja-JP" dirty="0" err="1" smtClean="0"/>
              <a:t>major.version.number</a:t>
            </a:r>
            <a:r>
              <a:rPr lang="en-US" altLang="ja-JP" dirty="0" smtClean="0"/>
              <a:t>=1</a:t>
            </a:r>
            <a:endParaRPr lang="ja-JP" altLang="ja-JP" dirty="0" smtClean="0"/>
          </a:p>
          <a:p>
            <a:r>
              <a:rPr lang="en-US" altLang="ja-JP" dirty="0" err="1" smtClean="0"/>
              <a:t>minor.version.number</a:t>
            </a:r>
            <a:r>
              <a:rPr lang="en-US" altLang="ja-JP" dirty="0" smtClean="0"/>
              <a:t>=0</a:t>
            </a:r>
            <a:endParaRPr lang="ja-JP" altLang="ja-JP" dirty="0" smtClean="0"/>
          </a:p>
          <a:p>
            <a:r>
              <a:rPr lang="en-US" altLang="ja-JP" dirty="0" err="1" smtClean="0"/>
              <a:t>weekly.build.number</a:t>
            </a:r>
            <a:r>
              <a:rPr lang="en-US" altLang="ja-JP" dirty="0" smtClean="0"/>
              <a:t>=8</a:t>
            </a:r>
            <a:endParaRPr lang="ja-JP" altLang="ja-JP" dirty="0" smtClean="0"/>
          </a:p>
          <a:p>
            <a:r>
              <a:rPr lang="en-US" altLang="ja-JP" dirty="0" err="1" smtClean="0"/>
              <a:t>build.number</a:t>
            </a:r>
            <a:r>
              <a:rPr lang="en-US" altLang="ja-JP" dirty="0" smtClean="0"/>
              <a:t>=314</a:t>
            </a:r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443544" y="2132856"/>
            <a:ext cx="2380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週に一度、手動で更新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443544" y="2708920"/>
            <a:ext cx="2946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ビルドのたびに、自動で更新</a:t>
            </a:r>
            <a:endParaRPr kumimoji="1" lang="ja-JP" altLang="en-US" dirty="0"/>
          </a:p>
        </p:txBody>
      </p:sp>
      <p:cxnSp>
        <p:nvCxnSpPr>
          <p:cNvPr id="8" name="曲線コネクタ 7"/>
          <p:cNvCxnSpPr>
            <a:stCxn id="5" idx="1"/>
            <a:endCxn id="9" idx="3"/>
          </p:cNvCxnSpPr>
          <p:nvPr/>
        </p:nvCxnSpPr>
        <p:spPr>
          <a:xfrm rot="10800000" flipV="1">
            <a:off x="3701930" y="2317522"/>
            <a:ext cx="741614" cy="428730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曲線コネクタ 11"/>
          <p:cNvCxnSpPr>
            <a:stCxn id="6" idx="1"/>
            <a:endCxn id="10" idx="3"/>
          </p:cNvCxnSpPr>
          <p:nvPr/>
        </p:nvCxnSpPr>
        <p:spPr>
          <a:xfrm rot="10800000" flipV="1">
            <a:off x="3701930" y="2893586"/>
            <a:ext cx="741614" cy="129658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476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139215366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49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971600" y="1397000"/>
            <a:ext cx="7848872" cy="4768304"/>
            <a:chOff x="971600" y="1397000"/>
            <a:chExt cx="7848872" cy="4768304"/>
          </a:xfrm>
        </p:grpSpPr>
        <p:sp>
          <p:nvSpPr>
            <p:cNvPr id="35" name="角丸四角形 34"/>
            <p:cNvSpPr/>
            <p:nvPr/>
          </p:nvSpPr>
          <p:spPr>
            <a:xfrm>
              <a:off x="971600" y="4610800"/>
              <a:ext cx="7848872" cy="1224137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  詳細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en-US" altLang="ja-JP" dirty="0" smtClean="0"/>
                <a:t>(</a:t>
              </a:r>
              <a:r>
                <a:rPr lang="ja-JP" altLang="en-US" dirty="0" smtClean="0"/>
                <a:t>実行可能</a:t>
              </a:r>
              <a:r>
                <a:rPr lang="en-US" altLang="ja-JP" dirty="0" smtClean="0"/>
                <a:t>)</a:t>
              </a:r>
              <a:endParaRPr kumimoji="1" lang="en-US" altLang="ja-JP" dirty="0" smtClean="0"/>
            </a:p>
          </p:txBody>
        </p:sp>
        <p:sp>
          <p:nvSpPr>
            <p:cNvPr id="34" name="角丸四角形 33"/>
            <p:cNvSpPr/>
            <p:nvPr/>
          </p:nvSpPr>
          <p:spPr>
            <a:xfrm>
              <a:off x="971600" y="2950344"/>
              <a:ext cx="7848872" cy="1224137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dirty="0" smtClean="0"/>
                <a:t>概要、設計</a:t>
              </a:r>
              <a:endParaRPr kumimoji="1" lang="en-US" altLang="ja-JP" dirty="0" smtClean="0"/>
            </a:p>
          </p:txBody>
        </p:sp>
        <p:grpSp>
          <p:nvGrpSpPr>
            <p:cNvPr id="23" name="グループ化 22"/>
            <p:cNvGrpSpPr/>
            <p:nvPr/>
          </p:nvGrpSpPr>
          <p:grpSpPr>
            <a:xfrm>
              <a:off x="2498838" y="3933056"/>
              <a:ext cx="1715291" cy="936104"/>
              <a:chOff x="1850766" y="3933056"/>
              <a:chExt cx="1715291" cy="936104"/>
            </a:xfrm>
          </p:grpSpPr>
          <p:cxnSp>
            <p:nvCxnSpPr>
              <p:cNvPr id="11" name="直線矢印コネクタ 10"/>
              <p:cNvCxnSpPr/>
              <p:nvPr/>
            </p:nvCxnSpPr>
            <p:spPr>
              <a:xfrm flipV="1">
                <a:off x="2677169" y="3933056"/>
                <a:ext cx="0" cy="936104"/>
              </a:xfrm>
              <a:prstGeom prst="straightConnector1">
                <a:avLst/>
              </a:prstGeom>
              <a:ln>
                <a:headEnd type="arrow" w="lg" len="lg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線矢印コネクタ 5"/>
              <p:cNvCxnSpPr/>
              <p:nvPr/>
            </p:nvCxnSpPr>
            <p:spPr>
              <a:xfrm flipV="1">
                <a:off x="2488461" y="3933056"/>
                <a:ext cx="0" cy="936104"/>
              </a:xfrm>
              <a:prstGeom prst="straightConnector1">
                <a:avLst/>
              </a:prstGeom>
              <a:ln>
                <a:prstDash val="solid"/>
                <a:headEnd type="none" w="lg" len="lg"/>
                <a:tailEnd type="arrow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テキスト ボックス 8"/>
              <p:cNvSpPr txBox="1"/>
              <p:nvPr/>
            </p:nvSpPr>
            <p:spPr>
              <a:xfrm>
                <a:off x="1850766" y="4222773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同期</a:t>
                </a:r>
                <a:endParaRPr kumimoji="1" lang="ja-JP" altLang="en-US" dirty="0"/>
              </a:p>
            </p:txBody>
          </p:sp>
          <p:sp>
            <p:nvSpPr>
              <p:cNvPr id="10" name="テキスト ボックス 9"/>
              <p:cNvSpPr txBox="1"/>
              <p:nvPr/>
            </p:nvSpPr>
            <p:spPr>
              <a:xfrm>
                <a:off x="2688894" y="4222773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詳細化</a:t>
                </a:r>
                <a:endParaRPr kumimoji="1" lang="ja-JP" altLang="en-US" dirty="0"/>
              </a:p>
            </p:txBody>
          </p:sp>
        </p:grpSp>
        <p:grpSp>
          <p:nvGrpSpPr>
            <p:cNvPr id="24" name="グループ化 23"/>
            <p:cNvGrpSpPr/>
            <p:nvPr/>
          </p:nvGrpSpPr>
          <p:grpSpPr>
            <a:xfrm>
              <a:off x="4671298" y="3939387"/>
              <a:ext cx="1715291" cy="936104"/>
              <a:chOff x="1850766" y="3933056"/>
              <a:chExt cx="1715291" cy="936104"/>
            </a:xfrm>
          </p:grpSpPr>
          <p:cxnSp>
            <p:nvCxnSpPr>
              <p:cNvPr id="25" name="直線矢印コネクタ 24"/>
              <p:cNvCxnSpPr/>
              <p:nvPr/>
            </p:nvCxnSpPr>
            <p:spPr>
              <a:xfrm flipV="1">
                <a:off x="2677169" y="3933056"/>
                <a:ext cx="0" cy="936104"/>
              </a:xfrm>
              <a:prstGeom prst="straightConnector1">
                <a:avLst/>
              </a:prstGeom>
              <a:ln>
                <a:headEnd type="arrow" w="lg" len="lg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矢印コネクタ 25"/>
              <p:cNvCxnSpPr/>
              <p:nvPr/>
            </p:nvCxnSpPr>
            <p:spPr>
              <a:xfrm flipV="1">
                <a:off x="2488461" y="3933056"/>
                <a:ext cx="0" cy="936104"/>
              </a:xfrm>
              <a:prstGeom prst="straightConnector1">
                <a:avLst/>
              </a:prstGeom>
              <a:ln>
                <a:prstDash val="solid"/>
                <a:headEnd type="none" w="lg" len="lg"/>
                <a:tailEnd type="arrow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テキスト ボックス 26"/>
              <p:cNvSpPr txBox="1"/>
              <p:nvPr/>
            </p:nvSpPr>
            <p:spPr>
              <a:xfrm>
                <a:off x="1850766" y="4222773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同期</a:t>
                </a:r>
                <a:endParaRPr kumimoji="1" lang="ja-JP" altLang="en-US" dirty="0"/>
              </a:p>
            </p:txBody>
          </p:sp>
          <p:sp>
            <p:nvSpPr>
              <p:cNvPr id="28" name="テキスト ボックス 27"/>
              <p:cNvSpPr txBox="1"/>
              <p:nvPr/>
            </p:nvSpPr>
            <p:spPr>
              <a:xfrm>
                <a:off x="2688894" y="4222773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詳細化</a:t>
                </a:r>
                <a:endParaRPr kumimoji="1" lang="ja-JP" altLang="en-US" dirty="0"/>
              </a:p>
            </p:txBody>
          </p:sp>
        </p:grpSp>
        <p:grpSp>
          <p:nvGrpSpPr>
            <p:cNvPr id="29" name="グループ化 28"/>
            <p:cNvGrpSpPr/>
            <p:nvPr/>
          </p:nvGrpSpPr>
          <p:grpSpPr>
            <a:xfrm>
              <a:off x="6838116" y="3933056"/>
              <a:ext cx="1715291" cy="936104"/>
              <a:chOff x="1850766" y="3933056"/>
              <a:chExt cx="1715291" cy="936104"/>
            </a:xfrm>
          </p:grpSpPr>
          <p:cxnSp>
            <p:nvCxnSpPr>
              <p:cNvPr id="30" name="直線矢印コネクタ 29"/>
              <p:cNvCxnSpPr/>
              <p:nvPr/>
            </p:nvCxnSpPr>
            <p:spPr>
              <a:xfrm flipV="1">
                <a:off x="2677169" y="3933056"/>
                <a:ext cx="0" cy="936104"/>
              </a:xfrm>
              <a:prstGeom prst="straightConnector1">
                <a:avLst/>
              </a:prstGeom>
              <a:ln>
                <a:headEnd type="arrow" w="lg" len="lg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矢印コネクタ 30"/>
              <p:cNvCxnSpPr/>
              <p:nvPr/>
            </p:nvCxnSpPr>
            <p:spPr>
              <a:xfrm flipV="1">
                <a:off x="2488461" y="3933056"/>
                <a:ext cx="0" cy="936104"/>
              </a:xfrm>
              <a:prstGeom prst="straightConnector1">
                <a:avLst/>
              </a:prstGeom>
              <a:ln>
                <a:prstDash val="solid"/>
                <a:headEnd type="none" w="lg" len="lg"/>
                <a:tailEnd type="arrow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テキスト ボックス 31"/>
              <p:cNvSpPr txBox="1"/>
              <p:nvPr/>
            </p:nvSpPr>
            <p:spPr>
              <a:xfrm>
                <a:off x="1850766" y="4222773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同期</a:t>
                </a:r>
                <a:endParaRPr kumimoji="1" lang="ja-JP" altLang="en-US" dirty="0"/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2688894" y="4222773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詳細化</a:t>
                </a:r>
                <a:endParaRPr kumimoji="1" lang="ja-JP" altLang="en-US" dirty="0"/>
              </a:p>
            </p:txBody>
          </p:sp>
        </p:grpSp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565931329"/>
                </p:ext>
              </p:extLst>
            </p:nvPr>
          </p:nvGraphicFramePr>
          <p:xfrm>
            <a:off x="2172072" y="1397000"/>
            <a:ext cx="6096000" cy="476830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08691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/>
        </p:nvGrpSpPr>
        <p:grpSpPr>
          <a:xfrm>
            <a:off x="539552" y="980728"/>
            <a:ext cx="8025535" cy="4408264"/>
            <a:chOff x="734367" y="1397000"/>
            <a:chExt cx="8025535" cy="4408264"/>
          </a:xfrm>
        </p:grpSpPr>
        <p:sp>
          <p:nvSpPr>
            <p:cNvPr id="37" name="右カーブ矢印 36"/>
            <p:cNvSpPr/>
            <p:nvPr/>
          </p:nvSpPr>
          <p:spPr>
            <a:xfrm flipH="1" flipV="1">
              <a:off x="8028383" y="3177404"/>
              <a:ext cx="731519" cy="1746122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" name="右カーブ矢印 1"/>
            <p:cNvSpPr/>
            <p:nvPr/>
          </p:nvSpPr>
          <p:spPr>
            <a:xfrm>
              <a:off x="734367" y="3455319"/>
              <a:ext cx="731520" cy="1746122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角丸四角形 34"/>
            <p:cNvSpPr/>
            <p:nvPr/>
          </p:nvSpPr>
          <p:spPr>
            <a:xfrm>
              <a:off x="1475657" y="4368136"/>
              <a:ext cx="6552728" cy="113170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詳細</a:t>
              </a:r>
              <a:endParaRPr kumimoji="1" lang="en-US" altLang="ja-JP" dirty="0" smtClean="0"/>
            </a:p>
          </p:txBody>
        </p:sp>
        <p:sp>
          <p:nvSpPr>
            <p:cNvPr id="34" name="角丸四角形 33"/>
            <p:cNvSpPr/>
            <p:nvPr/>
          </p:nvSpPr>
          <p:spPr>
            <a:xfrm>
              <a:off x="1475657" y="2833056"/>
              <a:ext cx="6552727" cy="113170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dirty="0" smtClean="0"/>
                <a:t>概要</a:t>
              </a:r>
              <a:endParaRPr kumimoji="1" lang="en-US" altLang="ja-JP" dirty="0" smtClean="0"/>
            </a:p>
          </p:txBody>
        </p:sp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4280083994"/>
                </p:ext>
              </p:extLst>
            </p:nvPr>
          </p:nvGraphicFramePr>
          <p:xfrm>
            <a:off x="2103176" y="1397000"/>
            <a:ext cx="5635709" cy="440826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8" name="テキスト ボックス 7"/>
          <p:cNvSpPr txBox="1"/>
          <p:nvPr/>
        </p:nvSpPr>
        <p:spPr>
          <a:xfrm>
            <a:off x="807220" y="3570157"/>
            <a:ext cx="461665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dirty="0" smtClean="0"/>
              <a:t>詳細化</a:t>
            </a:r>
            <a:endParaRPr kumimoji="1"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7836821" y="3237323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dirty="0"/>
              <a:t>同期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7788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idd\doc\図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08" y="2564904"/>
            <a:ext cx="5029200" cy="391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角丸四角形 3"/>
          <p:cNvSpPr/>
          <p:nvPr/>
        </p:nvSpPr>
        <p:spPr>
          <a:xfrm>
            <a:off x="2843808" y="1268760"/>
            <a:ext cx="172819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最初の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バージョンを</a:t>
            </a:r>
            <a:endParaRPr kumimoji="1" lang="en-US" altLang="ja-JP" dirty="0" smtClean="0"/>
          </a:p>
          <a:p>
            <a:pPr algn="ctr"/>
            <a:r>
              <a:rPr kumimoji="1" lang="ja-JP" altLang="en-US" dirty="0" smtClean="0"/>
              <a:t>ビルド</a:t>
            </a:r>
            <a:endParaRPr kumimoji="1" lang="ja-JP" altLang="en-US" dirty="0"/>
          </a:p>
        </p:txBody>
      </p:sp>
      <p:sp>
        <p:nvSpPr>
          <p:cNvPr id="5" name="角丸四角形 4"/>
          <p:cNvSpPr/>
          <p:nvPr/>
        </p:nvSpPr>
        <p:spPr>
          <a:xfrm>
            <a:off x="4644008" y="2456892"/>
            <a:ext cx="172819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ユーザーが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満足するまで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修正</a:t>
            </a:r>
            <a:endParaRPr kumimoji="1" lang="en-US" altLang="ja-JP" dirty="0" smtClean="0"/>
          </a:p>
        </p:txBody>
      </p:sp>
      <p:grpSp>
        <p:nvGrpSpPr>
          <p:cNvPr id="8" name="グループ化 7"/>
          <p:cNvGrpSpPr/>
          <p:nvPr/>
        </p:nvGrpSpPr>
        <p:grpSpPr>
          <a:xfrm>
            <a:off x="6444208" y="3645024"/>
            <a:ext cx="1728192" cy="2592288"/>
            <a:chOff x="4355976" y="3429000"/>
            <a:chExt cx="1728192" cy="2592288"/>
          </a:xfrm>
        </p:grpSpPr>
        <p:sp>
          <p:nvSpPr>
            <p:cNvPr id="6" name="角丸四角形 5"/>
            <p:cNvSpPr/>
            <p:nvPr/>
          </p:nvSpPr>
          <p:spPr>
            <a:xfrm>
              <a:off x="4355976" y="3429000"/>
              <a:ext cx="1728192" cy="11521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保守フェイズ</a:t>
              </a:r>
              <a:endParaRPr kumimoji="1" lang="ja-JP" altLang="en-US" dirty="0"/>
            </a:p>
          </p:txBody>
        </p:sp>
        <p:sp>
          <p:nvSpPr>
            <p:cNvPr id="7" name="角丸四角形 6"/>
            <p:cNvSpPr/>
            <p:nvPr/>
          </p:nvSpPr>
          <p:spPr>
            <a:xfrm>
              <a:off x="4355976" y="4869160"/>
              <a:ext cx="1728192" cy="11521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リタイア</a:t>
              </a:r>
              <a:endParaRPr kumimoji="1" lang="en-US" altLang="ja-JP" dirty="0" smtClean="0"/>
            </a:p>
          </p:txBody>
        </p:sp>
      </p:grpSp>
      <p:sp>
        <p:nvSpPr>
          <p:cNvPr id="9" name="タイトル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ja-JP" dirty="0" smtClean="0"/>
              <a:t>Build and Fix</a:t>
            </a:r>
            <a:r>
              <a:rPr kumimoji="1" lang="en-US" altLang="ja-JP" baseline="0" dirty="0" smtClean="0"/>
              <a:t> model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246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08579" cy="452339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RUP</a:t>
            </a:r>
            <a:r>
              <a:rPr kumimoji="1" lang="ja-JP" altLang="en-US" dirty="0" smtClean="0"/>
              <a:t>のフェーズとディシプリン</a:t>
            </a:r>
            <a:endParaRPr kumimoji="1" lang="ja-JP" altLang="en-US" dirty="0"/>
          </a:p>
        </p:txBody>
      </p:sp>
      <p:grpSp>
        <p:nvGrpSpPr>
          <p:cNvPr id="29" name="グループ化 28"/>
          <p:cNvGrpSpPr/>
          <p:nvPr/>
        </p:nvGrpSpPr>
        <p:grpSpPr>
          <a:xfrm>
            <a:off x="-108520" y="993594"/>
            <a:ext cx="2242489" cy="2341129"/>
            <a:chOff x="220382" y="1680869"/>
            <a:chExt cx="2792550" cy="2909074"/>
          </a:xfrm>
        </p:grpSpPr>
        <p:sp>
          <p:nvSpPr>
            <p:cNvPr id="7" name="環状矢印 6"/>
            <p:cNvSpPr/>
            <p:nvPr/>
          </p:nvSpPr>
          <p:spPr>
            <a:xfrm rot="3266072">
              <a:off x="553307" y="1547568"/>
              <a:ext cx="1883331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8483407"/>
                <a:gd name="adj5" fmla="val 17701"/>
              </a:avLst>
            </a:prstGeom>
            <a:solidFill>
              <a:srgbClr val="FF00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環状矢印 7"/>
            <p:cNvSpPr/>
            <p:nvPr/>
          </p:nvSpPr>
          <p:spPr>
            <a:xfrm rot="9478953">
              <a:off x="1129601" y="1680869"/>
              <a:ext cx="1883331" cy="2329012"/>
            </a:xfrm>
            <a:prstGeom prst="circularArrow">
              <a:avLst>
                <a:gd name="adj1" fmla="val 13206"/>
                <a:gd name="adj2" fmla="val 1966686"/>
                <a:gd name="adj3" fmla="val 14827498"/>
                <a:gd name="adj4" fmla="val 8108261"/>
                <a:gd name="adj5" fmla="val 17701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環状矢印 8"/>
            <p:cNvSpPr/>
            <p:nvPr/>
          </p:nvSpPr>
          <p:spPr>
            <a:xfrm rot="11804858">
              <a:off x="1096907" y="1994769"/>
              <a:ext cx="1883331" cy="2329012"/>
            </a:xfrm>
            <a:prstGeom prst="circularArrow">
              <a:avLst>
                <a:gd name="adj1" fmla="val 10231"/>
                <a:gd name="adj2" fmla="val 1780203"/>
                <a:gd name="adj3" fmla="val 15171593"/>
                <a:gd name="adj4" fmla="val 14217312"/>
                <a:gd name="adj5" fmla="val 15708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環状矢印 9"/>
            <p:cNvSpPr/>
            <p:nvPr/>
          </p:nvSpPr>
          <p:spPr>
            <a:xfrm rot="15246817">
              <a:off x="845753" y="2198078"/>
              <a:ext cx="1883331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13211803"/>
                <a:gd name="adj5" fmla="val 17701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環状矢印 10"/>
            <p:cNvSpPr/>
            <p:nvPr/>
          </p:nvSpPr>
          <p:spPr>
            <a:xfrm rot="18280296">
              <a:off x="443222" y="2483772"/>
              <a:ext cx="1883331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14259729"/>
                <a:gd name="adj5" fmla="val 17701"/>
              </a:avLst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 rot="19914883">
              <a:off x="290964" y="1868813"/>
              <a:ext cx="20297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ビジネスモデリング</a:t>
              </a:r>
              <a:endParaRPr kumimoji="1" lang="ja-JP" alt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 rot="4213992">
              <a:off x="2371672" y="267480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要求</a:t>
              </a:r>
              <a:endParaRPr kumimoji="1" lang="ja-JP" altLang="en-US" dirty="0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 rot="20381493">
              <a:off x="1450312" y="3845851"/>
              <a:ext cx="1223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分析・設計</a:t>
              </a:r>
              <a:endParaRPr kumimoji="1" lang="ja-JP" alt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 rot="1767807">
              <a:off x="850967" y="366516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実装</a:t>
              </a:r>
              <a:endParaRPr kumimoji="1" lang="ja-JP" altLang="en-US" dirty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 rot="4759866">
              <a:off x="347289" y="3419009"/>
              <a:ext cx="7473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テスト</a:t>
              </a:r>
              <a:endParaRPr kumimoji="1" lang="ja-JP" altLang="en-US" dirty="0"/>
            </a:p>
          </p:txBody>
        </p:sp>
        <p:sp>
          <p:nvSpPr>
            <p:cNvPr id="17" name="環状矢印 16"/>
            <p:cNvSpPr/>
            <p:nvPr/>
          </p:nvSpPr>
          <p:spPr>
            <a:xfrm rot="18280296">
              <a:off x="540988" y="2051724"/>
              <a:ext cx="1883331" cy="2329012"/>
            </a:xfrm>
            <a:prstGeom prst="circularArrow">
              <a:avLst>
                <a:gd name="adj1" fmla="val 8469"/>
                <a:gd name="adj2" fmla="val 1780203"/>
                <a:gd name="adj3" fmla="val 14958257"/>
                <a:gd name="adj4" fmla="val 14621531"/>
                <a:gd name="adj5" fmla="val 1135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 rot="17159148">
              <a:off x="338895" y="266975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配置</a:t>
              </a:r>
              <a:endParaRPr kumimoji="1" lang="ja-JP" altLang="en-US" dirty="0"/>
            </a:p>
          </p:txBody>
        </p:sp>
      </p:grpSp>
      <p:grpSp>
        <p:nvGrpSpPr>
          <p:cNvPr id="30" name="グループ化 29"/>
          <p:cNvGrpSpPr/>
          <p:nvPr/>
        </p:nvGrpSpPr>
        <p:grpSpPr>
          <a:xfrm>
            <a:off x="1907316" y="2241719"/>
            <a:ext cx="2416529" cy="2178012"/>
            <a:chOff x="101086" y="1704858"/>
            <a:chExt cx="3009280" cy="2706386"/>
          </a:xfrm>
        </p:grpSpPr>
        <p:sp>
          <p:nvSpPr>
            <p:cNvPr id="31" name="環状矢印 30"/>
            <p:cNvSpPr/>
            <p:nvPr/>
          </p:nvSpPr>
          <p:spPr>
            <a:xfrm rot="3266072">
              <a:off x="553307" y="1547568"/>
              <a:ext cx="1883331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13246187"/>
                <a:gd name="adj5" fmla="val 17701"/>
              </a:avLst>
            </a:prstGeom>
            <a:solidFill>
              <a:srgbClr val="FF00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環状矢印 31"/>
            <p:cNvSpPr/>
            <p:nvPr/>
          </p:nvSpPr>
          <p:spPr>
            <a:xfrm rot="8061181">
              <a:off x="1004194" y="1502838"/>
              <a:ext cx="1883331" cy="2329012"/>
            </a:xfrm>
            <a:prstGeom prst="circularArrow">
              <a:avLst>
                <a:gd name="adj1" fmla="val 13206"/>
                <a:gd name="adj2" fmla="val 1966686"/>
                <a:gd name="adj3" fmla="val 14827498"/>
                <a:gd name="adj4" fmla="val 10943164"/>
                <a:gd name="adj5" fmla="val 17701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3" name="環状矢印 32"/>
            <p:cNvSpPr/>
            <p:nvPr/>
          </p:nvSpPr>
          <p:spPr>
            <a:xfrm rot="11804858">
              <a:off x="860278" y="2082232"/>
              <a:ext cx="1883331" cy="2329012"/>
            </a:xfrm>
            <a:prstGeom prst="circularArrow">
              <a:avLst>
                <a:gd name="adj1" fmla="val 10231"/>
                <a:gd name="adj2" fmla="val 1780203"/>
                <a:gd name="adj3" fmla="val 15171593"/>
                <a:gd name="adj4" fmla="val 10590434"/>
                <a:gd name="adj5" fmla="val 15708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環状矢印 33"/>
            <p:cNvSpPr/>
            <p:nvPr/>
          </p:nvSpPr>
          <p:spPr>
            <a:xfrm rot="16200000">
              <a:off x="690736" y="2178109"/>
              <a:ext cx="1883331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12280040"/>
                <a:gd name="adj5" fmla="val 17701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5" name="環状矢印 34"/>
            <p:cNvSpPr/>
            <p:nvPr/>
          </p:nvSpPr>
          <p:spPr>
            <a:xfrm rot="18806612">
              <a:off x="323926" y="1984232"/>
              <a:ext cx="1883331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13400379"/>
                <a:gd name="adj5" fmla="val 17701"/>
              </a:avLst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 rot="284514">
              <a:off x="820128" y="1704858"/>
              <a:ext cx="20297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ビジネスモデリング</a:t>
              </a:r>
              <a:endParaRPr kumimoji="1" lang="ja-JP" altLang="en-US" dirty="0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 rot="4213992">
              <a:off x="2334681" y="258286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要求</a:t>
              </a:r>
              <a:endParaRPr kumimoji="1" lang="ja-JP" altLang="en-US" dirty="0"/>
            </a:p>
          </p:txBody>
        </p:sp>
        <p:sp>
          <p:nvSpPr>
            <p:cNvPr id="38" name="テキスト ボックス 37"/>
            <p:cNvSpPr txBox="1"/>
            <p:nvPr/>
          </p:nvSpPr>
          <p:spPr>
            <a:xfrm rot="20381493">
              <a:off x="1547428" y="3753905"/>
              <a:ext cx="1223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分析・設計</a:t>
              </a:r>
              <a:endParaRPr kumimoji="1" lang="ja-JP" altLang="en-US" dirty="0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 rot="1767807">
              <a:off x="757713" y="3544133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実装</a:t>
              </a:r>
              <a:endParaRPr kumimoji="1" lang="ja-JP" altLang="en-US" dirty="0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 rot="15943435">
              <a:off x="114981" y="2621981"/>
              <a:ext cx="7473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テスト</a:t>
              </a:r>
              <a:endParaRPr kumimoji="1" lang="ja-JP" altLang="en-US" dirty="0"/>
            </a:p>
          </p:txBody>
        </p:sp>
        <p:sp>
          <p:nvSpPr>
            <p:cNvPr id="41" name="環状矢印 40"/>
            <p:cNvSpPr/>
            <p:nvPr/>
          </p:nvSpPr>
          <p:spPr>
            <a:xfrm rot="21077249">
              <a:off x="431887" y="1818034"/>
              <a:ext cx="1883331" cy="2329012"/>
            </a:xfrm>
            <a:prstGeom prst="circularArrow">
              <a:avLst>
                <a:gd name="adj1" fmla="val 8469"/>
                <a:gd name="adj2" fmla="val 1780203"/>
                <a:gd name="adj3" fmla="val 14958257"/>
                <a:gd name="adj4" fmla="val 14621531"/>
                <a:gd name="adj5" fmla="val 1135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 rot="20750096">
              <a:off x="672033" y="204237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配置</a:t>
              </a:r>
              <a:endParaRPr kumimoji="1" lang="ja-JP" altLang="en-US" dirty="0"/>
            </a:p>
          </p:txBody>
        </p:sp>
      </p:grpSp>
      <p:grpSp>
        <p:nvGrpSpPr>
          <p:cNvPr id="43" name="グループ化 42"/>
          <p:cNvGrpSpPr/>
          <p:nvPr/>
        </p:nvGrpSpPr>
        <p:grpSpPr>
          <a:xfrm>
            <a:off x="4139952" y="3090251"/>
            <a:ext cx="3121115" cy="2304262"/>
            <a:chOff x="128466" y="1447481"/>
            <a:chExt cx="3886694" cy="2863262"/>
          </a:xfrm>
        </p:grpSpPr>
        <p:sp>
          <p:nvSpPr>
            <p:cNvPr id="44" name="環状矢印 43"/>
            <p:cNvSpPr/>
            <p:nvPr/>
          </p:nvSpPr>
          <p:spPr>
            <a:xfrm rot="3266072">
              <a:off x="351306" y="1479611"/>
              <a:ext cx="1883331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14199502"/>
                <a:gd name="adj5" fmla="val 17701"/>
              </a:avLst>
            </a:prstGeom>
            <a:solidFill>
              <a:srgbClr val="FF00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環状矢印 44"/>
            <p:cNvSpPr/>
            <p:nvPr/>
          </p:nvSpPr>
          <p:spPr>
            <a:xfrm rot="5735857">
              <a:off x="706817" y="1307036"/>
              <a:ext cx="1883331" cy="2329012"/>
            </a:xfrm>
            <a:prstGeom prst="circularArrow">
              <a:avLst>
                <a:gd name="adj1" fmla="val 13206"/>
                <a:gd name="adj2" fmla="val 1966686"/>
                <a:gd name="adj3" fmla="val 14827498"/>
                <a:gd name="adj4" fmla="val 13667906"/>
                <a:gd name="adj5" fmla="val 17701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環状矢印 45"/>
            <p:cNvSpPr/>
            <p:nvPr/>
          </p:nvSpPr>
          <p:spPr>
            <a:xfrm rot="8931459">
              <a:off x="1118564" y="1447481"/>
              <a:ext cx="1883331" cy="2329012"/>
            </a:xfrm>
            <a:prstGeom prst="circularArrow">
              <a:avLst>
                <a:gd name="adj1" fmla="val 10231"/>
                <a:gd name="adj2" fmla="val 1780203"/>
                <a:gd name="adj3" fmla="val 15171593"/>
                <a:gd name="adj4" fmla="val 12898636"/>
                <a:gd name="adj5" fmla="val 15708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環状矢印 46"/>
            <p:cNvSpPr/>
            <p:nvPr/>
          </p:nvSpPr>
          <p:spPr>
            <a:xfrm rot="14435308">
              <a:off x="889332" y="2182428"/>
              <a:ext cx="1883330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8977061"/>
                <a:gd name="adj5" fmla="val 17701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8" name="環状矢印 47"/>
            <p:cNvSpPr/>
            <p:nvPr/>
          </p:nvSpPr>
          <p:spPr>
            <a:xfrm rot="19342546">
              <a:off x="239306" y="1981732"/>
              <a:ext cx="1883331" cy="2329011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9595075"/>
                <a:gd name="adj5" fmla="val 17701"/>
              </a:avLst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9" name="テキスト ボックス 48"/>
            <p:cNvSpPr txBox="1"/>
            <p:nvPr/>
          </p:nvSpPr>
          <p:spPr>
            <a:xfrm rot="284514">
              <a:off x="820128" y="1704858"/>
              <a:ext cx="20297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ビジネスモデリング</a:t>
              </a:r>
              <a:endParaRPr kumimoji="1" lang="ja-JP" altLang="en-US" dirty="0"/>
            </a:p>
          </p:txBody>
        </p:sp>
        <p:sp>
          <p:nvSpPr>
            <p:cNvPr id="50" name="テキスト ボックス 49"/>
            <p:cNvSpPr txBox="1"/>
            <p:nvPr/>
          </p:nvSpPr>
          <p:spPr>
            <a:xfrm rot="4213992">
              <a:off x="2240716" y="2139661"/>
              <a:ext cx="6463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要求</a:t>
              </a:r>
              <a:endParaRPr kumimoji="1" lang="ja-JP" altLang="en-US" dirty="0"/>
            </a:p>
          </p:txBody>
        </p:sp>
        <p:sp>
          <p:nvSpPr>
            <p:cNvPr id="51" name="テキスト ボックス 50"/>
            <p:cNvSpPr txBox="1"/>
            <p:nvPr/>
          </p:nvSpPr>
          <p:spPr>
            <a:xfrm rot="20381493">
              <a:off x="2276533" y="2781545"/>
              <a:ext cx="1738627" cy="458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分析・設計</a:t>
              </a:r>
              <a:endParaRPr kumimoji="1" lang="ja-JP" altLang="en-US" dirty="0"/>
            </a:p>
          </p:txBody>
        </p:sp>
        <p:sp>
          <p:nvSpPr>
            <p:cNvPr id="52" name="テキスト ボックス 51"/>
            <p:cNvSpPr txBox="1"/>
            <p:nvPr/>
          </p:nvSpPr>
          <p:spPr>
            <a:xfrm rot="1767807">
              <a:off x="1046977" y="3690742"/>
              <a:ext cx="646331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実装</a:t>
              </a:r>
              <a:endParaRPr kumimoji="1" lang="ja-JP" altLang="en-US" dirty="0"/>
            </a:p>
          </p:txBody>
        </p:sp>
        <p:sp>
          <p:nvSpPr>
            <p:cNvPr id="53" name="テキスト ボックス 52"/>
            <p:cNvSpPr txBox="1"/>
            <p:nvPr/>
          </p:nvSpPr>
          <p:spPr>
            <a:xfrm rot="15943435">
              <a:off x="114981" y="2621981"/>
              <a:ext cx="7473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テスト</a:t>
              </a:r>
              <a:endParaRPr kumimoji="1" lang="ja-JP" altLang="en-US" dirty="0"/>
            </a:p>
          </p:txBody>
        </p:sp>
        <p:sp>
          <p:nvSpPr>
            <p:cNvPr id="54" name="環状矢印 53"/>
            <p:cNvSpPr/>
            <p:nvPr/>
          </p:nvSpPr>
          <p:spPr>
            <a:xfrm rot="21077249">
              <a:off x="431887" y="1818034"/>
              <a:ext cx="1883331" cy="2329012"/>
            </a:xfrm>
            <a:prstGeom prst="circularArrow">
              <a:avLst>
                <a:gd name="adj1" fmla="val 8469"/>
                <a:gd name="adj2" fmla="val 1780203"/>
                <a:gd name="adj3" fmla="val 14958257"/>
                <a:gd name="adj4" fmla="val 14621531"/>
                <a:gd name="adj5" fmla="val 1135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5" name="テキスト ボックス 54"/>
            <p:cNvSpPr txBox="1"/>
            <p:nvPr/>
          </p:nvSpPr>
          <p:spPr>
            <a:xfrm rot="20750096">
              <a:off x="672033" y="204237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配置</a:t>
              </a:r>
              <a:endParaRPr kumimoji="1" lang="ja-JP" altLang="en-US" dirty="0"/>
            </a:p>
          </p:txBody>
        </p:sp>
      </p:grpSp>
      <p:grpSp>
        <p:nvGrpSpPr>
          <p:cNvPr id="56" name="グループ化 55"/>
          <p:cNvGrpSpPr/>
          <p:nvPr/>
        </p:nvGrpSpPr>
        <p:grpSpPr>
          <a:xfrm>
            <a:off x="6085734" y="4797151"/>
            <a:ext cx="2785701" cy="1967332"/>
            <a:chOff x="128466" y="1702451"/>
            <a:chExt cx="3469007" cy="2444595"/>
          </a:xfrm>
        </p:grpSpPr>
        <p:sp>
          <p:nvSpPr>
            <p:cNvPr id="57" name="環状矢印 56"/>
            <p:cNvSpPr/>
            <p:nvPr/>
          </p:nvSpPr>
          <p:spPr>
            <a:xfrm rot="3266072">
              <a:off x="351306" y="1479611"/>
              <a:ext cx="1883331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14199502"/>
                <a:gd name="adj5" fmla="val 17701"/>
              </a:avLst>
            </a:prstGeom>
            <a:solidFill>
              <a:srgbClr val="FF00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環状矢印 57"/>
            <p:cNvSpPr/>
            <p:nvPr/>
          </p:nvSpPr>
          <p:spPr>
            <a:xfrm rot="5735857">
              <a:off x="899225" y="1505813"/>
              <a:ext cx="1883331" cy="2329012"/>
            </a:xfrm>
            <a:prstGeom prst="circularArrow">
              <a:avLst>
                <a:gd name="adj1" fmla="val 13206"/>
                <a:gd name="adj2" fmla="val 1966686"/>
                <a:gd name="adj3" fmla="val 14827498"/>
                <a:gd name="adj4" fmla="val 12818628"/>
                <a:gd name="adj5" fmla="val 17701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9" name="環状矢印 58"/>
            <p:cNvSpPr/>
            <p:nvPr/>
          </p:nvSpPr>
          <p:spPr>
            <a:xfrm rot="7498908">
              <a:off x="1029013" y="1836267"/>
              <a:ext cx="1879254" cy="2334065"/>
            </a:xfrm>
            <a:prstGeom prst="circularArrow">
              <a:avLst>
                <a:gd name="adj1" fmla="val 10231"/>
                <a:gd name="adj2" fmla="val 1780203"/>
                <a:gd name="adj3" fmla="val 15171593"/>
                <a:gd name="adj4" fmla="val 13997399"/>
                <a:gd name="adj5" fmla="val 15708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0" name="環状矢印 59"/>
            <p:cNvSpPr/>
            <p:nvPr/>
          </p:nvSpPr>
          <p:spPr>
            <a:xfrm rot="13653900">
              <a:off x="1219102" y="1927514"/>
              <a:ext cx="1883331" cy="2329012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12441737"/>
                <a:gd name="adj5" fmla="val 17701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1" name="環状矢印 60"/>
            <p:cNvSpPr/>
            <p:nvPr/>
          </p:nvSpPr>
          <p:spPr>
            <a:xfrm rot="15508049">
              <a:off x="724623" y="1976774"/>
              <a:ext cx="1879253" cy="2334065"/>
            </a:xfrm>
            <a:prstGeom prst="circularArrow">
              <a:avLst>
                <a:gd name="adj1" fmla="val 13206"/>
                <a:gd name="adj2" fmla="val 1780203"/>
                <a:gd name="adj3" fmla="val 14827498"/>
                <a:gd name="adj4" fmla="val 13013019"/>
                <a:gd name="adj5" fmla="val 17701"/>
              </a:avLst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2" name="テキスト ボックス 61"/>
            <p:cNvSpPr txBox="1"/>
            <p:nvPr/>
          </p:nvSpPr>
          <p:spPr>
            <a:xfrm rot="284514">
              <a:off x="820128" y="1704858"/>
              <a:ext cx="20297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ビジネスモデリング</a:t>
              </a:r>
              <a:endParaRPr kumimoji="1" lang="ja-JP" altLang="en-US" dirty="0"/>
            </a:p>
          </p:txBody>
        </p:sp>
        <p:sp>
          <p:nvSpPr>
            <p:cNvPr id="63" name="テキスト ボックス 62"/>
            <p:cNvSpPr txBox="1"/>
            <p:nvPr/>
          </p:nvSpPr>
          <p:spPr>
            <a:xfrm rot="4213992">
              <a:off x="2278190" y="231881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要求</a:t>
              </a:r>
              <a:endParaRPr kumimoji="1" lang="ja-JP" altLang="en-US" dirty="0"/>
            </a:p>
          </p:txBody>
        </p:sp>
        <p:sp>
          <p:nvSpPr>
            <p:cNvPr id="64" name="テキスト ボックス 63"/>
            <p:cNvSpPr txBox="1"/>
            <p:nvPr/>
          </p:nvSpPr>
          <p:spPr>
            <a:xfrm rot="20381493">
              <a:off x="2374061" y="3066017"/>
              <a:ext cx="122341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分析・設計</a:t>
              </a:r>
              <a:endParaRPr kumimoji="1" lang="ja-JP" altLang="en-US" dirty="0"/>
            </a:p>
          </p:txBody>
        </p:sp>
        <p:sp>
          <p:nvSpPr>
            <p:cNvPr id="65" name="テキスト ボックス 64"/>
            <p:cNvSpPr txBox="1"/>
            <p:nvPr/>
          </p:nvSpPr>
          <p:spPr>
            <a:xfrm rot="1767807">
              <a:off x="1583052" y="3544134"/>
              <a:ext cx="646331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実装</a:t>
              </a:r>
              <a:endParaRPr kumimoji="1" lang="ja-JP" altLang="en-US" dirty="0"/>
            </a:p>
          </p:txBody>
        </p:sp>
        <p:sp>
          <p:nvSpPr>
            <p:cNvPr id="66" name="テキスト ボックス 65"/>
            <p:cNvSpPr txBox="1"/>
            <p:nvPr/>
          </p:nvSpPr>
          <p:spPr>
            <a:xfrm rot="1754276">
              <a:off x="681486" y="3425649"/>
              <a:ext cx="748941" cy="36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テスト</a:t>
              </a:r>
              <a:endParaRPr kumimoji="1" lang="ja-JP" altLang="en-US" dirty="0"/>
            </a:p>
          </p:txBody>
        </p:sp>
        <p:sp>
          <p:nvSpPr>
            <p:cNvPr id="67" name="環状矢印 66"/>
            <p:cNvSpPr/>
            <p:nvPr/>
          </p:nvSpPr>
          <p:spPr>
            <a:xfrm rot="21077249">
              <a:off x="431887" y="1818035"/>
              <a:ext cx="1883331" cy="2329011"/>
            </a:xfrm>
            <a:prstGeom prst="circularArrow">
              <a:avLst>
                <a:gd name="adj1" fmla="val 8469"/>
                <a:gd name="adj2" fmla="val 1780203"/>
                <a:gd name="adj3" fmla="val 14958257"/>
                <a:gd name="adj4" fmla="val 10144350"/>
                <a:gd name="adj5" fmla="val 1265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8" name="テキスト ボックス 67"/>
            <p:cNvSpPr txBox="1"/>
            <p:nvPr/>
          </p:nvSpPr>
          <p:spPr>
            <a:xfrm rot="16973511">
              <a:off x="252349" y="2401687"/>
              <a:ext cx="644931" cy="370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配置</a:t>
              </a:r>
              <a:endParaRPr kumimoji="1" lang="ja-JP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475656" y="548680"/>
            <a:ext cx="6096000" cy="4176464"/>
            <a:chOff x="1475656" y="548680"/>
            <a:chExt cx="6096000" cy="4176464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2451458426"/>
                </p:ext>
              </p:extLst>
            </p:nvPr>
          </p:nvGraphicFramePr>
          <p:xfrm>
            <a:off x="1475656" y="548680"/>
            <a:ext cx="6096000" cy="16719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5" name="図表 4"/>
            <p:cNvGraphicFramePr/>
            <p:nvPr>
              <p:extLst>
                <p:ext uri="{D42A27DB-BD31-4B8C-83A1-F6EECF244321}">
                  <p14:modId xmlns:p14="http://schemas.microsoft.com/office/powerpoint/2010/main" val="3932159045"/>
                </p:ext>
              </p:extLst>
            </p:nvPr>
          </p:nvGraphicFramePr>
          <p:xfrm>
            <a:off x="1475656" y="1800932"/>
            <a:ext cx="6096000" cy="16719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6" name="図表 5"/>
            <p:cNvGraphicFramePr/>
            <p:nvPr>
              <p:extLst>
                <p:ext uri="{D42A27DB-BD31-4B8C-83A1-F6EECF244321}">
                  <p14:modId xmlns:p14="http://schemas.microsoft.com/office/powerpoint/2010/main" val="412620014"/>
                </p:ext>
              </p:extLst>
            </p:nvPr>
          </p:nvGraphicFramePr>
          <p:xfrm>
            <a:off x="1475656" y="3053184"/>
            <a:ext cx="6096000" cy="16719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83688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1077213930"/>
              </p:ext>
            </p:extLst>
          </p:nvPr>
        </p:nvGraphicFramePr>
        <p:xfrm>
          <a:off x="1187624" y="908720"/>
          <a:ext cx="7357156" cy="4904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4660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yotsuda\AppData\Local\Microsoft\Windows\Temporary Internet Files\Content.IE5\6DM8LH4X\MC90034108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746065"/>
            <a:ext cx="1438351" cy="1821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yotsuda\AppData\Local\Microsoft\Windows\Temporary Internet Files\Content.IE5\88G2VFGD\MC90007897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678" y="5301208"/>
            <a:ext cx="788352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グループ化 7"/>
          <p:cNvGrpSpPr/>
          <p:nvPr/>
        </p:nvGrpSpPr>
        <p:grpSpPr>
          <a:xfrm>
            <a:off x="3491880" y="1240185"/>
            <a:ext cx="5145732" cy="2547114"/>
            <a:chOff x="3491880" y="1240185"/>
            <a:chExt cx="5145732" cy="2547114"/>
          </a:xfrm>
        </p:grpSpPr>
        <p:sp>
          <p:nvSpPr>
            <p:cNvPr id="4" name="右矢印 3"/>
            <p:cNvSpPr/>
            <p:nvPr/>
          </p:nvSpPr>
          <p:spPr>
            <a:xfrm>
              <a:off x="3491880" y="2108313"/>
              <a:ext cx="1368152" cy="74637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リリース</a:t>
              </a:r>
              <a:endParaRPr lang="en-US" dirty="0"/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7380312" y="1322939"/>
              <a:ext cx="1257300" cy="2317120"/>
              <a:chOff x="7524328" y="1260994"/>
              <a:chExt cx="1257300" cy="2317120"/>
            </a:xfrm>
          </p:grpSpPr>
          <p:pic>
            <p:nvPicPr>
              <p:cNvPr id="1031" name="Picture 7" descr="C:\idd\doc\businessman1.gif"/>
              <p:cNvPicPr>
                <a:picLocks noChangeAspect="1" noChangeArrowheads="1"/>
              </p:cNvPicPr>
              <p:nvPr/>
            </p:nvPicPr>
            <p:blipFill>
              <a:blip r:embed="rId4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24328" y="1260994"/>
                <a:ext cx="1257300" cy="19621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" name="テキスト ボックス 1"/>
              <p:cNvSpPr txBox="1"/>
              <p:nvPr/>
            </p:nvSpPr>
            <p:spPr>
              <a:xfrm>
                <a:off x="7700495" y="3208782"/>
                <a:ext cx="10791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ユーザー</a:t>
                </a:r>
                <a:endParaRPr lang="en-US" dirty="0"/>
              </a:p>
            </p:txBody>
          </p:sp>
        </p:grpSp>
        <p:grpSp>
          <p:nvGrpSpPr>
            <p:cNvPr id="7" name="グループ化 6"/>
            <p:cNvGrpSpPr/>
            <p:nvPr/>
          </p:nvGrpSpPr>
          <p:grpSpPr>
            <a:xfrm>
              <a:off x="5116682" y="1240185"/>
              <a:ext cx="1940305" cy="2547114"/>
              <a:chOff x="5120228" y="1240185"/>
              <a:chExt cx="1940305" cy="2547114"/>
            </a:xfrm>
          </p:grpSpPr>
          <p:grpSp>
            <p:nvGrpSpPr>
              <p:cNvPr id="3" name="グループ化 2"/>
              <p:cNvGrpSpPr/>
              <p:nvPr/>
            </p:nvGrpSpPr>
            <p:grpSpPr>
              <a:xfrm>
                <a:off x="5120228" y="1240185"/>
                <a:ext cx="1940305" cy="2068254"/>
                <a:chOff x="5054058" y="922969"/>
                <a:chExt cx="1940305" cy="2068254"/>
              </a:xfrm>
            </p:grpSpPr>
            <p:pic>
              <p:nvPicPr>
                <p:cNvPr id="2051" name="Picture 3" descr="C:\Users\yotsuda\AppData\Local\Microsoft\Windows\Temporary Internet Files\Content.IE5\9DO239OL\MC900285570[1].wmf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54058" y="922969"/>
                  <a:ext cx="710945" cy="1295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6" descr="C:\idd\doc\bug3.jpg"/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8721809" flipH="1">
                  <a:off x="5511751" y="1508611"/>
                  <a:ext cx="1374465" cy="159075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6" name="テキスト ボックス 5"/>
              <p:cNvSpPr txBox="1"/>
              <p:nvPr/>
            </p:nvSpPr>
            <p:spPr>
              <a:xfrm>
                <a:off x="5197022" y="3140968"/>
                <a:ext cx="185339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ja-JP" altLang="en-US" dirty="0" smtClean="0"/>
                  <a:t>ショーストッパー・</a:t>
                </a:r>
                <a:endParaRPr lang="en-US" altLang="ja-JP" dirty="0" smtClean="0"/>
              </a:p>
              <a:p>
                <a:pPr algn="ctr"/>
                <a:r>
                  <a:rPr lang="ja-JP" altLang="en-US" dirty="0"/>
                  <a:t>バグ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372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425813719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939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426738114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288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17803220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62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48941638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630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矢印 3"/>
          <p:cNvSpPr/>
          <p:nvPr/>
        </p:nvSpPr>
        <p:spPr>
          <a:xfrm rot="1770819">
            <a:off x="2499638" y="2825565"/>
            <a:ext cx="484632" cy="978408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下矢印 4"/>
          <p:cNvSpPr/>
          <p:nvPr/>
        </p:nvSpPr>
        <p:spPr>
          <a:xfrm rot="19916812">
            <a:off x="3453721" y="2826156"/>
            <a:ext cx="484632" cy="978408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直線コネクタ 6"/>
          <p:cNvCxnSpPr/>
          <p:nvPr/>
        </p:nvCxnSpPr>
        <p:spPr>
          <a:xfrm>
            <a:off x="1763688" y="1772816"/>
            <a:ext cx="4752528" cy="0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1835696" y="1988840"/>
            <a:ext cx="4752528" cy="0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908076" y="2915652"/>
            <a:ext cx="159851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 smtClean="0"/>
              <a:t>リリースビルド用に</a:t>
            </a:r>
            <a:endParaRPr lang="en-US" altLang="ja-JP" sz="1400" dirty="0" smtClean="0"/>
          </a:p>
          <a:p>
            <a:r>
              <a:rPr lang="ja-JP" altLang="en-US" sz="1400" dirty="0"/>
              <a:t>前処理</a:t>
            </a:r>
            <a:endParaRPr lang="en-US" altLang="ja-JP" sz="1400" dirty="0" smtClean="0"/>
          </a:p>
          <a:p>
            <a:r>
              <a:rPr lang="en-US" altLang="ja-JP" sz="1400" dirty="0" smtClean="0"/>
              <a:t>(NDEBUG</a:t>
            </a:r>
            <a:r>
              <a:rPr lang="ja-JP" altLang="en-US" sz="1400" dirty="0" smtClean="0"/>
              <a:t>を定義</a:t>
            </a:r>
            <a:r>
              <a:rPr lang="en-US" altLang="ja-JP" sz="1400" dirty="0" smtClean="0"/>
              <a:t>)</a:t>
            </a:r>
            <a:endParaRPr 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067944" y="3023374"/>
            <a:ext cx="1646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 smtClean="0"/>
              <a:t>デバッグビルド用に</a:t>
            </a:r>
            <a:endParaRPr lang="en-US" altLang="ja-JP" sz="1400" dirty="0" smtClean="0"/>
          </a:p>
          <a:p>
            <a:r>
              <a:rPr lang="ja-JP" altLang="en-US" sz="1400" dirty="0"/>
              <a:t>前処理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999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線コネクタ 4"/>
          <p:cNvCxnSpPr/>
          <p:nvPr/>
        </p:nvCxnSpPr>
        <p:spPr>
          <a:xfrm>
            <a:off x="1259632" y="764704"/>
            <a:ext cx="0" cy="4799384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/>
        </p:nvCxnSpPr>
        <p:spPr>
          <a:xfrm flipH="1">
            <a:off x="1259632" y="5564088"/>
            <a:ext cx="7056784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フリーフォーム 20"/>
          <p:cNvSpPr/>
          <p:nvPr/>
        </p:nvSpPr>
        <p:spPr>
          <a:xfrm>
            <a:off x="1269494" y="1799450"/>
            <a:ext cx="6764784" cy="3755255"/>
          </a:xfrm>
          <a:custGeom>
            <a:avLst/>
            <a:gdLst>
              <a:gd name="connsiteX0" fmla="*/ 0 w 6764784"/>
              <a:gd name="connsiteY0" fmla="*/ 3755255 h 3755255"/>
              <a:gd name="connsiteX1" fmla="*/ 2787588 w 6764784"/>
              <a:gd name="connsiteY1" fmla="*/ 3027286 h 3755255"/>
              <a:gd name="connsiteX2" fmla="*/ 3897297 w 6764784"/>
              <a:gd name="connsiteY2" fmla="*/ 1793290 h 3755255"/>
              <a:gd name="connsiteX3" fmla="*/ 4465468 w 6764784"/>
              <a:gd name="connsiteY3" fmla="*/ 1012055 h 3755255"/>
              <a:gd name="connsiteX4" fmla="*/ 5211192 w 6764784"/>
              <a:gd name="connsiteY4" fmla="*/ 443884 h 3755255"/>
              <a:gd name="connsiteX5" fmla="*/ 6090081 w 6764784"/>
              <a:gd name="connsiteY5" fmla="*/ 115410 h 3755255"/>
              <a:gd name="connsiteX6" fmla="*/ 6347534 w 6764784"/>
              <a:gd name="connsiteY6" fmla="*/ 71022 h 3755255"/>
              <a:gd name="connsiteX7" fmla="*/ 6764784 w 6764784"/>
              <a:gd name="connsiteY7" fmla="*/ 0 h 375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64784" h="3755255">
                <a:moveTo>
                  <a:pt x="0" y="3755255"/>
                </a:moveTo>
                <a:cubicBezTo>
                  <a:pt x="1069019" y="3554767"/>
                  <a:pt x="2138039" y="3354280"/>
                  <a:pt x="2787588" y="3027286"/>
                </a:cubicBezTo>
                <a:cubicBezTo>
                  <a:pt x="3437138" y="2700292"/>
                  <a:pt x="3617650" y="2129162"/>
                  <a:pt x="3897297" y="1793290"/>
                </a:cubicBezTo>
                <a:cubicBezTo>
                  <a:pt x="4176944" y="1457418"/>
                  <a:pt x="4246486" y="1236956"/>
                  <a:pt x="4465468" y="1012055"/>
                </a:cubicBezTo>
                <a:cubicBezTo>
                  <a:pt x="4684450" y="787154"/>
                  <a:pt x="4940423" y="593325"/>
                  <a:pt x="5211192" y="443884"/>
                </a:cubicBezTo>
                <a:cubicBezTo>
                  <a:pt x="5481961" y="294443"/>
                  <a:pt x="5900691" y="177554"/>
                  <a:pt x="6090081" y="115410"/>
                </a:cubicBezTo>
                <a:cubicBezTo>
                  <a:pt x="6279471" y="53266"/>
                  <a:pt x="6347534" y="71022"/>
                  <a:pt x="6347534" y="71022"/>
                </a:cubicBezTo>
                <a:lnTo>
                  <a:pt x="6764784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左中かっこ 22"/>
          <p:cNvSpPr/>
          <p:nvPr/>
        </p:nvSpPr>
        <p:spPr>
          <a:xfrm>
            <a:off x="1763688" y="1052736"/>
            <a:ext cx="792088" cy="2520280"/>
          </a:xfrm>
          <a:prstGeom prst="leftBrac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977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グループ化 25"/>
          <p:cNvGrpSpPr/>
          <p:nvPr/>
        </p:nvGrpSpPr>
        <p:grpSpPr>
          <a:xfrm>
            <a:off x="1158875" y="692696"/>
            <a:ext cx="6945187" cy="5904656"/>
            <a:chOff x="1158875" y="692696"/>
            <a:chExt cx="6945187" cy="5904656"/>
          </a:xfrm>
        </p:grpSpPr>
        <p:grpSp>
          <p:nvGrpSpPr>
            <p:cNvPr id="24" name="グループ化 23"/>
            <p:cNvGrpSpPr/>
            <p:nvPr/>
          </p:nvGrpSpPr>
          <p:grpSpPr>
            <a:xfrm>
              <a:off x="1259632" y="692696"/>
              <a:ext cx="6844430" cy="5904656"/>
              <a:chOff x="1259632" y="692696"/>
              <a:chExt cx="6844430" cy="5904656"/>
            </a:xfrm>
          </p:grpSpPr>
          <p:sp>
            <p:nvSpPr>
              <p:cNvPr id="6" name="テキスト ボックス 5"/>
              <p:cNvSpPr txBox="1"/>
              <p:nvPr/>
            </p:nvSpPr>
            <p:spPr>
              <a:xfrm>
                <a:off x="1259632" y="692696"/>
                <a:ext cx="123142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ja-JP" altLang="en-US" dirty="0" smtClean="0"/>
                  <a:t>オープンな</a:t>
                </a:r>
                <a:endParaRPr lang="en-US" altLang="ja-JP" dirty="0" smtClean="0"/>
              </a:p>
              <a:p>
                <a:pPr algn="ctr"/>
                <a:r>
                  <a:rPr lang="ja-JP" altLang="en-US" dirty="0" smtClean="0"/>
                  <a:t>バグの数</a:t>
                </a:r>
                <a:endParaRPr lang="en-US" dirty="0"/>
              </a:p>
            </p:txBody>
          </p:sp>
          <p:sp>
            <p:nvSpPr>
              <p:cNvPr id="7" name="テキスト ボックス 6"/>
              <p:cNvSpPr txBox="1"/>
              <p:nvPr/>
            </p:nvSpPr>
            <p:spPr>
              <a:xfrm>
                <a:off x="3044526" y="5579948"/>
                <a:ext cx="12394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ビルド番号</a:t>
                </a:r>
                <a:endParaRPr lang="en-US" dirty="0"/>
              </a:p>
            </p:txBody>
          </p:sp>
          <p:cxnSp>
            <p:nvCxnSpPr>
              <p:cNvPr id="9" name="直線矢印コネクタ 8"/>
              <p:cNvCxnSpPr/>
              <p:nvPr/>
            </p:nvCxnSpPr>
            <p:spPr>
              <a:xfrm flipH="1" flipV="1">
                <a:off x="5202332" y="5517232"/>
                <a:ext cx="2619" cy="36004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テキスト ボックス 14"/>
              <p:cNvSpPr txBox="1"/>
              <p:nvPr/>
            </p:nvSpPr>
            <p:spPr>
              <a:xfrm>
                <a:off x="4803532" y="6012577"/>
                <a:ext cx="8002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 smtClean="0"/>
                  <a:t>最初の</a:t>
                </a:r>
                <a:endParaRPr lang="en-US" altLang="ja-JP" sz="1600" dirty="0" smtClean="0"/>
              </a:p>
              <a:p>
                <a:pPr algn="ctr"/>
                <a:r>
                  <a:rPr lang="en-US" altLang="ja-JP" sz="1600" dirty="0" smtClean="0"/>
                  <a:t>ZBB</a:t>
                </a:r>
                <a:endParaRPr lang="en-US" sz="1600" dirty="0"/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6389009" y="6012577"/>
                <a:ext cx="90441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600" dirty="0" smtClean="0"/>
                  <a:t>2</a:t>
                </a:r>
                <a:r>
                  <a:rPr lang="ja-JP" altLang="en-US" sz="1600" dirty="0" smtClean="0"/>
                  <a:t>回目の</a:t>
                </a:r>
                <a:r>
                  <a:rPr lang="en-US" altLang="ja-JP" sz="1600" dirty="0" smtClean="0"/>
                  <a:t/>
                </a:r>
                <a:br>
                  <a:rPr lang="en-US" altLang="ja-JP" sz="1600" dirty="0" smtClean="0"/>
                </a:br>
                <a:r>
                  <a:rPr lang="en-US" altLang="ja-JP" sz="1600" dirty="0" smtClean="0"/>
                  <a:t>ZBB</a:t>
                </a:r>
                <a:endParaRPr lang="en-US" sz="1600" dirty="0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7199647" y="6012577"/>
                <a:ext cx="90441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600" dirty="0" smtClean="0"/>
                  <a:t>3</a:t>
                </a:r>
                <a:r>
                  <a:rPr lang="ja-JP" altLang="en-US" sz="1600" dirty="0" smtClean="0"/>
                  <a:t>回目の</a:t>
                </a:r>
                <a:endParaRPr lang="en-US" altLang="ja-JP" sz="1600" dirty="0" smtClean="0"/>
              </a:p>
              <a:p>
                <a:pPr algn="ctr"/>
                <a:r>
                  <a:rPr lang="en-US" altLang="ja-JP" sz="1600" dirty="0" smtClean="0"/>
                  <a:t>ZBB</a:t>
                </a:r>
                <a:endParaRPr lang="en-US" sz="1600" dirty="0"/>
              </a:p>
            </p:txBody>
          </p:sp>
          <p:cxnSp>
            <p:nvCxnSpPr>
              <p:cNvPr id="22" name="直線矢印コネクタ 21"/>
              <p:cNvCxnSpPr/>
              <p:nvPr/>
            </p:nvCxnSpPr>
            <p:spPr>
              <a:xfrm flipH="1" flipV="1">
                <a:off x="6839907" y="5517232"/>
                <a:ext cx="2619" cy="36004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矢印コネクタ 22"/>
              <p:cNvCxnSpPr/>
              <p:nvPr/>
            </p:nvCxnSpPr>
            <p:spPr>
              <a:xfrm flipH="1" flipV="1">
                <a:off x="7650545" y="5517232"/>
                <a:ext cx="2619" cy="36004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25" name="グラフ 2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68941680"/>
                </p:ext>
              </p:extLst>
            </p:nvPr>
          </p:nvGraphicFramePr>
          <p:xfrm>
            <a:off x="1158875" y="1381125"/>
            <a:ext cx="6826250" cy="40957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38553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/>
          <p:nvPr/>
        </p:nvGrpSpPr>
        <p:grpSpPr>
          <a:xfrm>
            <a:off x="1043608" y="980728"/>
            <a:ext cx="7137978" cy="5544616"/>
            <a:chOff x="1043608" y="980728"/>
            <a:chExt cx="7137978" cy="5544616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6212878" y="6156012"/>
              <a:ext cx="12394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ビルド番号</a:t>
              </a:r>
              <a:endParaRPr lang="en-US" dirty="0"/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1115616" y="980728"/>
              <a:ext cx="15568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dirty="0" smtClean="0"/>
                <a:t>発見した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バグ</a:t>
              </a:r>
              <a:r>
                <a:rPr lang="ja-JP" altLang="en-US" dirty="0"/>
                <a:t>数</a:t>
              </a:r>
              <a:r>
                <a:rPr lang="ja-JP" altLang="en-US" dirty="0" smtClean="0"/>
                <a:t>の累計</a:t>
              </a:r>
              <a:endParaRPr lang="en-US" dirty="0"/>
            </a:p>
          </p:txBody>
        </p:sp>
        <p:graphicFrame>
          <p:nvGraphicFramePr>
            <p:cNvPr id="8" name="グラフ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58901600"/>
                </p:ext>
              </p:extLst>
            </p:nvPr>
          </p:nvGraphicFramePr>
          <p:xfrm>
            <a:off x="1043608" y="1700808"/>
            <a:ext cx="7137978" cy="42827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5738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611560" y="1196752"/>
            <a:ext cx="655272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C:\Project\Mainline\src&gt;ant</a:t>
            </a:r>
          </a:p>
          <a:p>
            <a:r>
              <a:rPr lang="en-US" dirty="0" err="1"/>
              <a:t>Buildfile</a:t>
            </a:r>
            <a:r>
              <a:rPr lang="en-US" dirty="0"/>
              <a:t>: C:\Project\Mainline\src\build.xml</a:t>
            </a:r>
          </a:p>
          <a:p>
            <a:r>
              <a:rPr lang="en-US" dirty="0"/>
              <a:t>…</a:t>
            </a:r>
          </a:p>
          <a:p>
            <a:r>
              <a:rPr lang="en-US" dirty="0"/>
              <a:t>BUILD SUCCESSFUL</a:t>
            </a:r>
          </a:p>
          <a:p>
            <a:r>
              <a:rPr lang="en-US" dirty="0"/>
              <a:t>Total time: 0 seconds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C:\ Project\Mainline\</a:t>
            </a:r>
            <a:r>
              <a:rPr lang="en-US" dirty="0" err="1"/>
              <a:t>src</a:t>
            </a:r>
            <a:r>
              <a:rPr lang="en-US" dirty="0"/>
              <a:t> &gt;java </a:t>
            </a:r>
            <a:r>
              <a:rPr lang="en-US" dirty="0" err="1"/>
              <a:t>ShowVersion</a:t>
            </a:r>
            <a:endParaRPr lang="en-US" dirty="0"/>
          </a:p>
          <a:p>
            <a:r>
              <a:rPr lang="en-US" dirty="0"/>
              <a:t>My version# is: 1.0.8.315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C:\ Project\Mainline\</a:t>
            </a:r>
            <a:r>
              <a:rPr lang="en-US" dirty="0" err="1"/>
              <a:t>src</a:t>
            </a:r>
            <a:r>
              <a:rPr lang="en-US" dirty="0"/>
              <a:t> &gt;ant</a:t>
            </a:r>
          </a:p>
          <a:p>
            <a:r>
              <a:rPr lang="en-US" dirty="0" err="1"/>
              <a:t>Buildfile</a:t>
            </a:r>
            <a:r>
              <a:rPr lang="en-US" dirty="0"/>
              <a:t>: C:\Project\Mainline\src\build.xml</a:t>
            </a:r>
          </a:p>
          <a:p>
            <a:r>
              <a:rPr lang="en-US" dirty="0"/>
              <a:t>…</a:t>
            </a:r>
          </a:p>
          <a:p>
            <a:r>
              <a:rPr lang="en-US" dirty="0"/>
              <a:t>BUILD SUCCESSFUL</a:t>
            </a:r>
          </a:p>
          <a:p>
            <a:r>
              <a:rPr lang="en-US" dirty="0"/>
              <a:t>Total time: 0 seconds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C:\Project\Mainline\src &gt;java </a:t>
            </a:r>
            <a:r>
              <a:rPr lang="en-US" dirty="0" err="1"/>
              <a:t>ShowVersion</a:t>
            </a:r>
            <a:endParaRPr lang="en-US" dirty="0"/>
          </a:p>
          <a:p>
            <a:r>
              <a:rPr lang="en-US" dirty="0"/>
              <a:t>My version# is: </a:t>
            </a:r>
            <a:r>
              <a:rPr lang="en-US" dirty="0" smtClean="0"/>
              <a:t>1.0.8.316</a:t>
            </a:r>
            <a:endParaRPr lang="en-US" dirty="0"/>
          </a:p>
        </p:txBody>
      </p:sp>
      <p:grpSp>
        <p:nvGrpSpPr>
          <p:cNvPr id="8" name="グループ化 7"/>
          <p:cNvGrpSpPr/>
          <p:nvPr/>
        </p:nvGrpSpPr>
        <p:grpSpPr>
          <a:xfrm>
            <a:off x="5050684" y="980728"/>
            <a:ext cx="1257396" cy="2215991"/>
            <a:chOff x="4748341" y="996985"/>
            <a:chExt cx="1257396" cy="2215991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4748341" y="996985"/>
              <a:ext cx="61587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800" dirty="0" smtClean="0">
                  <a:latin typeface="Arabic Typesetting" pitchFamily="66" charset="-78"/>
                  <a:cs typeface="Arabic Typesetting" pitchFamily="66" charset="-78"/>
                </a:rPr>
                <a:t>}</a:t>
              </a:r>
              <a:endParaRPr lang="en-US" sz="13800" dirty="0">
                <a:latin typeface="Arabic Typesetting" pitchFamily="66" charset="-78"/>
                <a:cs typeface="Arabic Typesetting" pitchFamily="66" charset="-78"/>
              </a:endParaRPr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5292080" y="1835532"/>
              <a:ext cx="7136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ビルド</a:t>
              </a:r>
              <a:endParaRPr lang="en-US" sz="1600" dirty="0"/>
            </a:p>
          </p:txBody>
        </p:sp>
      </p:grpSp>
      <p:sp>
        <p:nvSpPr>
          <p:cNvPr id="7" name="テキスト ボックス 6"/>
          <p:cNvSpPr txBox="1"/>
          <p:nvPr/>
        </p:nvSpPr>
        <p:spPr>
          <a:xfrm>
            <a:off x="5220072" y="2852936"/>
            <a:ext cx="13805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 smtClean="0"/>
              <a:t>実行</a:t>
            </a:r>
            <a:endParaRPr lang="en-US" altLang="ja-JP" sz="1600" dirty="0" smtClean="0"/>
          </a:p>
          <a:p>
            <a:r>
              <a:rPr lang="ja-JP" altLang="en-US" sz="1600" dirty="0" smtClean="0"/>
              <a:t>ビルド</a:t>
            </a:r>
            <a:r>
              <a:rPr lang="en-US" altLang="ja-JP" sz="1600" dirty="0" smtClean="0"/>
              <a:t>#</a:t>
            </a:r>
            <a:r>
              <a:rPr lang="ja-JP" altLang="en-US" sz="1600" dirty="0" smtClean="0"/>
              <a:t>は </a:t>
            </a:r>
            <a:r>
              <a:rPr lang="en-US" altLang="ja-JP" sz="1600" dirty="0" smtClean="0"/>
              <a:t>315</a:t>
            </a:r>
            <a:endParaRPr lang="en-US" sz="1600" dirty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5051673" y="3373249"/>
            <a:ext cx="1411284" cy="2215991"/>
            <a:chOff x="4748341" y="996985"/>
            <a:chExt cx="1411284" cy="2215991"/>
          </a:xfrm>
        </p:grpSpPr>
        <p:sp>
          <p:nvSpPr>
            <p:cNvPr id="11" name="テキスト ボックス 10"/>
            <p:cNvSpPr txBox="1"/>
            <p:nvPr/>
          </p:nvSpPr>
          <p:spPr>
            <a:xfrm>
              <a:off x="4748341" y="996985"/>
              <a:ext cx="61587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800" dirty="0" smtClean="0">
                  <a:latin typeface="Arabic Typesetting" pitchFamily="66" charset="-78"/>
                  <a:cs typeface="Arabic Typesetting" pitchFamily="66" charset="-78"/>
                </a:rPr>
                <a:t>}</a:t>
              </a:r>
              <a:endParaRPr lang="en-US" sz="13800" dirty="0">
                <a:latin typeface="Arabic Typesetting" pitchFamily="66" charset="-78"/>
                <a:cs typeface="Arabic Typesetting" pitchFamily="66" charset="-78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5292080" y="1835532"/>
              <a:ext cx="8675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リ</a:t>
              </a:r>
              <a:r>
                <a:rPr lang="ja-JP" altLang="en-US" sz="1600" dirty="0" smtClean="0"/>
                <a:t>ビルド</a:t>
              </a:r>
              <a:endParaRPr lang="en-US" sz="1600" dirty="0"/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5220072" y="5230941"/>
            <a:ext cx="13805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 smtClean="0"/>
              <a:t>実行</a:t>
            </a:r>
            <a:endParaRPr lang="en-US" altLang="ja-JP" sz="1600" dirty="0" smtClean="0"/>
          </a:p>
          <a:p>
            <a:r>
              <a:rPr lang="ja-JP" altLang="en-US" sz="1600" dirty="0" smtClean="0"/>
              <a:t>ビルド</a:t>
            </a:r>
            <a:r>
              <a:rPr lang="en-US" altLang="ja-JP" sz="1600" dirty="0" smtClean="0"/>
              <a:t>#</a:t>
            </a:r>
            <a:r>
              <a:rPr lang="ja-JP" altLang="en-US" sz="1600" dirty="0" smtClean="0"/>
              <a:t>は </a:t>
            </a:r>
            <a:r>
              <a:rPr lang="en-US" altLang="ja-JP" sz="1600" dirty="0" smtClean="0"/>
              <a:t>316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4891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idd\doc\triage\800px-Triage_tags_(Tokyo_Fire_Department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100000" l="6500" r="93625">
                        <a14:foregroundMark x1="44375" y1="93500" x2="51500" y2="89500"/>
                        <a14:backgroundMark x1="50000" y1="92333" x2="60125" y2="99833"/>
                        <a14:backgroundMark x1="65875" y1="95500" x2="63875" y2="9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0808"/>
            <a:ext cx="508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2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グループ化 102"/>
          <p:cNvGrpSpPr/>
          <p:nvPr/>
        </p:nvGrpSpPr>
        <p:grpSpPr>
          <a:xfrm>
            <a:off x="3842339" y="476672"/>
            <a:ext cx="1017693" cy="1152128"/>
            <a:chOff x="1835696" y="764704"/>
            <a:chExt cx="1017693" cy="1152128"/>
          </a:xfrm>
        </p:grpSpPr>
        <p:sp>
          <p:nvSpPr>
            <p:cNvPr id="90" name="角丸四角形吹き出し 89"/>
            <p:cNvSpPr/>
            <p:nvPr/>
          </p:nvSpPr>
          <p:spPr>
            <a:xfrm>
              <a:off x="1835696" y="764704"/>
              <a:ext cx="1017693" cy="1152128"/>
            </a:xfrm>
            <a:prstGeom prst="wedgeRoundRectCallout">
              <a:avLst>
                <a:gd name="adj1" fmla="val 48132"/>
                <a:gd name="adj2" fmla="val 73785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91" name="グループ化 90"/>
            <p:cNvGrpSpPr/>
            <p:nvPr/>
          </p:nvGrpSpPr>
          <p:grpSpPr>
            <a:xfrm>
              <a:off x="1990901" y="924791"/>
              <a:ext cx="555958" cy="704009"/>
              <a:chOff x="1187624" y="2524125"/>
              <a:chExt cx="905280" cy="1146355"/>
            </a:xfrm>
          </p:grpSpPr>
          <p:sp>
            <p:nvSpPr>
              <p:cNvPr id="92" name="File"/>
              <p:cNvSpPr>
                <a:spLocks noEditPoints="1" noChangeArrowheads="1"/>
              </p:cNvSpPr>
              <p:nvPr/>
            </p:nvSpPr>
            <p:spPr bwMode="auto">
              <a:xfrm>
                <a:off x="1187624" y="2524125"/>
                <a:ext cx="501581" cy="313488"/>
              </a:xfrm>
              <a:custGeom>
                <a:avLst/>
                <a:gdLst>
                  <a:gd name="T0" fmla="*/ 10981 w 21600"/>
                  <a:gd name="T1" fmla="*/ 3240 h 21600"/>
                  <a:gd name="T2" fmla="*/ 0 w 21600"/>
                  <a:gd name="T3" fmla="*/ 10800 h 21600"/>
                  <a:gd name="T4" fmla="*/ 10800 w 21600"/>
                  <a:gd name="T5" fmla="*/ 21600 h 21600"/>
                  <a:gd name="T6" fmla="*/ 21600 w 21600"/>
                  <a:gd name="T7" fmla="*/ 10800 h 21600"/>
                  <a:gd name="T8" fmla="*/ 0 w 21600"/>
                  <a:gd name="T9" fmla="*/ 21600 h 21600"/>
                  <a:gd name="T10" fmla="*/ 21600 w 21600"/>
                  <a:gd name="T11" fmla="*/ 21600 h 21600"/>
                  <a:gd name="T12" fmla="*/ 1086 w 21600"/>
                  <a:gd name="T13" fmla="*/ 4628 h 21600"/>
                  <a:gd name="T14" fmla="*/ 20635 w 21600"/>
                  <a:gd name="T15" fmla="*/ 2028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close/>
                  </a:path>
                </a:pathLst>
              </a:custGeom>
              <a:solidFill>
                <a:srgbClr val="FFFFCC"/>
              </a:solidFill>
              <a:ln w="158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dirty="0"/>
              </a:p>
            </p:txBody>
          </p:sp>
          <p:sp>
            <p:nvSpPr>
              <p:cNvPr id="93" name="File"/>
              <p:cNvSpPr>
                <a:spLocks noEditPoints="1" noChangeArrowheads="1"/>
              </p:cNvSpPr>
              <p:nvPr/>
            </p:nvSpPr>
            <p:spPr bwMode="auto">
              <a:xfrm>
                <a:off x="1591323" y="2924944"/>
                <a:ext cx="501581" cy="313488"/>
              </a:xfrm>
              <a:custGeom>
                <a:avLst/>
                <a:gdLst>
                  <a:gd name="T0" fmla="*/ 10981 w 21600"/>
                  <a:gd name="T1" fmla="*/ 3240 h 21600"/>
                  <a:gd name="T2" fmla="*/ 0 w 21600"/>
                  <a:gd name="T3" fmla="*/ 10800 h 21600"/>
                  <a:gd name="T4" fmla="*/ 10800 w 21600"/>
                  <a:gd name="T5" fmla="*/ 21600 h 21600"/>
                  <a:gd name="T6" fmla="*/ 21600 w 21600"/>
                  <a:gd name="T7" fmla="*/ 10800 h 21600"/>
                  <a:gd name="T8" fmla="*/ 0 w 21600"/>
                  <a:gd name="T9" fmla="*/ 21600 h 21600"/>
                  <a:gd name="T10" fmla="*/ 21600 w 21600"/>
                  <a:gd name="T11" fmla="*/ 21600 h 21600"/>
                  <a:gd name="T12" fmla="*/ 1086 w 21600"/>
                  <a:gd name="T13" fmla="*/ 4628 h 21600"/>
                  <a:gd name="T14" fmla="*/ 20635 w 21600"/>
                  <a:gd name="T15" fmla="*/ 2028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close/>
                  </a:path>
                </a:pathLst>
              </a:custGeom>
              <a:solidFill>
                <a:srgbClr val="FFFFCC"/>
              </a:solidFill>
              <a:ln w="158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dirty="0"/>
              </a:p>
            </p:txBody>
          </p:sp>
          <p:sp>
            <p:nvSpPr>
              <p:cNvPr id="94" name="File"/>
              <p:cNvSpPr>
                <a:spLocks noEditPoints="1" noChangeArrowheads="1"/>
              </p:cNvSpPr>
              <p:nvPr/>
            </p:nvSpPr>
            <p:spPr bwMode="auto">
              <a:xfrm>
                <a:off x="1591323" y="3356992"/>
                <a:ext cx="501581" cy="313488"/>
              </a:xfrm>
              <a:custGeom>
                <a:avLst/>
                <a:gdLst>
                  <a:gd name="T0" fmla="*/ 10981 w 21600"/>
                  <a:gd name="T1" fmla="*/ 3240 h 21600"/>
                  <a:gd name="T2" fmla="*/ 0 w 21600"/>
                  <a:gd name="T3" fmla="*/ 10800 h 21600"/>
                  <a:gd name="T4" fmla="*/ 10800 w 21600"/>
                  <a:gd name="T5" fmla="*/ 21600 h 21600"/>
                  <a:gd name="T6" fmla="*/ 21600 w 21600"/>
                  <a:gd name="T7" fmla="*/ 10800 h 21600"/>
                  <a:gd name="T8" fmla="*/ 0 w 21600"/>
                  <a:gd name="T9" fmla="*/ 21600 h 21600"/>
                  <a:gd name="T10" fmla="*/ 21600 w 21600"/>
                  <a:gd name="T11" fmla="*/ 21600 h 21600"/>
                  <a:gd name="T12" fmla="*/ 1086 w 21600"/>
                  <a:gd name="T13" fmla="*/ 4628 h 21600"/>
                  <a:gd name="T14" fmla="*/ 20635 w 21600"/>
                  <a:gd name="T15" fmla="*/ 2028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close/>
                  </a:path>
                </a:pathLst>
              </a:custGeom>
              <a:solidFill>
                <a:srgbClr val="FFFFCC"/>
              </a:solidFill>
              <a:ln w="158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dirty="0"/>
              </a:p>
            </p:txBody>
          </p:sp>
          <p:cxnSp>
            <p:nvCxnSpPr>
              <p:cNvPr id="95" name="直線コネクタ 94"/>
              <p:cNvCxnSpPr>
                <a:stCxn id="92" idx="2"/>
              </p:cNvCxnSpPr>
              <p:nvPr/>
            </p:nvCxnSpPr>
            <p:spPr>
              <a:xfrm flipH="1">
                <a:off x="1438414" y="2837613"/>
                <a:ext cx="1" cy="676123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線コネクタ 95"/>
              <p:cNvCxnSpPr>
                <a:endCxn id="94" idx="1"/>
              </p:cNvCxnSpPr>
              <p:nvPr/>
            </p:nvCxnSpPr>
            <p:spPr>
              <a:xfrm>
                <a:off x="1438415" y="3513736"/>
                <a:ext cx="152908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コネクタ 96"/>
              <p:cNvCxnSpPr>
                <a:stCxn id="93" idx="1"/>
              </p:cNvCxnSpPr>
              <p:nvPr/>
            </p:nvCxnSpPr>
            <p:spPr>
              <a:xfrm flipH="1">
                <a:off x="1438414" y="3081688"/>
                <a:ext cx="152909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0" name="フローチャート : 磁気ディスク 99"/>
          <p:cNvSpPr/>
          <p:nvPr/>
        </p:nvSpPr>
        <p:spPr>
          <a:xfrm>
            <a:off x="1654020" y="476672"/>
            <a:ext cx="6734404" cy="3528392"/>
          </a:xfrm>
          <a:prstGeom prst="flowChartMagneticDisk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71406" y="71414"/>
            <a:ext cx="4005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 smtClean="0"/>
              <a:t>SCM</a:t>
            </a:r>
            <a:r>
              <a:rPr kumimoji="1" lang="ja-JP" altLang="en-US" sz="3200" b="1" dirty="0" smtClean="0"/>
              <a:t> </a:t>
            </a:r>
            <a:r>
              <a:rPr kumimoji="1" lang="en-US" altLang="ja-JP" sz="3200" b="1" dirty="0" smtClean="0"/>
              <a:t>server and client</a:t>
            </a:r>
          </a:p>
        </p:txBody>
      </p:sp>
      <p:grpSp>
        <p:nvGrpSpPr>
          <p:cNvPr id="73" name="グループ化 72"/>
          <p:cNvGrpSpPr/>
          <p:nvPr/>
        </p:nvGrpSpPr>
        <p:grpSpPr>
          <a:xfrm>
            <a:off x="5589028" y="4914506"/>
            <a:ext cx="1215219" cy="1538830"/>
            <a:chOff x="1187624" y="2524125"/>
            <a:chExt cx="905280" cy="1146355"/>
          </a:xfrm>
        </p:grpSpPr>
        <p:sp>
          <p:nvSpPr>
            <p:cNvPr id="74" name="File"/>
            <p:cNvSpPr>
              <a:spLocks noEditPoints="1" noChangeArrowheads="1"/>
            </p:cNvSpPr>
            <p:nvPr/>
          </p:nvSpPr>
          <p:spPr bwMode="auto">
            <a:xfrm>
              <a:off x="1187624" y="2524125"/>
              <a:ext cx="501581" cy="313488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FFFFCC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75" name="File"/>
            <p:cNvSpPr>
              <a:spLocks noEditPoints="1" noChangeArrowheads="1"/>
            </p:cNvSpPr>
            <p:nvPr/>
          </p:nvSpPr>
          <p:spPr bwMode="auto">
            <a:xfrm>
              <a:off x="1591323" y="2924944"/>
              <a:ext cx="501581" cy="313488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FFFFCC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76" name="File"/>
            <p:cNvSpPr>
              <a:spLocks noEditPoints="1" noChangeArrowheads="1"/>
            </p:cNvSpPr>
            <p:nvPr/>
          </p:nvSpPr>
          <p:spPr bwMode="auto">
            <a:xfrm>
              <a:off x="1591323" y="3356992"/>
              <a:ext cx="501581" cy="313488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FFFFCC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cxnSp>
          <p:nvCxnSpPr>
            <p:cNvPr id="77" name="直線コネクタ 76"/>
            <p:cNvCxnSpPr>
              <a:stCxn id="74" idx="2"/>
            </p:cNvCxnSpPr>
            <p:nvPr/>
          </p:nvCxnSpPr>
          <p:spPr>
            <a:xfrm flipH="1">
              <a:off x="1438414" y="2837613"/>
              <a:ext cx="1" cy="676123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コネクタ 77"/>
            <p:cNvCxnSpPr>
              <a:endCxn id="76" idx="1"/>
            </p:cNvCxnSpPr>
            <p:nvPr/>
          </p:nvCxnSpPr>
          <p:spPr>
            <a:xfrm>
              <a:off x="1438415" y="3513736"/>
              <a:ext cx="152908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コネクタ 78"/>
            <p:cNvCxnSpPr>
              <a:stCxn id="75" idx="1"/>
            </p:cNvCxnSpPr>
            <p:nvPr/>
          </p:nvCxnSpPr>
          <p:spPr>
            <a:xfrm flipH="1">
              <a:off x="1438414" y="3081688"/>
              <a:ext cx="152909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グループ化 12"/>
          <p:cNvGrpSpPr/>
          <p:nvPr/>
        </p:nvGrpSpPr>
        <p:grpSpPr>
          <a:xfrm>
            <a:off x="3707904" y="1772816"/>
            <a:ext cx="2952328" cy="1388137"/>
            <a:chOff x="611560" y="1443416"/>
            <a:chExt cx="7331222" cy="3447022"/>
          </a:xfrm>
        </p:grpSpPr>
        <p:sp>
          <p:nvSpPr>
            <p:cNvPr id="14" name="曲折矢印 13"/>
            <p:cNvSpPr/>
            <p:nvPr/>
          </p:nvSpPr>
          <p:spPr>
            <a:xfrm>
              <a:off x="1360398" y="2527191"/>
              <a:ext cx="2203490" cy="981080"/>
            </a:xfrm>
            <a:prstGeom prst="bentArrow">
              <a:avLst>
                <a:gd name="adj1" fmla="val 25000"/>
                <a:gd name="adj2" fmla="val 25000"/>
                <a:gd name="adj3" fmla="val 19961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右矢印 14"/>
            <p:cNvSpPr/>
            <p:nvPr/>
          </p:nvSpPr>
          <p:spPr>
            <a:xfrm>
              <a:off x="611560" y="3364255"/>
              <a:ext cx="6048672" cy="4846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曲折矢印 15"/>
            <p:cNvSpPr/>
            <p:nvPr/>
          </p:nvSpPr>
          <p:spPr>
            <a:xfrm flipV="1">
              <a:off x="2022036" y="3751343"/>
              <a:ext cx="3702092" cy="909056"/>
            </a:xfrm>
            <a:prstGeom prst="bentArrow">
              <a:avLst>
                <a:gd name="adj1" fmla="val 25000"/>
                <a:gd name="adj2" fmla="val 22884"/>
                <a:gd name="adj3" fmla="val 2500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7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2497088"/>
              <a:ext cx="720080" cy="744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256" y="3237483"/>
              <a:ext cx="720080" cy="744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2993" y="4145851"/>
              <a:ext cx="720080" cy="744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曲折矢印 19"/>
            <p:cNvSpPr/>
            <p:nvPr/>
          </p:nvSpPr>
          <p:spPr>
            <a:xfrm>
              <a:off x="5091220" y="2492896"/>
              <a:ext cx="2851562" cy="981080"/>
            </a:xfrm>
            <a:prstGeom prst="bentArrow">
              <a:avLst>
                <a:gd name="adj1" fmla="val 25000"/>
                <a:gd name="adj2" fmla="val 25000"/>
                <a:gd name="adj3" fmla="val 19961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曲折矢印 20"/>
            <p:cNvSpPr/>
            <p:nvPr/>
          </p:nvSpPr>
          <p:spPr>
            <a:xfrm>
              <a:off x="2195736" y="1672292"/>
              <a:ext cx="3888432" cy="981080"/>
            </a:xfrm>
            <a:prstGeom prst="bentArrow">
              <a:avLst>
                <a:gd name="adj1" fmla="val 25000"/>
                <a:gd name="adj2" fmla="val 25000"/>
                <a:gd name="adj3" fmla="val 19961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2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8576" y="1443416"/>
              <a:ext cx="720080" cy="744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2" name="グループ化 101"/>
          <p:cNvGrpSpPr/>
          <p:nvPr/>
        </p:nvGrpSpPr>
        <p:grpSpPr>
          <a:xfrm>
            <a:off x="2987824" y="2996952"/>
            <a:ext cx="1017693" cy="1152128"/>
            <a:chOff x="2267744" y="2564904"/>
            <a:chExt cx="1017693" cy="1152128"/>
          </a:xfrm>
        </p:grpSpPr>
        <p:sp>
          <p:nvSpPr>
            <p:cNvPr id="2" name="角丸四角形吹き出し 1"/>
            <p:cNvSpPr/>
            <p:nvPr/>
          </p:nvSpPr>
          <p:spPr>
            <a:xfrm>
              <a:off x="2267744" y="2564904"/>
              <a:ext cx="1017693" cy="1152128"/>
            </a:xfrm>
            <a:prstGeom prst="wedgeRoundRectCallout">
              <a:avLst>
                <a:gd name="adj1" fmla="val 132148"/>
                <a:gd name="adj2" fmla="val -48873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51" name="グループ化 50"/>
            <p:cNvGrpSpPr/>
            <p:nvPr/>
          </p:nvGrpSpPr>
          <p:grpSpPr>
            <a:xfrm>
              <a:off x="2422949" y="2796999"/>
              <a:ext cx="555958" cy="704009"/>
              <a:chOff x="1187624" y="2524125"/>
              <a:chExt cx="905280" cy="1146355"/>
            </a:xfrm>
          </p:grpSpPr>
          <p:sp>
            <p:nvSpPr>
              <p:cNvPr id="52" name="File"/>
              <p:cNvSpPr>
                <a:spLocks noEditPoints="1" noChangeArrowheads="1"/>
              </p:cNvSpPr>
              <p:nvPr/>
            </p:nvSpPr>
            <p:spPr bwMode="auto">
              <a:xfrm>
                <a:off x="1187624" y="2524125"/>
                <a:ext cx="501581" cy="313488"/>
              </a:xfrm>
              <a:custGeom>
                <a:avLst/>
                <a:gdLst>
                  <a:gd name="T0" fmla="*/ 10981 w 21600"/>
                  <a:gd name="T1" fmla="*/ 3240 h 21600"/>
                  <a:gd name="T2" fmla="*/ 0 w 21600"/>
                  <a:gd name="T3" fmla="*/ 10800 h 21600"/>
                  <a:gd name="T4" fmla="*/ 10800 w 21600"/>
                  <a:gd name="T5" fmla="*/ 21600 h 21600"/>
                  <a:gd name="T6" fmla="*/ 21600 w 21600"/>
                  <a:gd name="T7" fmla="*/ 10800 h 21600"/>
                  <a:gd name="T8" fmla="*/ 0 w 21600"/>
                  <a:gd name="T9" fmla="*/ 21600 h 21600"/>
                  <a:gd name="T10" fmla="*/ 21600 w 21600"/>
                  <a:gd name="T11" fmla="*/ 21600 h 21600"/>
                  <a:gd name="T12" fmla="*/ 1086 w 21600"/>
                  <a:gd name="T13" fmla="*/ 4628 h 21600"/>
                  <a:gd name="T14" fmla="*/ 20635 w 21600"/>
                  <a:gd name="T15" fmla="*/ 2028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close/>
                  </a:path>
                </a:pathLst>
              </a:custGeom>
              <a:solidFill>
                <a:srgbClr val="FFFFCC"/>
              </a:solidFill>
              <a:ln w="158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dirty="0"/>
              </a:p>
            </p:txBody>
          </p:sp>
          <p:sp>
            <p:nvSpPr>
              <p:cNvPr id="53" name="File"/>
              <p:cNvSpPr>
                <a:spLocks noEditPoints="1" noChangeArrowheads="1"/>
              </p:cNvSpPr>
              <p:nvPr/>
            </p:nvSpPr>
            <p:spPr bwMode="auto">
              <a:xfrm>
                <a:off x="1591323" y="2924944"/>
                <a:ext cx="501581" cy="313488"/>
              </a:xfrm>
              <a:custGeom>
                <a:avLst/>
                <a:gdLst>
                  <a:gd name="T0" fmla="*/ 10981 w 21600"/>
                  <a:gd name="T1" fmla="*/ 3240 h 21600"/>
                  <a:gd name="T2" fmla="*/ 0 w 21600"/>
                  <a:gd name="T3" fmla="*/ 10800 h 21600"/>
                  <a:gd name="T4" fmla="*/ 10800 w 21600"/>
                  <a:gd name="T5" fmla="*/ 21600 h 21600"/>
                  <a:gd name="T6" fmla="*/ 21600 w 21600"/>
                  <a:gd name="T7" fmla="*/ 10800 h 21600"/>
                  <a:gd name="T8" fmla="*/ 0 w 21600"/>
                  <a:gd name="T9" fmla="*/ 21600 h 21600"/>
                  <a:gd name="T10" fmla="*/ 21600 w 21600"/>
                  <a:gd name="T11" fmla="*/ 21600 h 21600"/>
                  <a:gd name="T12" fmla="*/ 1086 w 21600"/>
                  <a:gd name="T13" fmla="*/ 4628 h 21600"/>
                  <a:gd name="T14" fmla="*/ 20635 w 21600"/>
                  <a:gd name="T15" fmla="*/ 2028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close/>
                  </a:path>
                </a:pathLst>
              </a:custGeom>
              <a:solidFill>
                <a:srgbClr val="FFFFCC"/>
              </a:solidFill>
              <a:ln w="158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dirty="0"/>
              </a:p>
            </p:txBody>
          </p:sp>
          <p:sp>
            <p:nvSpPr>
              <p:cNvPr id="54" name="File"/>
              <p:cNvSpPr>
                <a:spLocks noEditPoints="1" noChangeArrowheads="1"/>
              </p:cNvSpPr>
              <p:nvPr/>
            </p:nvSpPr>
            <p:spPr bwMode="auto">
              <a:xfrm>
                <a:off x="1591323" y="3356992"/>
                <a:ext cx="501581" cy="313488"/>
              </a:xfrm>
              <a:custGeom>
                <a:avLst/>
                <a:gdLst>
                  <a:gd name="T0" fmla="*/ 10981 w 21600"/>
                  <a:gd name="T1" fmla="*/ 3240 h 21600"/>
                  <a:gd name="T2" fmla="*/ 0 w 21600"/>
                  <a:gd name="T3" fmla="*/ 10800 h 21600"/>
                  <a:gd name="T4" fmla="*/ 10800 w 21600"/>
                  <a:gd name="T5" fmla="*/ 21600 h 21600"/>
                  <a:gd name="T6" fmla="*/ 21600 w 21600"/>
                  <a:gd name="T7" fmla="*/ 10800 h 21600"/>
                  <a:gd name="T8" fmla="*/ 0 w 21600"/>
                  <a:gd name="T9" fmla="*/ 21600 h 21600"/>
                  <a:gd name="T10" fmla="*/ 21600 w 21600"/>
                  <a:gd name="T11" fmla="*/ 21600 h 21600"/>
                  <a:gd name="T12" fmla="*/ 1086 w 21600"/>
                  <a:gd name="T13" fmla="*/ 4628 h 21600"/>
                  <a:gd name="T14" fmla="*/ 20635 w 21600"/>
                  <a:gd name="T15" fmla="*/ 2028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close/>
                  </a:path>
                </a:pathLst>
              </a:custGeom>
              <a:solidFill>
                <a:srgbClr val="FFFFCC"/>
              </a:solidFill>
              <a:ln w="158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dirty="0"/>
              </a:p>
            </p:txBody>
          </p:sp>
          <p:cxnSp>
            <p:nvCxnSpPr>
              <p:cNvPr id="55" name="直線コネクタ 54"/>
              <p:cNvCxnSpPr>
                <a:stCxn id="52" idx="2"/>
              </p:cNvCxnSpPr>
              <p:nvPr/>
            </p:nvCxnSpPr>
            <p:spPr>
              <a:xfrm flipH="1">
                <a:off x="1438414" y="2837613"/>
                <a:ext cx="1" cy="676123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/>
              <p:cNvCxnSpPr>
                <a:endCxn id="54" idx="1"/>
              </p:cNvCxnSpPr>
              <p:nvPr/>
            </p:nvCxnSpPr>
            <p:spPr>
              <a:xfrm>
                <a:off x="1438415" y="3513736"/>
                <a:ext cx="152908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/>
              <p:cNvCxnSpPr>
                <a:stCxn id="53" idx="1"/>
              </p:cNvCxnSpPr>
              <p:nvPr/>
            </p:nvCxnSpPr>
            <p:spPr>
              <a:xfrm flipH="1">
                <a:off x="1438414" y="3081688"/>
                <a:ext cx="152909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角丸四角形吹き出し 80"/>
          <p:cNvSpPr/>
          <p:nvPr/>
        </p:nvSpPr>
        <p:spPr>
          <a:xfrm>
            <a:off x="6938683" y="1844824"/>
            <a:ext cx="1017693" cy="1152128"/>
          </a:xfrm>
          <a:prstGeom prst="wedgeRoundRectCallout">
            <a:avLst>
              <a:gd name="adj1" fmla="val -81393"/>
              <a:gd name="adj2" fmla="val -1795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82" name="グループ化 81"/>
          <p:cNvGrpSpPr/>
          <p:nvPr/>
        </p:nvGrpSpPr>
        <p:grpSpPr>
          <a:xfrm>
            <a:off x="7093888" y="2076919"/>
            <a:ext cx="555958" cy="704009"/>
            <a:chOff x="1187624" y="2524125"/>
            <a:chExt cx="905280" cy="1146355"/>
          </a:xfrm>
        </p:grpSpPr>
        <p:sp>
          <p:nvSpPr>
            <p:cNvPr id="83" name="File"/>
            <p:cNvSpPr>
              <a:spLocks noEditPoints="1" noChangeArrowheads="1"/>
            </p:cNvSpPr>
            <p:nvPr/>
          </p:nvSpPr>
          <p:spPr bwMode="auto">
            <a:xfrm>
              <a:off x="1187624" y="2524125"/>
              <a:ext cx="501581" cy="313488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FFFFCC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84" name="File"/>
            <p:cNvSpPr>
              <a:spLocks noEditPoints="1" noChangeArrowheads="1"/>
            </p:cNvSpPr>
            <p:nvPr/>
          </p:nvSpPr>
          <p:spPr bwMode="auto">
            <a:xfrm>
              <a:off x="1591323" y="2924944"/>
              <a:ext cx="501581" cy="313488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FFFFCC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85" name="File"/>
            <p:cNvSpPr>
              <a:spLocks noEditPoints="1" noChangeArrowheads="1"/>
            </p:cNvSpPr>
            <p:nvPr/>
          </p:nvSpPr>
          <p:spPr bwMode="auto">
            <a:xfrm>
              <a:off x="1591323" y="3356992"/>
              <a:ext cx="501581" cy="313488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FFFFCC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cxnSp>
          <p:nvCxnSpPr>
            <p:cNvPr id="86" name="直線コネクタ 85"/>
            <p:cNvCxnSpPr>
              <a:stCxn id="83" idx="2"/>
            </p:cNvCxnSpPr>
            <p:nvPr/>
          </p:nvCxnSpPr>
          <p:spPr>
            <a:xfrm flipH="1">
              <a:off x="1438414" y="2837613"/>
              <a:ext cx="1" cy="676123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線コネクタ 86"/>
            <p:cNvCxnSpPr>
              <a:endCxn id="85" idx="1"/>
            </p:cNvCxnSpPr>
            <p:nvPr/>
          </p:nvCxnSpPr>
          <p:spPr>
            <a:xfrm>
              <a:off x="1438415" y="3513736"/>
              <a:ext cx="152908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コネクタ 87"/>
            <p:cNvCxnSpPr>
              <a:stCxn id="84" idx="1"/>
            </p:cNvCxnSpPr>
            <p:nvPr/>
          </p:nvCxnSpPr>
          <p:spPr>
            <a:xfrm flipH="1">
              <a:off x="1438414" y="3081688"/>
              <a:ext cx="152909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テキスト ボックス 97"/>
          <p:cNvSpPr txBox="1"/>
          <p:nvPr/>
        </p:nvSpPr>
        <p:spPr>
          <a:xfrm>
            <a:off x="323528" y="1949874"/>
            <a:ext cx="13484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SCM </a:t>
            </a:r>
            <a:r>
              <a:rPr kumimoji="1" lang="ja-JP" altLang="en-US" dirty="0" smtClean="0"/>
              <a:t>サーバ</a:t>
            </a:r>
            <a:endParaRPr kumimoji="1" lang="en-US" altLang="ja-JP" dirty="0" smtClean="0"/>
          </a:p>
          <a:p>
            <a:r>
              <a:rPr lang="en-US" altLang="ja-JP" dirty="0" smtClean="0"/>
              <a:t>(</a:t>
            </a:r>
            <a:r>
              <a:rPr lang="ja-JP" altLang="en-US" dirty="0" smtClean="0"/>
              <a:t>リポジトリ</a:t>
            </a:r>
            <a:r>
              <a:rPr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99" name="テキスト ボックス 98"/>
          <p:cNvSpPr txBox="1"/>
          <p:nvPr/>
        </p:nvSpPr>
        <p:spPr>
          <a:xfrm>
            <a:off x="2339752" y="4437112"/>
            <a:ext cx="29995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SCM</a:t>
            </a:r>
            <a:r>
              <a:rPr kumimoji="1" lang="ja-JP" altLang="en-US" dirty="0" smtClean="0"/>
              <a:t>クライアント</a:t>
            </a:r>
            <a:endParaRPr kumimoji="1" lang="en-US" altLang="ja-JP" dirty="0" smtClean="0"/>
          </a:p>
          <a:p>
            <a:r>
              <a:rPr lang="en-US" altLang="ja-JP" dirty="0" smtClean="0"/>
              <a:t>(</a:t>
            </a:r>
            <a:r>
              <a:rPr lang="ja-JP" altLang="en-US" dirty="0" smtClean="0"/>
              <a:t>サンドボックス</a:t>
            </a:r>
            <a:r>
              <a:rPr lang="en-US" altLang="ja-JP" dirty="0" smtClean="0"/>
              <a:t>/</a:t>
            </a:r>
            <a:r>
              <a:rPr lang="ja-JP" altLang="en-US" dirty="0" smtClean="0"/>
              <a:t>ビルドマシン</a:t>
            </a:r>
            <a:r>
              <a:rPr lang="en-US" altLang="ja-JP" dirty="0" smtClean="0"/>
              <a:t>)</a:t>
            </a:r>
            <a:endParaRPr kumimoji="1" lang="ja-JP" altLang="en-US" dirty="0"/>
          </a:p>
        </p:txBody>
      </p:sp>
      <p:grpSp>
        <p:nvGrpSpPr>
          <p:cNvPr id="105" name="グループ化 104"/>
          <p:cNvGrpSpPr/>
          <p:nvPr/>
        </p:nvGrpSpPr>
        <p:grpSpPr>
          <a:xfrm rot="721524">
            <a:off x="6816374" y="3141566"/>
            <a:ext cx="864433" cy="1589924"/>
            <a:chOff x="4067944" y="4005064"/>
            <a:chExt cx="648072" cy="1008112"/>
          </a:xfrm>
        </p:grpSpPr>
        <p:sp>
          <p:nvSpPr>
            <p:cNvPr id="106" name="上矢印 105"/>
            <p:cNvSpPr/>
            <p:nvPr/>
          </p:nvSpPr>
          <p:spPr>
            <a:xfrm>
              <a:off x="4067944" y="4005064"/>
              <a:ext cx="288032" cy="792088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07" name="上矢印 106"/>
            <p:cNvSpPr/>
            <p:nvPr/>
          </p:nvSpPr>
          <p:spPr>
            <a:xfrm flipV="1">
              <a:off x="4427984" y="4221088"/>
              <a:ext cx="288032" cy="792088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108" name="テキスト ボックス 107"/>
          <p:cNvSpPr txBox="1"/>
          <p:nvPr/>
        </p:nvSpPr>
        <p:spPr>
          <a:xfrm>
            <a:off x="7596336" y="458112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更新</a:t>
            </a:r>
            <a:endParaRPr kumimoji="1" lang="ja-JP" altLang="en-US" dirty="0"/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6178375" y="3212976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コミット</a:t>
            </a:r>
            <a:endParaRPr kumimoji="1" lang="ja-JP" altLang="en-US" dirty="0"/>
          </a:p>
        </p:txBody>
      </p:sp>
      <p:sp>
        <p:nvSpPr>
          <p:cNvPr id="110" name="テキスト ボックス 109"/>
          <p:cNvSpPr txBox="1"/>
          <p:nvPr/>
        </p:nvSpPr>
        <p:spPr>
          <a:xfrm>
            <a:off x="179512" y="5229200"/>
            <a:ext cx="5113900" cy="147732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リポジトリ中</a:t>
            </a:r>
            <a:r>
              <a:rPr lang="ja-JP" altLang="en-US" dirty="0"/>
              <a:t>の、</a:t>
            </a:r>
            <a:r>
              <a:rPr lang="ja-JP" altLang="en-US" dirty="0" smtClean="0"/>
              <a:t>任意のブランチの任意の時点の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ファイル</a:t>
            </a:r>
            <a:r>
              <a:rPr lang="ja-JP" altLang="en-US" dirty="0"/>
              <a:t>を</a:t>
            </a:r>
            <a:r>
              <a:rPr lang="ja-JP" altLang="en-US" dirty="0" smtClean="0"/>
              <a:t>更新</a:t>
            </a:r>
            <a:r>
              <a:rPr lang="en-US" altLang="ja-JP" dirty="0" smtClean="0"/>
              <a:t>(</a:t>
            </a:r>
            <a:r>
              <a:rPr lang="ja-JP" altLang="en-US" dirty="0" smtClean="0"/>
              <a:t>取得</a:t>
            </a:r>
            <a:r>
              <a:rPr lang="en-US" altLang="ja-JP" dirty="0" smtClean="0"/>
              <a:t>)</a:t>
            </a:r>
            <a:r>
              <a:rPr lang="ja-JP" altLang="en-US" dirty="0" smtClean="0"/>
              <a:t>できる。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kumimoji="1" lang="ja-JP" altLang="en-US" dirty="0" smtClean="0"/>
              <a:t>最新のファイルを更新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取得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した場合に限り、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そのブランチの先端にコミットできる。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任意の時点にコミットを挿入はできない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grpSp>
        <p:nvGrpSpPr>
          <p:cNvPr id="122" name="グループ化 121"/>
          <p:cNvGrpSpPr/>
          <p:nvPr/>
        </p:nvGrpSpPr>
        <p:grpSpPr>
          <a:xfrm>
            <a:off x="2402179" y="1772816"/>
            <a:ext cx="1017693" cy="864096"/>
            <a:chOff x="2402179" y="1556792"/>
            <a:chExt cx="1017693" cy="864096"/>
          </a:xfrm>
        </p:grpSpPr>
        <p:sp>
          <p:nvSpPr>
            <p:cNvPr id="113" name="角丸四角形吹き出し 112"/>
            <p:cNvSpPr/>
            <p:nvPr/>
          </p:nvSpPr>
          <p:spPr>
            <a:xfrm>
              <a:off x="2402179" y="1556792"/>
              <a:ext cx="1017693" cy="864096"/>
            </a:xfrm>
            <a:prstGeom prst="wedgeRoundRectCallout">
              <a:avLst>
                <a:gd name="adj1" fmla="val 86639"/>
                <a:gd name="adj2" fmla="val 41489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114" name="グループ化 113"/>
            <p:cNvGrpSpPr/>
            <p:nvPr/>
          </p:nvGrpSpPr>
          <p:grpSpPr>
            <a:xfrm>
              <a:off x="2557384" y="1716883"/>
              <a:ext cx="555958" cy="487984"/>
              <a:chOff x="1187624" y="2524125"/>
              <a:chExt cx="905280" cy="794594"/>
            </a:xfrm>
          </p:grpSpPr>
          <p:sp>
            <p:nvSpPr>
              <p:cNvPr id="115" name="File"/>
              <p:cNvSpPr>
                <a:spLocks noEditPoints="1" noChangeArrowheads="1"/>
              </p:cNvSpPr>
              <p:nvPr/>
            </p:nvSpPr>
            <p:spPr bwMode="auto">
              <a:xfrm>
                <a:off x="1187624" y="2524125"/>
                <a:ext cx="501581" cy="313488"/>
              </a:xfrm>
              <a:custGeom>
                <a:avLst/>
                <a:gdLst>
                  <a:gd name="T0" fmla="*/ 10981 w 21600"/>
                  <a:gd name="T1" fmla="*/ 3240 h 21600"/>
                  <a:gd name="T2" fmla="*/ 0 w 21600"/>
                  <a:gd name="T3" fmla="*/ 10800 h 21600"/>
                  <a:gd name="T4" fmla="*/ 10800 w 21600"/>
                  <a:gd name="T5" fmla="*/ 21600 h 21600"/>
                  <a:gd name="T6" fmla="*/ 21600 w 21600"/>
                  <a:gd name="T7" fmla="*/ 10800 h 21600"/>
                  <a:gd name="T8" fmla="*/ 0 w 21600"/>
                  <a:gd name="T9" fmla="*/ 21600 h 21600"/>
                  <a:gd name="T10" fmla="*/ 21600 w 21600"/>
                  <a:gd name="T11" fmla="*/ 21600 h 21600"/>
                  <a:gd name="T12" fmla="*/ 1086 w 21600"/>
                  <a:gd name="T13" fmla="*/ 4628 h 21600"/>
                  <a:gd name="T14" fmla="*/ 20635 w 21600"/>
                  <a:gd name="T15" fmla="*/ 2028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close/>
                  </a:path>
                </a:pathLst>
              </a:custGeom>
              <a:solidFill>
                <a:srgbClr val="FFFFCC"/>
              </a:solidFill>
              <a:ln w="158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dirty="0"/>
              </a:p>
            </p:txBody>
          </p:sp>
          <p:sp>
            <p:nvSpPr>
              <p:cNvPr id="117" name="File"/>
              <p:cNvSpPr>
                <a:spLocks noEditPoints="1" noChangeArrowheads="1"/>
              </p:cNvSpPr>
              <p:nvPr/>
            </p:nvSpPr>
            <p:spPr bwMode="auto">
              <a:xfrm>
                <a:off x="1591323" y="3005231"/>
                <a:ext cx="501581" cy="313488"/>
              </a:xfrm>
              <a:custGeom>
                <a:avLst/>
                <a:gdLst>
                  <a:gd name="T0" fmla="*/ 10981 w 21600"/>
                  <a:gd name="T1" fmla="*/ 3240 h 21600"/>
                  <a:gd name="T2" fmla="*/ 0 w 21600"/>
                  <a:gd name="T3" fmla="*/ 10800 h 21600"/>
                  <a:gd name="T4" fmla="*/ 10800 w 21600"/>
                  <a:gd name="T5" fmla="*/ 21600 h 21600"/>
                  <a:gd name="T6" fmla="*/ 21600 w 21600"/>
                  <a:gd name="T7" fmla="*/ 10800 h 21600"/>
                  <a:gd name="T8" fmla="*/ 0 w 21600"/>
                  <a:gd name="T9" fmla="*/ 21600 h 21600"/>
                  <a:gd name="T10" fmla="*/ 21600 w 21600"/>
                  <a:gd name="T11" fmla="*/ 21600 h 21600"/>
                  <a:gd name="T12" fmla="*/ 1086 w 21600"/>
                  <a:gd name="T13" fmla="*/ 4628 h 21600"/>
                  <a:gd name="T14" fmla="*/ 20635 w 21600"/>
                  <a:gd name="T15" fmla="*/ 2028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close/>
                  </a:path>
                </a:pathLst>
              </a:custGeom>
              <a:solidFill>
                <a:srgbClr val="FFFFCC"/>
              </a:solidFill>
              <a:ln w="158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dirty="0"/>
              </a:p>
            </p:txBody>
          </p:sp>
          <p:cxnSp>
            <p:nvCxnSpPr>
              <p:cNvPr id="118" name="直線コネクタ 117"/>
              <p:cNvCxnSpPr>
                <a:stCxn id="115" idx="2"/>
              </p:cNvCxnSpPr>
              <p:nvPr/>
            </p:nvCxnSpPr>
            <p:spPr>
              <a:xfrm flipH="1">
                <a:off x="1438414" y="2837612"/>
                <a:ext cx="2" cy="338059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線コネクタ 118"/>
              <p:cNvCxnSpPr>
                <a:endCxn id="117" idx="1"/>
              </p:cNvCxnSpPr>
              <p:nvPr/>
            </p:nvCxnSpPr>
            <p:spPr>
              <a:xfrm>
                <a:off x="1438415" y="3161975"/>
                <a:ext cx="152908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直方体 2"/>
          <p:cNvSpPr/>
          <p:nvPr/>
        </p:nvSpPr>
        <p:spPr>
          <a:xfrm>
            <a:off x="5436096" y="4509120"/>
            <a:ext cx="1728192" cy="2160241"/>
          </a:xfrm>
          <a:prstGeom prst="cube">
            <a:avLst>
              <a:gd name="adj" fmla="val 1580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97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idd\doc\triage\450px-Triage_tag_(Tokyo_Fire_Department)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33" l="16000" r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82" r="16082" b="1468"/>
          <a:stretch/>
        </p:blipFill>
        <p:spPr bwMode="auto">
          <a:xfrm>
            <a:off x="35496" y="35171"/>
            <a:ext cx="1932709" cy="375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idd\doc\triage\219px-Deconference-2002-triage-tag.jpg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92696"/>
            <a:ext cx="1390650" cy="380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26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グループ化 23"/>
          <p:cNvGrpSpPr/>
          <p:nvPr/>
        </p:nvGrpSpPr>
        <p:grpSpPr>
          <a:xfrm>
            <a:off x="765893" y="188640"/>
            <a:ext cx="7910563" cy="6264696"/>
            <a:chOff x="765893" y="188640"/>
            <a:chExt cx="7910563" cy="6264696"/>
          </a:xfrm>
        </p:grpSpPr>
        <p:cxnSp>
          <p:nvCxnSpPr>
            <p:cNvPr id="12" name="直線コネクタ 11"/>
            <p:cNvCxnSpPr>
              <a:endCxn id="1030" idx="1"/>
            </p:cNvCxnSpPr>
            <p:nvPr/>
          </p:nvCxnSpPr>
          <p:spPr>
            <a:xfrm flipH="1">
              <a:off x="2823537" y="3433248"/>
              <a:ext cx="5852919" cy="0"/>
            </a:xfrm>
            <a:prstGeom prst="line">
              <a:avLst/>
            </a:prstGeom>
            <a:ln w="19050"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Picture 6" descr="C:\idd\doc\bug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455456" flipH="1" flipV="1">
              <a:off x="887389" y="2261052"/>
              <a:ext cx="1374465" cy="1617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C:\idd\doc\bug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28189">
              <a:off x="5269785" y="1202885"/>
              <a:ext cx="1271865" cy="1445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C:\idd\doc\bug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 flipV="1">
              <a:off x="2458580" y="1458999"/>
              <a:ext cx="817060" cy="961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C:\idd\doc\bug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306233" flipH="1" flipV="1">
              <a:off x="1743349" y="4223135"/>
              <a:ext cx="687232" cy="80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1763688" y="188640"/>
              <a:ext cx="19904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2400" dirty="0" smtClean="0"/>
                <a:t>要トリアージ</a:t>
              </a:r>
              <a:endParaRPr lang="en-US" altLang="ja-JP" sz="2400" dirty="0" smtClean="0"/>
            </a:p>
            <a:p>
              <a:pPr algn="ctr"/>
              <a:r>
                <a:rPr lang="en-US" sz="2400" dirty="0" smtClean="0"/>
                <a:t>Triage Needed</a:t>
              </a:r>
              <a:endParaRPr lang="en-US" sz="2400" dirty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5587325" y="188640"/>
              <a:ext cx="20810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2400" dirty="0" smtClean="0"/>
                <a:t>トリアージ済み</a:t>
              </a:r>
              <a:endParaRPr lang="en-US" altLang="ja-JP" sz="2400" dirty="0" smtClean="0"/>
            </a:p>
            <a:p>
              <a:pPr algn="ctr"/>
              <a:r>
                <a:rPr lang="en-US" sz="2400" dirty="0" smtClean="0"/>
                <a:t>Triaged</a:t>
              </a:r>
              <a:endParaRPr lang="en-US" sz="2400" dirty="0"/>
            </a:p>
          </p:txBody>
        </p:sp>
        <p:cxnSp>
          <p:nvCxnSpPr>
            <p:cNvPr id="10" name="直線コネクタ 9"/>
            <p:cNvCxnSpPr/>
            <p:nvPr/>
          </p:nvCxnSpPr>
          <p:spPr>
            <a:xfrm>
              <a:off x="4542785" y="260648"/>
              <a:ext cx="0" cy="6192688"/>
            </a:xfrm>
            <a:prstGeom prst="line">
              <a:avLst/>
            </a:prstGeom>
            <a:ln w="38100">
              <a:prstDash val="dash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30" name="Picture 6" descr="C:\idd\doc\triage\1.jpg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3537" y="2510640"/>
              <a:ext cx="3044607" cy="1845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3895813" y="4365104"/>
              <a:ext cx="129394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/>
                <a:t>(</a:t>
              </a:r>
              <a:r>
                <a:rPr lang="ja-JP" altLang="en-US" sz="2400" dirty="0" smtClean="0"/>
                <a:t>選別機</a:t>
              </a:r>
              <a:r>
                <a:rPr lang="en-US" altLang="ja-JP" sz="2400" dirty="0" smtClean="0"/>
                <a:t>)</a:t>
              </a:r>
              <a:endParaRPr lang="en-US" sz="2400" dirty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6408204" y="2708920"/>
              <a:ext cx="116570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2000" dirty="0" smtClean="0"/>
                <a:t>修正する</a:t>
              </a:r>
              <a:endParaRPr lang="en-US" altLang="ja-JP" sz="2000" dirty="0" smtClean="0"/>
            </a:p>
            <a:p>
              <a:pPr algn="ctr"/>
              <a:r>
                <a:rPr lang="en-US" sz="2000" dirty="0" smtClean="0"/>
                <a:t>Fix</a:t>
              </a:r>
              <a:endParaRPr lang="en-US" sz="2000" dirty="0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6307215" y="5673442"/>
              <a:ext cx="136768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2000" dirty="0" smtClean="0"/>
                <a:t>修正しない</a:t>
              </a:r>
              <a:endParaRPr lang="en-US" altLang="ja-JP" sz="2000" dirty="0" smtClean="0"/>
            </a:p>
            <a:p>
              <a:pPr algn="ctr"/>
              <a:r>
                <a:rPr lang="en-US" sz="2000" dirty="0"/>
                <a:t>D</a:t>
              </a:r>
              <a:r>
                <a:rPr lang="en-US" sz="2000" dirty="0" smtClean="0"/>
                <a:t>on’t Fix</a:t>
              </a:r>
              <a:endParaRPr lang="en-US" sz="2000" dirty="0"/>
            </a:p>
          </p:txBody>
        </p:sp>
        <p:pic>
          <p:nvPicPr>
            <p:cNvPr id="21" name="Picture 6" descr="C:\idd\doc\bug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128127">
              <a:off x="7199076" y="4773475"/>
              <a:ext cx="722411" cy="897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6" descr="C:\idd\doc\bug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23727">
              <a:off x="7292371" y="1498848"/>
              <a:ext cx="981392" cy="1219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6" descr="C:\idd\doc\bug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1806">
              <a:off x="6972340" y="932586"/>
              <a:ext cx="641354" cy="796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 descr="C:\idd\doc\bug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658452">
              <a:off x="5706116" y="3645140"/>
              <a:ext cx="1163627" cy="1445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3660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idd\doc\triage\Picture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42" r="99430">
                        <a14:foregroundMark x1="3276" y1="79223" x2="3276" y2="79223"/>
                        <a14:foregroundMark x1="16667" y1="84454" x2="16667" y2="84454"/>
                        <a14:foregroundMark x1="17094" y1="80419" x2="17094" y2="80419"/>
                        <a14:foregroundMark x1="14815" y1="79372" x2="14815" y2="79372"/>
                        <a14:foregroundMark x1="27778" y1="79073" x2="27778" y2="79073"/>
                        <a14:foregroundMark x1="34330" y1="79821" x2="34330" y2="79821"/>
                        <a14:foregroundMark x1="39316" y1="86697" x2="39316" y2="86697"/>
                        <a14:foregroundMark x1="44872" y1="77728" x2="44872" y2="77728"/>
                        <a14:foregroundMark x1="44017" y1="82511" x2="44017" y2="82511"/>
                        <a14:foregroundMark x1="44444" y1="93572" x2="44444" y2="93572"/>
                        <a14:foregroundMark x1="43590" y1="98804" x2="43590" y2="98804"/>
                        <a14:foregroundMark x1="1140" y1="99103" x2="44302" y2="98954"/>
                        <a14:foregroundMark x1="19373" y1="96562" x2="19373" y2="96562"/>
                        <a14:foregroundMark x1="19373" y1="96562" x2="27350" y2="96712"/>
                        <a14:foregroundMark x1="712" y1="76981" x2="44729" y2="77130"/>
                        <a14:foregroundMark x1="855" y1="85351" x2="44444" y2="85202"/>
                        <a14:foregroundMark x1="855" y1="80419" x2="44444" y2="79821"/>
                        <a14:foregroundMark x1="54843" y1="69507" x2="98575" y2="68460"/>
                        <a14:foregroundMark x1="55271" y1="70852" x2="55556" y2="98206"/>
                        <a14:foregroundMark x1="56268" y1="98505" x2="98860" y2="97758"/>
                        <a14:foregroundMark x1="98433" y1="69058" x2="98860" y2="90732"/>
                        <a14:foregroundMark x1="55840" y1="77578" x2="98148" y2="89686"/>
                        <a14:foregroundMark x1="56553" y1="90583" x2="97863" y2="75934"/>
                        <a14:foregroundMark x1="76638" y1="87145" x2="79202" y2="86996"/>
                        <a14:backgroundMark x1="45442" y1="4634" x2="41880" y2="149"/>
                        <a14:backgroundMark x1="96011" y1="1644" x2="99858" y2="4185"/>
                        <a14:backgroundMark x1="52991" y1="5531" x2="58262" y2="299"/>
                        <a14:backgroundMark x1="61538" y1="598" x2="96439" y2="299"/>
                        <a14:backgroundMark x1="3134" y1="1196" x2="427" y2="3886"/>
                        <a14:backgroundMark x1="4274" y1="598" x2="42308" y2="448"/>
                        <a14:backgroundMark x1="45442" y1="3139" x2="45157" y2="69058"/>
                        <a14:backgroundMark x1="45157" y1="70404" x2="45014" y2="78774"/>
                        <a14:backgroundMark x1="427" y1="64723" x2="285" y2="78924"/>
                        <a14:backgroundMark x1="54274" y1="66667" x2="54701" y2="78326"/>
                        <a14:backgroundMark x1="99715" y1="65919" x2="99715" y2="80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4824"/>
            <a:ext cx="4278313" cy="407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97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1547664" y="1124744"/>
            <a:ext cx="5194101" cy="4013398"/>
            <a:chOff x="1547664" y="1124744"/>
            <a:chExt cx="5194101" cy="4013398"/>
          </a:xfrm>
        </p:grpSpPr>
        <p:sp>
          <p:nvSpPr>
            <p:cNvPr id="19" name="1 つの角を切り取った四角形 18"/>
            <p:cNvSpPr/>
            <p:nvPr/>
          </p:nvSpPr>
          <p:spPr>
            <a:xfrm>
              <a:off x="1547664" y="1124744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Case#1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8" name="1 つの角を切り取った四角形 7"/>
            <p:cNvSpPr/>
            <p:nvPr/>
          </p:nvSpPr>
          <p:spPr>
            <a:xfrm>
              <a:off x="1708588" y="1372009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Case#2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9" name="1 つの角を切り取った四角形 8"/>
            <p:cNvSpPr/>
            <p:nvPr/>
          </p:nvSpPr>
          <p:spPr>
            <a:xfrm>
              <a:off x="1869512" y="1619274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Case#3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10" name="1 つの角を切り取った四角形 9"/>
            <p:cNvSpPr/>
            <p:nvPr/>
          </p:nvSpPr>
          <p:spPr>
            <a:xfrm>
              <a:off x="2030436" y="1866540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Case#...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11" name="1 つの角を切り取った四角形 10"/>
            <p:cNvSpPr/>
            <p:nvPr/>
          </p:nvSpPr>
          <p:spPr>
            <a:xfrm>
              <a:off x="2191360" y="2113806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</a:t>
              </a:r>
              <a:r>
                <a:rPr kumimoji="1" lang="en-US" altLang="ja-JP" dirty="0" err="1" smtClean="0"/>
                <a:t>Case#n</a:t>
              </a:r>
              <a:endParaRPr kumimoji="1" lang="en-US" altLang="ja-JP" dirty="0" smtClean="0"/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429488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1792741" y="1556792"/>
            <a:ext cx="5028275" cy="4608512"/>
            <a:chOff x="1792741" y="1556792"/>
            <a:chExt cx="5028275" cy="4608512"/>
          </a:xfrm>
        </p:grpSpPr>
        <p:sp>
          <p:nvSpPr>
            <p:cNvPr id="22" name="1 つの角を切り取った四角形 21"/>
            <p:cNvSpPr/>
            <p:nvPr/>
          </p:nvSpPr>
          <p:spPr>
            <a:xfrm>
              <a:off x="1792741" y="1556792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#1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8" name="1 つの角を切り取った四角形 7"/>
            <p:cNvSpPr/>
            <p:nvPr/>
          </p:nvSpPr>
          <p:spPr>
            <a:xfrm>
              <a:off x="1940949" y="1844824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#2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9" name="1 つの角を切り取った四角形 8"/>
            <p:cNvSpPr/>
            <p:nvPr/>
          </p:nvSpPr>
          <p:spPr>
            <a:xfrm>
              <a:off x="2089157" y="2132856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#3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0" name="1 つの角を切り取った四角形 9"/>
            <p:cNvSpPr/>
            <p:nvPr/>
          </p:nvSpPr>
          <p:spPr>
            <a:xfrm>
              <a:off x="2237365" y="2420888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#...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1" name="1 つの角を切り取った四角形 10"/>
            <p:cNvSpPr/>
            <p:nvPr/>
          </p:nvSpPr>
          <p:spPr>
            <a:xfrm>
              <a:off x="2385573" y="2708920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Build</a:t>
              </a:r>
              <a:r>
                <a:rPr kumimoji="1" lang="en-US" altLang="ja-JP" dirty="0" err="1" smtClean="0"/>
                <a:t>#m</a:t>
              </a:r>
              <a:endParaRPr kumimoji="1" lang="en-US" altLang="ja-JP" dirty="0" smtClean="0"/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</p:grpSp>
    </p:spTree>
    <p:extLst>
      <p:ext uri="{BB962C8B-B14F-4D97-AF65-F5344CB8AC3E}">
        <p14:creationId xmlns:p14="http://schemas.microsoft.com/office/powerpoint/2010/main" val="318975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つの角を切り取った四角形 7"/>
          <p:cNvSpPr/>
          <p:nvPr/>
        </p:nvSpPr>
        <p:spPr>
          <a:xfrm>
            <a:off x="971600" y="332656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Result#1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9" name="1 つの角を切り取った四角形 8"/>
          <p:cNvSpPr/>
          <p:nvPr/>
        </p:nvSpPr>
        <p:spPr>
          <a:xfrm>
            <a:off x="1187624" y="625450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Result#2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10" name="1 つの角を切り取った四角形 9"/>
          <p:cNvSpPr/>
          <p:nvPr/>
        </p:nvSpPr>
        <p:spPr>
          <a:xfrm>
            <a:off x="1403648" y="918245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Result#3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11" name="1 つの角を切り取った四角形 10"/>
          <p:cNvSpPr/>
          <p:nvPr/>
        </p:nvSpPr>
        <p:spPr>
          <a:xfrm>
            <a:off x="1619672" y="1211040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Result#...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12" name="1 つの角を切り取った四角形 11"/>
          <p:cNvSpPr/>
          <p:nvPr/>
        </p:nvSpPr>
        <p:spPr>
          <a:xfrm>
            <a:off x="1835696" y="1503834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</a:t>
            </a:r>
            <a:r>
              <a:rPr kumimoji="1" lang="en-US" altLang="ja-JP" dirty="0" err="1" smtClean="0"/>
              <a:t>Result#O</a:t>
            </a:r>
            <a:endParaRPr kumimoji="1" lang="en-US" altLang="ja-JP" dirty="0" smtClean="0"/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テスト対象</a:t>
            </a:r>
            <a:r>
              <a:rPr lang="en-US" altLang="ja-JP" dirty="0" smtClean="0"/>
              <a:t>: </a:t>
            </a:r>
            <a:r>
              <a:rPr lang="en-US" altLang="ja-JP" dirty="0" err="1" smtClean="0"/>
              <a:t>Build#m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055988"/>
              </p:ext>
            </p:extLst>
          </p:nvPr>
        </p:nvGraphicFramePr>
        <p:xfrm>
          <a:off x="2421285" y="3438525"/>
          <a:ext cx="3353962" cy="771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722"/>
                <a:gridCol w="432048"/>
                <a:gridCol w="432048"/>
                <a:gridCol w="432048"/>
                <a:gridCol w="432048"/>
                <a:gridCol w="432048"/>
              </a:tblGrid>
              <a:tr h="385930"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</a:rPr>
                        <a:t>Test Case#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593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Result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</a:rPr>
                        <a:t>○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</a:rPr>
                        <a:t>○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×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</a:rPr>
                        <a:t>○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076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曲線コネクタ 26"/>
          <p:cNvCxnSpPr/>
          <p:nvPr/>
        </p:nvCxnSpPr>
        <p:spPr>
          <a:xfrm rot="16200000" flipH="1">
            <a:off x="4896036" y="1156804"/>
            <a:ext cx="12700" cy="5450904"/>
          </a:xfrm>
          <a:prstGeom prst="curvedConnector3">
            <a:avLst>
              <a:gd name="adj1" fmla="val 5400000"/>
            </a:avLst>
          </a:prstGeom>
          <a:ln w="508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>
            <a:off x="4860032" y="4564236"/>
            <a:ext cx="0" cy="1008112"/>
          </a:xfrm>
          <a:prstGeom prst="line">
            <a:avLst/>
          </a:prstGeom>
          <a:ln w="508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グループ化 9"/>
          <p:cNvGrpSpPr/>
          <p:nvPr/>
        </p:nvGrpSpPr>
        <p:grpSpPr>
          <a:xfrm>
            <a:off x="4756117" y="-483056"/>
            <a:ext cx="5028275" cy="4608512"/>
            <a:chOff x="1792741" y="1556792"/>
            <a:chExt cx="5028275" cy="4608512"/>
          </a:xfrm>
        </p:grpSpPr>
        <p:sp>
          <p:nvSpPr>
            <p:cNvPr id="11" name="1 つの角を切り取った四角形 10"/>
            <p:cNvSpPr/>
            <p:nvPr/>
          </p:nvSpPr>
          <p:spPr>
            <a:xfrm>
              <a:off x="1792741" y="1556792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#1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2" name="1 つの角を切り取った四角形 11"/>
            <p:cNvSpPr/>
            <p:nvPr/>
          </p:nvSpPr>
          <p:spPr>
            <a:xfrm>
              <a:off x="1940949" y="1844824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#2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3" name="1 つの角を切り取った四角形 12"/>
            <p:cNvSpPr/>
            <p:nvPr/>
          </p:nvSpPr>
          <p:spPr>
            <a:xfrm>
              <a:off x="2089157" y="2132856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#3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4" name="1 つの角を切り取った四角形 13"/>
            <p:cNvSpPr/>
            <p:nvPr/>
          </p:nvSpPr>
          <p:spPr>
            <a:xfrm>
              <a:off x="2237365" y="2420888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#...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5" name="1 つの角を切り取った四角形 14"/>
            <p:cNvSpPr/>
            <p:nvPr/>
          </p:nvSpPr>
          <p:spPr>
            <a:xfrm>
              <a:off x="2385573" y="2708920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Build</a:t>
              </a:r>
              <a:r>
                <a:rPr kumimoji="1" lang="en-US" altLang="ja-JP" dirty="0" err="1" smtClean="0"/>
                <a:t>#m</a:t>
              </a:r>
              <a:endParaRPr kumimoji="1" lang="en-US" altLang="ja-JP" dirty="0" smtClean="0"/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</p:grpSp>
      <p:sp>
        <p:nvSpPr>
          <p:cNvPr id="34" name="テキスト ボックス 33"/>
          <p:cNvSpPr txBox="1"/>
          <p:nvPr/>
        </p:nvSpPr>
        <p:spPr>
          <a:xfrm>
            <a:off x="1468160" y="4087011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*</a:t>
            </a:r>
            <a:endParaRPr lang="en-US" sz="40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601214" y="4139141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*</a:t>
            </a:r>
            <a:endParaRPr lang="en-US" sz="4000" dirty="0"/>
          </a:p>
        </p:txBody>
      </p:sp>
      <p:sp>
        <p:nvSpPr>
          <p:cNvPr id="24" name="1 つの角を切り取った四角形 23"/>
          <p:cNvSpPr/>
          <p:nvPr/>
        </p:nvSpPr>
        <p:spPr>
          <a:xfrm>
            <a:off x="2368805" y="5013176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Result#1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25" name="1 つの角を切り取った四角形 24"/>
          <p:cNvSpPr/>
          <p:nvPr/>
        </p:nvSpPr>
        <p:spPr>
          <a:xfrm>
            <a:off x="2584829" y="5305970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Result#2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26" name="1 つの角を切り取った四角形 25"/>
          <p:cNvSpPr/>
          <p:nvPr/>
        </p:nvSpPr>
        <p:spPr>
          <a:xfrm>
            <a:off x="2800853" y="5598765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Result#3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28" name="1 つの角を切り取った四角形 27"/>
          <p:cNvSpPr/>
          <p:nvPr/>
        </p:nvSpPr>
        <p:spPr>
          <a:xfrm>
            <a:off x="3016877" y="5891560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Result#...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29" name="1 つの角を切り取った四角形 28"/>
          <p:cNvSpPr/>
          <p:nvPr/>
        </p:nvSpPr>
        <p:spPr>
          <a:xfrm>
            <a:off x="3232901" y="6184354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</a:t>
            </a:r>
            <a:r>
              <a:rPr kumimoji="1" lang="en-US" altLang="ja-JP" dirty="0" err="1" smtClean="0"/>
              <a:t>Result#o</a:t>
            </a:r>
            <a:endParaRPr kumimoji="1" lang="en-US" altLang="ja-JP" dirty="0" smtClean="0"/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テスト対象</a:t>
            </a:r>
            <a:r>
              <a:rPr lang="en-US" altLang="ja-JP" dirty="0" smtClean="0"/>
              <a:t>:</a:t>
            </a:r>
            <a:r>
              <a:rPr lang="ja-JP" altLang="en-US" dirty="0" smtClean="0"/>
              <a:t> </a:t>
            </a:r>
            <a:r>
              <a:rPr lang="en-US" altLang="ja-JP" dirty="0" err="1" smtClean="0"/>
              <a:t>Build#m</a:t>
            </a:r>
            <a:endParaRPr lang="en-US" altLang="ja-JP" dirty="0" smtClean="0"/>
          </a:p>
          <a:p>
            <a:r>
              <a:rPr lang="ja-JP" altLang="en-US" dirty="0"/>
              <a:t> </a:t>
            </a:r>
            <a:r>
              <a:rPr lang="ja-JP" altLang="en-US" dirty="0" smtClean="0"/>
              <a:t>    </a:t>
            </a:r>
            <a:endParaRPr lang="en-US" altLang="ja-JP" dirty="0" smtClean="0"/>
          </a:p>
          <a:p>
            <a:r>
              <a:rPr lang="en-US" altLang="ja-JP" dirty="0"/>
              <a:t> </a:t>
            </a:r>
            <a:r>
              <a:rPr lang="en-US" altLang="ja-JP" dirty="0" smtClean="0"/>
              <a:t>    </a:t>
            </a:r>
            <a:r>
              <a:rPr lang="ja-JP" altLang="en-US" dirty="0" smtClean="0"/>
              <a:t>実施したテストケース</a:t>
            </a:r>
            <a:r>
              <a:rPr lang="en-US" altLang="ja-JP" dirty="0" smtClean="0"/>
              <a:t>:</a:t>
            </a:r>
            <a:r>
              <a:rPr lang="ja-JP" altLang="en-US" dirty="0" smtClean="0"/>
              <a:t> </a:t>
            </a:r>
            <a:r>
              <a:rPr lang="en-US" altLang="ja-JP" dirty="0" smtClean="0"/>
              <a:t>Test </a:t>
            </a:r>
            <a:r>
              <a:rPr lang="en-US" altLang="ja-JP" dirty="0" err="1" smtClean="0"/>
              <a:t>Case#n</a:t>
            </a:r>
            <a:endParaRPr lang="en-US" altLang="ja-JP" dirty="0"/>
          </a:p>
          <a:p>
            <a:endParaRPr lang="en-US" altLang="ja-JP" dirty="0" smtClean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  Pass</a:t>
            </a:r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/>
          </a:p>
        </p:txBody>
      </p:sp>
      <p:grpSp>
        <p:nvGrpSpPr>
          <p:cNvPr id="31" name="グループ化 30"/>
          <p:cNvGrpSpPr/>
          <p:nvPr/>
        </p:nvGrpSpPr>
        <p:grpSpPr>
          <a:xfrm>
            <a:off x="-612576" y="-99392"/>
            <a:ext cx="5194101" cy="4013398"/>
            <a:chOff x="1547664" y="1124744"/>
            <a:chExt cx="5194101" cy="4013398"/>
          </a:xfrm>
        </p:grpSpPr>
        <p:sp>
          <p:nvSpPr>
            <p:cNvPr id="33" name="1 つの角を切り取った四角形 32"/>
            <p:cNvSpPr/>
            <p:nvPr/>
          </p:nvSpPr>
          <p:spPr>
            <a:xfrm>
              <a:off x="1547664" y="1124744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Case#1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36" name="1 つの角を切り取った四角形 35"/>
            <p:cNvSpPr/>
            <p:nvPr/>
          </p:nvSpPr>
          <p:spPr>
            <a:xfrm>
              <a:off x="1708588" y="1372009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Case#2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37" name="1 つの角を切り取った四角形 36"/>
            <p:cNvSpPr/>
            <p:nvPr/>
          </p:nvSpPr>
          <p:spPr>
            <a:xfrm>
              <a:off x="1869512" y="1619274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Case#3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38" name="1 つの角を切り取った四角形 37"/>
            <p:cNvSpPr/>
            <p:nvPr/>
          </p:nvSpPr>
          <p:spPr>
            <a:xfrm>
              <a:off x="2030436" y="1866540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Case#...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39" name="1 つの角を切り取った四角形 38"/>
            <p:cNvSpPr/>
            <p:nvPr/>
          </p:nvSpPr>
          <p:spPr>
            <a:xfrm>
              <a:off x="2191360" y="2113806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</a:t>
              </a:r>
              <a:r>
                <a:rPr kumimoji="1" lang="en-US" altLang="ja-JP" dirty="0" err="1" smtClean="0"/>
                <a:t>Case#n</a:t>
              </a:r>
              <a:endParaRPr kumimoji="1" lang="en-US" altLang="ja-JP" dirty="0" smtClean="0"/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44635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曲線コネクタ 26"/>
          <p:cNvCxnSpPr/>
          <p:nvPr/>
        </p:nvCxnSpPr>
        <p:spPr>
          <a:xfrm rot="16200000" flipH="1">
            <a:off x="4896036" y="1156804"/>
            <a:ext cx="12700" cy="5450904"/>
          </a:xfrm>
          <a:prstGeom prst="curvedConnector3">
            <a:avLst>
              <a:gd name="adj1" fmla="val 5400000"/>
            </a:avLst>
          </a:prstGeom>
          <a:ln w="508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>
            <a:off x="4860032" y="4564236"/>
            <a:ext cx="0" cy="1008112"/>
          </a:xfrm>
          <a:prstGeom prst="line">
            <a:avLst/>
          </a:prstGeom>
          <a:ln w="5080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グループ化 9"/>
          <p:cNvGrpSpPr/>
          <p:nvPr/>
        </p:nvGrpSpPr>
        <p:grpSpPr>
          <a:xfrm>
            <a:off x="4756117" y="-483056"/>
            <a:ext cx="5028275" cy="4608512"/>
            <a:chOff x="1792741" y="1556792"/>
            <a:chExt cx="5028275" cy="4608512"/>
          </a:xfrm>
        </p:grpSpPr>
        <p:sp>
          <p:nvSpPr>
            <p:cNvPr id="11" name="1 つの角を切り取った四角形 10"/>
            <p:cNvSpPr/>
            <p:nvPr/>
          </p:nvSpPr>
          <p:spPr>
            <a:xfrm>
              <a:off x="1792741" y="1556792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#1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2" name="1 つの角を切り取った四角形 11"/>
            <p:cNvSpPr/>
            <p:nvPr/>
          </p:nvSpPr>
          <p:spPr>
            <a:xfrm>
              <a:off x="1940949" y="1844824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#2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3" name="1 つの角を切り取った四角形 12"/>
            <p:cNvSpPr/>
            <p:nvPr/>
          </p:nvSpPr>
          <p:spPr>
            <a:xfrm>
              <a:off x="2089157" y="2132856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#3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4" name="1 つの角を切り取った四角形 13"/>
            <p:cNvSpPr/>
            <p:nvPr/>
          </p:nvSpPr>
          <p:spPr>
            <a:xfrm>
              <a:off x="2237365" y="2420888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Build</a:t>
              </a:r>
              <a:r>
                <a:rPr kumimoji="1" lang="en-US" altLang="ja-JP" dirty="0" smtClean="0"/>
                <a:t>#...</a:t>
              </a:r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  <p:sp>
          <p:nvSpPr>
            <p:cNvPr id="15" name="1 つの角を切り取った四角形 14"/>
            <p:cNvSpPr/>
            <p:nvPr/>
          </p:nvSpPr>
          <p:spPr>
            <a:xfrm>
              <a:off x="2385573" y="2708920"/>
              <a:ext cx="4435443" cy="3456384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Build</a:t>
              </a:r>
              <a:r>
                <a:rPr kumimoji="1" lang="en-US" altLang="ja-JP" dirty="0" err="1" smtClean="0"/>
                <a:t>#m</a:t>
              </a:r>
              <a:endParaRPr kumimoji="1" lang="en-US" altLang="ja-JP" dirty="0" smtClean="0"/>
            </a:p>
            <a:p>
              <a:endParaRPr lang="en-US" altLang="ja-JP" sz="1100" dirty="0" smtClean="0"/>
            </a:p>
            <a:p>
              <a:r>
                <a:rPr lang="ja-JP" altLang="en-US" dirty="0" smtClean="0"/>
                <a:t>     </a:t>
              </a:r>
              <a:r>
                <a:rPr lang="ja-JP" altLang="en-US" dirty="0"/>
                <a:t>状態</a:t>
              </a:r>
              <a:r>
                <a:rPr lang="en-US" altLang="ja-JP" dirty="0" smtClean="0"/>
                <a:t>: </a:t>
              </a:r>
              <a:r>
                <a:rPr lang="ja-JP" altLang="en-US" dirty="0" smtClean="0"/>
                <a:t>テスト済み</a:t>
              </a:r>
              <a:endParaRPr lang="en-US" altLang="ja-JP" dirty="0" smtClean="0"/>
            </a:p>
            <a:p>
              <a:endParaRPr lang="en-US" altLang="ja-JP" dirty="0" smtClean="0"/>
            </a:p>
            <a:p>
              <a:r>
                <a:rPr lang="ja-JP" altLang="en-US" dirty="0" smtClean="0"/>
                <a:t>     インストール</a:t>
              </a:r>
              <a:r>
                <a:rPr lang="ja-JP" altLang="en-US" dirty="0"/>
                <a:t>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この</a:t>
              </a:r>
              <a:r>
                <a:rPr lang="ja-JP" altLang="en-US" dirty="0"/>
                <a:t>ビルド</a:t>
              </a:r>
              <a:r>
                <a:rPr lang="ja-JP" altLang="en-US" dirty="0" smtClean="0"/>
                <a:t>で追加された機能一覧</a:t>
              </a:r>
              <a:r>
                <a:rPr lang="en-US" altLang="ja-JP" dirty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このビルドで修正されたバグ一覧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制限事項</a:t>
              </a:r>
              <a:r>
                <a:rPr lang="en-US" altLang="ja-JP" dirty="0" smtClean="0"/>
                <a:t>:</a:t>
              </a:r>
              <a:endParaRPr lang="en-US" altLang="ja-JP" dirty="0"/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/>
            </a:p>
            <a:p>
              <a:endParaRPr lang="en-US" altLang="ja-JP" dirty="0"/>
            </a:p>
          </p:txBody>
        </p:sp>
      </p:grpSp>
      <p:sp>
        <p:nvSpPr>
          <p:cNvPr id="24" name="1 つの角を切り取った四角形 23"/>
          <p:cNvSpPr/>
          <p:nvPr/>
        </p:nvSpPr>
        <p:spPr>
          <a:xfrm>
            <a:off x="2368805" y="5013176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Result#1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25" name="1 つの角を切り取った四角形 24"/>
          <p:cNvSpPr/>
          <p:nvPr/>
        </p:nvSpPr>
        <p:spPr>
          <a:xfrm>
            <a:off x="2584829" y="5305970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Result#2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26" name="1 つの角を切り取った四角形 25"/>
          <p:cNvSpPr/>
          <p:nvPr/>
        </p:nvSpPr>
        <p:spPr>
          <a:xfrm>
            <a:off x="2800853" y="5598765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Result#3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28" name="1 つの角を切り取った四角形 27"/>
          <p:cNvSpPr/>
          <p:nvPr/>
        </p:nvSpPr>
        <p:spPr>
          <a:xfrm>
            <a:off x="3016877" y="5891560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Result#...</a:t>
            </a:r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</a:t>
            </a:r>
            <a:r>
              <a:rPr lang="ja-JP" altLang="en-US" dirty="0"/>
              <a:t>対象としたビルド</a:t>
            </a:r>
            <a:r>
              <a:rPr lang="en-US" altLang="ja-JP" dirty="0"/>
              <a:t>#: m</a:t>
            </a:r>
          </a:p>
          <a:p>
            <a:endParaRPr lang="en-US" altLang="ja-JP" dirty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</a:t>
            </a:r>
            <a:endParaRPr kumimoji="1" lang="en-US" altLang="ja-JP" dirty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sz="1100" dirty="0" smtClean="0"/>
          </a:p>
          <a:p>
            <a:pPr algn="ctr"/>
            <a:endParaRPr lang="en-US" altLang="ja-JP" sz="1100" dirty="0" smtClean="0"/>
          </a:p>
          <a:p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29" name="1 つの角を切り取った四角形 28"/>
          <p:cNvSpPr/>
          <p:nvPr/>
        </p:nvSpPr>
        <p:spPr>
          <a:xfrm>
            <a:off x="3232901" y="6184354"/>
            <a:ext cx="4435443" cy="3005286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Test </a:t>
            </a:r>
            <a:r>
              <a:rPr kumimoji="1" lang="en-US" altLang="ja-JP" dirty="0" err="1" smtClean="0"/>
              <a:t>Result#o</a:t>
            </a:r>
            <a:endParaRPr kumimoji="1" lang="en-US" altLang="ja-JP" dirty="0" smtClean="0"/>
          </a:p>
          <a:p>
            <a:pPr algn="ctr"/>
            <a:endParaRPr kumimoji="1" lang="en-US" altLang="ja-JP" sz="1050" dirty="0" smtClean="0"/>
          </a:p>
          <a:p>
            <a:r>
              <a:rPr lang="ja-JP" altLang="en-US" dirty="0" smtClean="0"/>
              <a:t>     テスト対象</a:t>
            </a:r>
            <a:r>
              <a:rPr lang="en-US" altLang="ja-JP" dirty="0" smtClean="0"/>
              <a:t>:</a:t>
            </a:r>
            <a:r>
              <a:rPr lang="ja-JP" altLang="en-US" dirty="0" smtClean="0"/>
              <a:t> </a:t>
            </a:r>
            <a:r>
              <a:rPr lang="en-US" altLang="ja-JP" dirty="0" err="1" smtClean="0"/>
              <a:t>Build#m</a:t>
            </a:r>
            <a:endParaRPr lang="en-US" altLang="ja-JP" dirty="0" smtClean="0"/>
          </a:p>
          <a:p>
            <a:r>
              <a:rPr lang="ja-JP" altLang="en-US" dirty="0"/>
              <a:t> </a:t>
            </a:r>
            <a:r>
              <a:rPr lang="ja-JP" altLang="en-US" dirty="0" smtClean="0"/>
              <a:t>    </a:t>
            </a:r>
            <a:endParaRPr lang="en-US" altLang="ja-JP" dirty="0" smtClean="0"/>
          </a:p>
          <a:p>
            <a:r>
              <a:rPr lang="en-US" altLang="ja-JP" dirty="0"/>
              <a:t> </a:t>
            </a:r>
            <a:r>
              <a:rPr lang="en-US" altLang="ja-JP" dirty="0" smtClean="0"/>
              <a:t>    </a:t>
            </a:r>
            <a:r>
              <a:rPr lang="ja-JP" altLang="en-US" dirty="0" smtClean="0"/>
              <a:t>実施したテストケース</a:t>
            </a:r>
            <a:r>
              <a:rPr lang="en-US" altLang="ja-JP" dirty="0" smtClean="0"/>
              <a:t>:</a:t>
            </a:r>
            <a:r>
              <a:rPr lang="ja-JP" altLang="en-US" dirty="0" smtClean="0"/>
              <a:t> </a:t>
            </a:r>
            <a:r>
              <a:rPr lang="en-US" altLang="ja-JP" dirty="0" smtClean="0"/>
              <a:t>Test </a:t>
            </a:r>
            <a:r>
              <a:rPr lang="en-US" altLang="ja-JP" dirty="0" err="1" smtClean="0"/>
              <a:t>Case#n</a:t>
            </a:r>
            <a:endParaRPr lang="en-US" altLang="ja-JP" dirty="0"/>
          </a:p>
          <a:p>
            <a:endParaRPr lang="en-US" altLang="ja-JP" dirty="0" smtClean="0"/>
          </a:p>
          <a:p>
            <a:r>
              <a:rPr lang="en-US" altLang="ja-JP" dirty="0" smtClean="0"/>
              <a:t>     </a:t>
            </a:r>
            <a:r>
              <a:rPr lang="ja-JP" altLang="en-US" dirty="0" smtClean="0"/>
              <a:t>テスト</a:t>
            </a:r>
            <a:r>
              <a:rPr lang="ja-JP" altLang="en-US" dirty="0"/>
              <a:t>環境と条件</a:t>
            </a:r>
            <a:r>
              <a:rPr lang="en-US" altLang="ja-JP" dirty="0"/>
              <a:t>: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…</a:t>
            </a:r>
          </a:p>
          <a:p>
            <a:r>
              <a:rPr lang="ja-JP" altLang="en-US" dirty="0" smtClean="0"/>
              <a:t>     テスト結果</a:t>
            </a:r>
            <a:r>
              <a:rPr lang="en-US" altLang="ja-JP" dirty="0" smtClean="0"/>
              <a:t>:  Pass</a:t>
            </a:r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/>
          </a:p>
        </p:txBody>
      </p:sp>
      <p:grpSp>
        <p:nvGrpSpPr>
          <p:cNvPr id="31" name="グループ化 30"/>
          <p:cNvGrpSpPr/>
          <p:nvPr/>
        </p:nvGrpSpPr>
        <p:grpSpPr>
          <a:xfrm>
            <a:off x="-612576" y="-99392"/>
            <a:ext cx="5194101" cy="4013398"/>
            <a:chOff x="1547664" y="1124744"/>
            <a:chExt cx="5194101" cy="4013398"/>
          </a:xfrm>
        </p:grpSpPr>
        <p:sp>
          <p:nvSpPr>
            <p:cNvPr id="33" name="1 つの角を切り取った四角形 32"/>
            <p:cNvSpPr/>
            <p:nvPr/>
          </p:nvSpPr>
          <p:spPr>
            <a:xfrm>
              <a:off x="1547664" y="1124744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Case#1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36" name="1 つの角を切り取った四角形 35"/>
            <p:cNvSpPr/>
            <p:nvPr/>
          </p:nvSpPr>
          <p:spPr>
            <a:xfrm>
              <a:off x="1708588" y="1372009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Case#2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37" name="1 つの角を切り取った四角形 36"/>
            <p:cNvSpPr/>
            <p:nvPr/>
          </p:nvSpPr>
          <p:spPr>
            <a:xfrm>
              <a:off x="1869512" y="1619274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Case#3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38" name="1 つの角を切り取った四角形 37"/>
            <p:cNvSpPr/>
            <p:nvPr/>
          </p:nvSpPr>
          <p:spPr>
            <a:xfrm>
              <a:off x="2030436" y="1866540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Case#...</a:t>
              </a:r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  <p:sp>
          <p:nvSpPr>
            <p:cNvPr id="39" name="1 つの角を切り取った四角形 38"/>
            <p:cNvSpPr/>
            <p:nvPr/>
          </p:nvSpPr>
          <p:spPr>
            <a:xfrm>
              <a:off x="2191360" y="2113806"/>
              <a:ext cx="4550405" cy="3024336"/>
            </a:xfrm>
            <a:prstGeom prst="snip1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Test </a:t>
              </a:r>
              <a:r>
                <a:rPr kumimoji="1" lang="en-US" altLang="ja-JP" dirty="0" err="1" smtClean="0"/>
                <a:t>Case#n</a:t>
              </a:r>
              <a:endParaRPr kumimoji="1" lang="en-US" altLang="ja-JP" dirty="0" smtClean="0"/>
            </a:p>
            <a:p>
              <a:pPr algn="ctr"/>
              <a:endParaRPr kumimoji="1" lang="en-US" altLang="ja-JP" dirty="0" smtClean="0"/>
            </a:p>
            <a:p>
              <a:r>
                <a:rPr lang="ja-JP" altLang="en-US" dirty="0" smtClean="0"/>
                <a:t>     テスト手順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期待する結果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r>
                <a:rPr lang="ja-JP" altLang="en-US" dirty="0" smtClean="0"/>
                <a:t>     オートメーションコードのリポジトリ</a:t>
              </a:r>
              <a:r>
                <a:rPr lang="ja-JP" altLang="en-US" dirty="0"/>
                <a:t>位置</a:t>
              </a:r>
              <a:r>
                <a:rPr lang="en-US" altLang="ja-JP" dirty="0" smtClean="0"/>
                <a:t>: </a:t>
              </a:r>
            </a:p>
            <a:p>
              <a:r>
                <a:rPr lang="en-US" altLang="ja-JP" dirty="0"/>
                <a:t>	…</a:t>
              </a:r>
            </a:p>
            <a:p>
              <a:r>
                <a:rPr lang="ja-JP" altLang="en-US" dirty="0" smtClean="0"/>
                <a:t>     オートメーションの実行方法</a:t>
              </a:r>
              <a:r>
                <a:rPr lang="en-US" altLang="ja-JP" dirty="0" smtClean="0"/>
                <a:t>:</a:t>
              </a:r>
            </a:p>
            <a:p>
              <a:r>
                <a:rPr lang="en-US" altLang="ja-JP" dirty="0"/>
                <a:t>	</a:t>
              </a:r>
              <a:r>
                <a:rPr lang="en-US" altLang="ja-JP" dirty="0" smtClean="0"/>
                <a:t>…</a:t>
              </a:r>
            </a:p>
            <a:p>
              <a:endParaRPr lang="en-US" altLang="ja-JP" dirty="0" smtClean="0"/>
            </a:p>
            <a:p>
              <a:endParaRPr kumimoji="1" lang="en-US" altLang="ja-JP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12706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018" y="1196752"/>
            <a:ext cx="3579845" cy="4664646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233703" y="4561964"/>
            <a:ext cx="7777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ビルド</a:t>
            </a:r>
            <a:endParaRPr kumimoji="1" lang="ja-JP" altLang="en-US" dirty="0"/>
          </a:p>
        </p:txBody>
      </p:sp>
      <p:cxnSp>
        <p:nvCxnSpPr>
          <p:cNvPr id="7" name="曲線コネクタ 6"/>
          <p:cNvCxnSpPr>
            <a:stCxn id="5" idx="3"/>
          </p:cNvCxnSpPr>
          <p:nvPr/>
        </p:nvCxnSpPr>
        <p:spPr>
          <a:xfrm flipV="1">
            <a:off x="2011480" y="4149080"/>
            <a:ext cx="936104" cy="597550"/>
          </a:xfrm>
          <a:prstGeom prst="curvedConnector3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1965362" y="1628800"/>
            <a:ext cx="16225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dirty="0"/>
              <a:t>テストハーネス</a:t>
            </a:r>
            <a:endParaRPr kumimoji="1" lang="ja-JP" altLang="en-US" dirty="0"/>
          </a:p>
        </p:txBody>
      </p:sp>
      <p:cxnSp>
        <p:nvCxnSpPr>
          <p:cNvPr id="12" name="曲線コネクタ 11"/>
          <p:cNvCxnSpPr>
            <a:stCxn id="11" idx="2"/>
          </p:cNvCxnSpPr>
          <p:nvPr/>
        </p:nvCxnSpPr>
        <p:spPr>
          <a:xfrm rot="16200000" flipH="1">
            <a:off x="2577554" y="2197219"/>
            <a:ext cx="1647712" cy="1249537"/>
          </a:xfrm>
          <a:prstGeom prst="curvedConnector3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7236296" y="1844824"/>
            <a:ext cx="133241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 smtClean="0"/>
              <a:t>テストオート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メーション</a:t>
            </a:r>
            <a:endParaRPr kumimoji="1" lang="ja-JP" altLang="en-US" dirty="0"/>
          </a:p>
        </p:txBody>
      </p:sp>
      <p:cxnSp>
        <p:nvCxnSpPr>
          <p:cNvPr id="19" name="曲線コネクタ 18"/>
          <p:cNvCxnSpPr>
            <a:stCxn id="18" idx="1"/>
          </p:cNvCxnSpPr>
          <p:nvPr/>
        </p:nvCxnSpPr>
        <p:spPr>
          <a:xfrm rot="10800000">
            <a:off x="6165864" y="1844824"/>
            <a:ext cx="1070433" cy="323166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円形吹き出し 22"/>
          <p:cNvSpPr/>
          <p:nvPr/>
        </p:nvSpPr>
        <p:spPr>
          <a:xfrm>
            <a:off x="6475976" y="2708920"/>
            <a:ext cx="1728192" cy="1204972"/>
          </a:xfrm>
          <a:prstGeom prst="wedgeEllipseCallout">
            <a:avLst>
              <a:gd name="adj1" fmla="val -70668"/>
              <a:gd name="adj2" fmla="val -6015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次は右に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行ってね</a:t>
            </a:r>
            <a:endParaRPr kumimoji="1" lang="ja-JP" altLang="en-US" dirty="0"/>
          </a:p>
        </p:txBody>
      </p:sp>
      <p:sp>
        <p:nvSpPr>
          <p:cNvPr id="27" name="円形吹き出し 26"/>
          <p:cNvSpPr/>
          <p:nvPr/>
        </p:nvSpPr>
        <p:spPr>
          <a:xfrm>
            <a:off x="467544" y="2276872"/>
            <a:ext cx="1870682" cy="1204972"/>
          </a:xfrm>
          <a:prstGeom prst="wedgeEllipseCallout">
            <a:avLst>
              <a:gd name="adj1" fmla="val 59491"/>
              <a:gd name="adj2" fmla="val 5191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わん！</a:t>
            </a:r>
            <a:endParaRPr kumimoji="1" lang="en-US" altLang="ja-JP" dirty="0" smtClean="0"/>
          </a:p>
          <a:p>
            <a:pPr algn="ctr"/>
            <a:r>
              <a:rPr lang="en-US" altLang="ja-JP" dirty="0" smtClean="0"/>
              <a:t>(</a:t>
            </a:r>
            <a:r>
              <a:rPr lang="ja-JP" altLang="en-US" dirty="0" smtClean="0"/>
              <a:t>りょうかい</a:t>
            </a:r>
            <a:r>
              <a:rPr lang="en-US" altLang="ja-JP" dirty="0" smtClean="0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834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Build button of Eclipse</a:t>
            </a:r>
            <a:endParaRPr kumimoji="1" lang="ja-JP" altLang="en-US" dirty="0"/>
          </a:p>
        </p:txBody>
      </p:sp>
      <p:pic>
        <p:nvPicPr>
          <p:cNvPr id="1026" name="Picture 2" descr="C:\idd\doc\eclips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4591051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グループ化 7"/>
          <p:cNvGrpSpPr/>
          <p:nvPr/>
        </p:nvGrpSpPr>
        <p:grpSpPr>
          <a:xfrm>
            <a:off x="80789" y="2764867"/>
            <a:ext cx="6579443" cy="3256421"/>
            <a:chOff x="80789" y="2764867"/>
            <a:chExt cx="6579443" cy="3256421"/>
          </a:xfrm>
        </p:grpSpPr>
        <p:pic>
          <p:nvPicPr>
            <p:cNvPr id="1027" name="Picture 3" descr="C:\idd\doc\eclipse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668"/>
            <a:stretch/>
          </p:blipFill>
          <p:spPr bwMode="auto">
            <a:xfrm>
              <a:off x="80789" y="3068960"/>
              <a:ext cx="6579443" cy="295232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ドーナツ 4"/>
            <p:cNvSpPr/>
            <p:nvPr/>
          </p:nvSpPr>
          <p:spPr>
            <a:xfrm>
              <a:off x="2816625" y="3888519"/>
              <a:ext cx="1259996" cy="1259996"/>
            </a:xfrm>
            <a:prstGeom prst="donut">
              <a:avLst>
                <a:gd name="adj" fmla="val 9162"/>
              </a:avLst>
            </a:prstGeom>
            <a:solidFill>
              <a:schemeClr val="tx1">
                <a:lumMod val="85000"/>
                <a:lumOff val="1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直線コネクタ 3"/>
            <p:cNvSpPr/>
            <p:nvPr/>
          </p:nvSpPr>
          <p:spPr>
            <a:xfrm rot="2580151">
              <a:off x="854873" y="2764867"/>
              <a:ext cx="3197062" cy="65571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72484" y="295557"/>
                  </a:moveTo>
                  <a:arcTo wR="1598531" hR="1598531" stAng="14075875" swAng="4248249"/>
                </a:path>
              </a:pathLst>
            </a:custGeom>
            <a:noFill/>
            <a:ln w="111125">
              <a:solidFill>
                <a:schemeClr val="tx1">
                  <a:lumMod val="85000"/>
                  <a:lumOff val="15000"/>
                </a:schemeClr>
              </a:solidFill>
              <a:tailEnd type="arrow"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209160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524000" y="260648"/>
            <a:ext cx="6096719" cy="5128344"/>
            <a:chOff x="1524000" y="260648"/>
            <a:chExt cx="6096719" cy="5128344"/>
          </a:xfrm>
        </p:grpSpPr>
        <p:graphicFrame>
          <p:nvGraphicFramePr>
            <p:cNvPr id="3" name="図表 2"/>
            <p:cNvGraphicFramePr/>
            <p:nvPr>
              <p:extLst>
                <p:ext uri="{D42A27DB-BD31-4B8C-83A1-F6EECF244321}">
                  <p14:modId xmlns:p14="http://schemas.microsoft.com/office/powerpoint/2010/main" val="3703724724"/>
                </p:ext>
              </p:extLst>
            </p:nvPr>
          </p:nvGraphicFramePr>
          <p:xfrm>
            <a:off x="1524000" y="260648"/>
            <a:ext cx="6096000" cy="17439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1110754982"/>
                </p:ext>
              </p:extLst>
            </p:nvPr>
          </p:nvGraphicFramePr>
          <p:xfrm>
            <a:off x="1524719" y="1829048"/>
            <a:ext cx="6096000" cy="17439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graphicFrame>
          <p:nvGraphicFramePr>
            <p:cNvPr id="6" name="図表 5"/>
            <p:cNvGraphicFramePr/>
            <p:nvPr>
              <p:extLst>
                <p:ext uri="{D42A27DB-BD31-4B8C-83A1-F6EECF244321}">
                  <p14:modId xmlns:p14="http://schemas.microsoft.com/office/powerpoint/2010/main" val="4292412663"/>
                </p:ext>
              </p:extLst>
            </p:nvPr>
          </p:nvGraphicFramePr>
          <p:xfrm>
            <a:off x="1524719" y="3645024"/>
            <a:ext cx="6096000" cy="17439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26859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角丸四角形 20"/>
          <p:cNvSpPr/>
          <p:nvPr/>
        </p:nvSpPr>
        <p:spPr>
          <a:xfrm>
            <a:off x="2261728" y="1079871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8" name="File"/>
          <p:cNvSpPr>
            <a:spLocks noEditPoints="1" noChangeArrowheads="1"/>
          </p:cNvSpPr>
          <p:nvPr/>
        </p:nvSpPr>
        <p:spPr bwMode="auto">
          <a:xfrm>
            <a:off x="3347864" y="2492896"/>
            <a:ext cx="673306" cy="42081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rgbClr val="FFFFCC"/>
          </a:solidFill>
          <a:ln w="1587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79" name="File"/>
          <p:cNvSpPr>
            <a:spLocks noEditPoints="1" noChangeArrowheads="1"/>
          </p:cNvSpPr>
          <p:nvPr/>
        </p:nvSpPr>
        <p:spPr bwMode="auto">
          <a:xfrm>
            <a:off x="3889777" y="3030943"/>
            <a:ext cx="673306" cy="42081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rgbClr val="FFFFCC"/>
          </a:solidFill>
          <a:ln w="1587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80" name="File"/>
          <p:cNvSpPr>
            <a:spLocks noEditPoints="1" noChangeArrowheads="1"/>
          </p:cNvSpPr>
          <p:nvPr/>
        </p:nvSpPr>
        <p:spPr bwMode="auto">
          <a:xfrm>
            <a:off x="3889777" y="3610910"/>
            <a:ext cx="673306" cy="42081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rgbClr val="FFFFCC"/>
          </a:solidFill>
          <a:ln w="1587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491880" y="3162672"/>
            <a:ext cx="0" cy="914400"/>
          </a:xfrm>
          <a:prstGeom prst="rect">
            <a:avLst/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直線コネクタ 7"/>
          <p:cNvCxnSpPr>
            <a:stCxn id="80" idx="1"/>
          </p:cNvCxnSpPr>
          <p:nvPr/>
        </p:nvCxnSpPr>
        <p:spPr>
          <a:xfrm flipH="1">
            <a:off x="3491880" y="3821318"/>
            <a:ext cx="397897" cy="255754"/>
          </a:xfrm>
          <a:prstGeom prst="line">
            <a:avLst/>
          </a:prstGeom>
          <a:ln w="3492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36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1" name="グループ化 40"/>
          <p:cNvGrpSpPr/>
          <p:nvPr/>
        </p:nvGrpSpPr>
        <p:grpSpPr>
          <a:xfrm>
            <a:off x="1187624" y="1772816"/>
            <a:ext cx="5974923" cy="3312368"/>
            <a:chOff x="1187624" y="1772816"/>
            <a:chExt cx="5974923" cy="3312368"/>
          </a:xfrm>
        </p:grpSpPr>
        <p:sp>
          <p:nvSpPr>
            <p:cNvPr id="4" name="角丸四角形 3"/>
            <p:cNvSpPr/>
            <p:nvPr/>
          </p:nvSpPr>
          <p:spPr>
            <a:xfrm>
              <a:off x="1187624" y="1916832"/>
              <a:ext cx="2088232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最初のバージョンをビルド</a:t>
              </a:r>
              <a:endParaRPr lang="en-US" dirty="0"/>
            </a:p>
          </p:txBody>
        </p:sp>
        <p:sp>
          <p:nvSpPr>
            <p:cNvPr id="5" name="角丸四角形 4"/>
            <p:cNvSpPr/>
            <p:nvPr/>
          </p:nvSpPr>
          <p:spPr>
            <a:xfrm>
              <a:off x="2987824" y="3176972"/>
              <a:ext cx="2088232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顧客が満足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するまで修正</a:t>
              </a:r>
              <a:endParaRPr lang="en-US" dirty="0"/>
            </a:p>
          </p:txBody>
        </p:sp>
        <p:sp>
          <p:nvSpPr>
            <p:cNvPr id="6" name="角丸四角形 5"/>
            <p:cNvSpPr/>
            <p:nvPr/>
          </p:nvSpPr>
          <p:spPr>
            <a:xfrm>
              <a:off x="4788024" y="4437112"/>
              <a:ext cx="2088232" cy="648072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保守</a:t>
              </a:r>
              <a:endParaRPr lang="en-US" dirty="0"/>
            </a:p>
          </p:txBody>
        </p:sp>
        <p:cxnSp>
          <p:nvCxnSpPr>
            <p:cNvPr id="8" name="カギ線コネクタ 7"/>
            <p:cNvCxnSpPr>
              <a:stCxn id="4" idx="2"/>
              <a:endCxn id="5" idx="1"/>
            </p:cNvCxnSpPr>
            <p:nvPr/>
          </p:nvCxnSpPr>
          <p:spPr>
            <a:xfrm rot="16200000" flipH="1">
              <a:off x="2141730" y="2654914"/>
              <a:ext cx="936104" cy="756084"/>
            </a:xfrm>
            <a:prstGeom prst="bentConnector2">
              <a:avLst/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カギ線コネクタ 9"/>
            <p:cNvCxnSpPr>
              <a:endCxn id="6" idx="1"/>
            </p:cNvCxnSpPr>
            <p:nvPr/>
          </p:nvCxnSpPr>
          <p:spPr>
            <a:xfrm>
              <a:off x="3635896" y="3861048"/>
              <a:ext cx="1152128" cy="900100"/>
            </a:xfrm>
            <a:prstGeom prst="bentConnector3">
              <a:avLst>
                <a:gd name="adj1" fmla="val -431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カギ線コネクタ 14"/>
            <p:cNvCxnSpPr>
              <a:stCxn id="5" idx="2"/>
            </p:cNvCxnSpPr>
            <p:nvPr/>
          </p:nvCxnSpPr>
          <p:spPr>
            <a:xfrm rot="5400000" flipH="1" flipV="1">
              <a:off x="4463988" y="3212976"/>
              <a:ext cx="180020" cy="1044116"/>
            </a:xfrm>
            <a:prstGeom prst="bentConnector4">
              <a:avLst>
                <a:gd name="adj1" fmla="val -126986"/>
                <a:gd name="adj2" fmla="val 140835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カギ線コネクタ 20"/>
            <p:cNvCxnSpPr>
              <a:stCxn id="6" idx="0"/>
            </p:cNvCxnSpPr>
            <p:nvPr/>
          </p:nvCxnSpPr>
          <p:spPr>
            <a:xfrm rot="16200000" flipV="1">
              <a:off x="4914039" y="3519011"/>
              <a:ext cx="1080119" cy="756084"/>
            </a:xfrm>
            <a:prstGeom prst="bentConnector3">
              <a:avLst>
                <a:gd name="adj1" fmla="val 100265"/>
              </a:avLst>
            </a:prstGeom>
            <a:ln w="31750">
              <a:solidFill>
                <a:schemeClr val="tx1"/>
              </a:solidFill>
              <a:prstDash val="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矢印コネクタ 29"/>
            <p:cNvCxnSpPr/>
            <p:nvPr/>
          </p:nvCxnSpPr>
          <p:spPr>
            <a:xfrm>
              <a:off x="5040052" y="1988840"/>
              <a:ext cx="1314146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矢印コネクタ 32"/>
            <p:cNvCxnSpPr/>
            <p:nvPr/>
          </p:nvCxnSpPr>
          <p:spPr>
            <a:xfrm>
              <a:off x="5058054" y="2348880"/>
              <a:ext cx="1314146" cy="0"/>
            </a:xfrm>
            <a:prstGeom prst="straightConnector1">
              <a:avLst/>
            </a:prstGeom>
            <a:ln w="31750">
              <a:solidFill>
                <a:schemeClr val="tx1"/>
              </a:solidFill>
              <a:prstDash val="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33"/>
            <p:cNvSpPr txBox="1"/>
            <p:nvPr/>
          </p:nvSpPr>
          <p:spPr>
            <a:xfrm>
              <a:off x="6516216" y="177281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</a:t>
              </a:r>
              <a:endParaRPr lang="en-US" dirty="0"/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6516216" y="219557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保守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4551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-180528" y="1556792"/>
            <a:ext cx="9785211" cy="3587826"/>
            <a:chOff x="-180528" y="1556792"/>
            <a:chExt cx="9785211" cy="3587826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938411819"/>
                </p:ext>
              </p:extLst>
            </p:nvPr>
          </p:nvGraphicFramePr>
          <p:xfrm>
            <a:off x="-180528" y="2492896"/>
            <a:ext cx="9785211" cy="15279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" name="正方形/長方形 5"/>
            <p:cNvSpPr/>
            <p:nvPr/>
          </p:nvSpPr>
          <p:spPr>
            <a:xfrm>
              <a:off x="2472882" y="2493104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4550228" y="2492896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6627574" y="2492896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6631657" y="1556792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6703665" y="1628800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14" name="正方形/長方形 13"/>
            <p:cNvSpPr/>
            <p:nvPr/>
          </p:nvSpPr>
          <p:spPr>
            <a:xfrm>
              <a:off x="6775673" y="1700808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cxnSp>
          <p:nvCxnSpPr>
            <p:cNvPr id="20" name="曲線コネクタ 19"/>
            <p:cNvCxnSpPr/>
            <p:nvPr/>
          </p:nvCxnSpPr>
          <p:spPr>
            <a:xfrm rot="10800000" flipV="1">
              <a:off x="708720" y="1664804"/>
              <a:ext cx="5447456" cy="1116124"/>
            </a:xfrm>
            <a:prstGeom prst="curvedConnector2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直線コネクタ 3"/>
            <p:cNvSpPr/>
            <p:nvPr/>
          </p:nvSpPr>
          <p:spPr>
            <a:xfrm rot="5676421" flipH="1">
              <a:off x="6485434" y="2644412"/>
              <a:ext cx="3384376" cy="161603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798080" y="514062"/>
                  </a:moveTo>
                  <a:arcTo wR="1616036" hR="1616036" stAng="19020466" swAng="2303174"/>
                </a:path>
              </a:pathLst>
            </a:custGeom>
            <a:noFill/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2" name="テキスト ボックス 11"/>
          <p:cNvSpPr txBox="1"/>
          <p:nvPr/>
        </p:nvSpPr>
        <p:spPr>
          <a:xfrm>
            <a:off x="1763688" y="908720"/>
            <a:ext cx="1088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かんばん</a:t>
            </a:r>
            <a:endParaRPr kumimoji="1" lang="ja-JP" altLang="en-US" dirty="0"/>
          </a:p>
        </p:txBody>
      </p:sp>
      <p:cxnSp>
        <p:nvCxnSpPr>
          <p:cNvPr id="15" name="曲線コネクタ 14"/>
          <p:cNvCxnSpPr>
            <a:stCxn id="12" idx="2"/>
            <a:endCxn id="6" idx="3"/>
          </p:cNvCxnSpPr>
          <p:nvPr/>
        </p:nvCxnSpPr>
        <p:spPr>
          <a:xfrm rot="16200000" flipH="1">
            <a:off x="1917964" y="1668156"/>
            <a:ext cx="1305062" cy="524854"/>
          </a:xfrm>
          <a:prstGeom prst="curvedConnector4">
            <a:avLst>
              <a:gd name="adj1" fmla="val 46552"/>
              <a:gd name="adj2" fmla="val 147275"/>
            </a:avLst>
          </a:prstGeom>
          <a:ln w="127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 flipH="1">
            <a:off x="323528" y="1772816"/>
            <a:ext cx="286618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8748464" y="1772816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/>
          <p:cNvSpPr txBox="1"/>
          <p:nvPr/>
        </p:nvSpPr>
        <p:spPr>
          <a:xfrm>
            <a:off x="-36512" y="133147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生産部門</a:t>
            </a:r>
            <a:endParaRPr kumimoji="1" lang="ja-JP" altLang="en-US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8316416" y="134076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消費部門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0296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グループ化 39"/>
          <p:cNvGrpSpPr/>
          <p:nvPr/>
        </p:nvGrpSpPr>
        <p:grpSpPr>
          <a:xfrm>
            <a:off x="-180528" y="727886"/>
            <a:ext cx="9785211" cy="3421194"/>
            <a:chOff x="-180528" y="727886"/>
            <a:chExt cx="9785211" cy="3421194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4137345685"/>
                </p:ext>
              </p:extLst>
            </p:nvPr>
          </p:nvGraphicFramePr>
          <p:xfrm>
            <a:off x="-180528" y="2621136"/>
            <a:ext cx="9785211" cy="15279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" name="正方形/長方形 5"/>
            <p:cNvSpPr/>
            <p:nvPr/>
          </p:nvSpPr>
          <p:spPr>
            <a:xfrm>
              <a:off x="2472882" y="2621344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4550228" y="2621136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6627574" y="2621136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grpSp>
          <p:nvGrpSpPr>
            <p:cNvPr id="22" name="グループ化 21"/>
            <p:cNvGrpSpPr/>
            <p:nvPr/>
          </p:nvGrpSpPr>
          <p:grpSpPr>
            <a:xfrm>
              <a:off x="6588224" y="980728"/>
              <a:ext cx="504056" cy="324036"/>
              <a:chOff x="6631657" y="1556792"/>
              <a:chExt cx="504056" cy="324036"/>
            </a:xfrm>
          </p:grpSpPr>
          <p:sp>
            <p:nvSpPr>
              <p:cNvPr id="10" name="正方形/長方形 9"/>
              <p:cNvSpPr/>
              <p:nvPr/>
            </p:nvSpPr>
            <p:spPr>
              <a:xfrm>
                <a:off x="6631657" y="1556792"/>
                <a:ext cx="360040" cy="1800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600" dirty="0"/>
              </a:p>
            </p:txBody>
          </p:sp>
          <p:sp>
            <p:nvSpPr>
              <p:cNvPr id="13" name="正方形/長方形 12"/>
              <p:cNvSpPr/>
              <p:nvPr/>
            </p:nvSpPr>
            <p:spPr>
              <a:xfrm>
                <a:off x="6703665" y="1628800"/>
                <a:ext cx="360040" cy="1800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600" dirty="0"/>
              </a:p>
            </p:txBody>
          </p:sp>
          <p:sp>
            <p:nvSpPr>
              <p:cNvPr id="14" name="正方形/長方形 13"/>
              <p:cNvSpPr/>
              <p:nvPr/>
            </p:nvSpPr>
            <p:spPr>
              <a:xfrm>
                <a:off x="6775673" y="1700808"/>
                <a:ext cx="360040" cy="1800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600" dirty="0"/>
              </a:p>
            </p:txBody>
          </p:sp>
        </p:grpSp>
        <p:sp>
          <p:nvSpPr>
            <p:cNvPr id="12" name="テキスト ボックス 11"/>
            <p:cNvSpPr txBox="1"/>
            <p:nvPr/>
          </p:nvSpPr>
          <p:spPr>
            <a:xfrm>
              <a:off x="1611032" y="2051556"/>
              <a:ext cx="1088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かんばん</a:t>
              </a:r>
              <a:endParaRPr kumimoji="1" lang="ja-JP" altLang="en-US" dirty="0"/>
            </a:p>
          </p:txBody>
        </p:sp>
        <p:cxnSp>
          <p:nvCxnSpPr>
            <p:cNvPr id="15" name="曲線コネクタ 14"/>
            <p:cNvCxnSpPr>
              <a:stCxn id="12" idx="2"/>
              <a:endCxn id="6" idx="1"/>
            </p:cNvCxnSpPr>
            <p:nvPr/>
          </p:nvCxnSpPr>
          <p:spPr>
            <a:xfrm rot="16200000" flipH="1">
              <a:off x="2168914" y="2407386"/>
              <a:ext cx="290466" cy="317470"/>
            </a:xfrm>
            <a:prstGeom prst="curvedConnector2">
              <a:avLst/>
            </a:prstGeom>
            <a:ln w="15875"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 flipH="1">
              <a:off x="323528" y="1901056"/>
              <a:ext cx="286618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テキスト ボックス 25"/>
            <p:cNvSpPr txBox="1"/>
            <p:nvPr/>
          </p:nvSpPr>
          <p:spPr>
            <a:xfrm>
              <a:off x="-36512" y="145971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生産部門</a:t>
              </a:r>
              <a:endParaRPr kumimoji="1" lang="ja-JP" altLang="en-US" dirty="0"/>
            </a:p>
          </p:txBody>
        </p:sp>
        <p:pic>
          <p:nvPicPr>
            <p:cNvPr id="27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>
              <a:off x="8748464" y="1901056"/>
              <a:ext cx="286619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テキスト ボックス 27"/>
            <p:cNvSpPr txBox="1"/>
            <p:nvPr/>
          </p:nvSpPr>
          <p:spPr>
            <a:xfrm>
              <a:off x="8316416" y="146900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消費部門</a:t>
              </a:r>
              <a:endParaRPr kumimoji="1" lang="ja-JP" altLang="en-US" dirty="0"/>
            </a:p>
          </p:txBody>
        </p:sp>
        <p:sp>
          <p:nvSpPr>
            <p:cNvPr id="38" name="フリーフォーム 37"/>
            <p:cNvSpPr/>
            <p:nvPr/>
          </p:nvSpPr>
          <p:spPr>
            <a:xfrm>
              <a:off x="7645538" y="1287262"/>
              <a:ext cx="648466" cy="1391194"/>
            </a:xfrm>
            <a:custGeom>
              <a:avLst/>
              <a:gdLst>
                <a:gd name="connsiteX0" fmla="*/ 24769 w 648466"/>
                <a:gd name="connsiteY0" fmla="*/ 1384917 h 1391194"/>
                <a:gd name="connsiteX1" fmla="*/ 60279 w 648466"/>
                <a:gd name="connsiteY1" fmla="*/ 1340528 h 1391194"/>
                <a:gd name="connsiteX2" fmla="*/ 548551 w 648466"/>
                <a:gd name="connsiteY2" fmla="*/ 1012055 h 1391194"/>
                <a:gd name="connsiteX3" fmla="*/ 601817 w 648466"/>
                <a:gd name="connsiteY3" fmla="*/ 399495 h 1391194"/>
                <a:gd name="connsiteX4" fmla="*/ 7013 w 648466"/>
                <a:gd name="connsiteY4" fmla="*/ 0 h 139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466" h="1391194">
                  <a:moveTo>
                    <a:pt x="24769" y="1384917"/>
                  </a:moveTo>
                  <a:cubicBezTo>
                    <a:pt x="-1125" y="1393794"/>
                    <a:pt x="-27018" y="1402672"/>
                    <a:pt x="60279" y="1340528"/>
                  </a:cubicBezTo>
                  <a:cubicBezTo>
                    <a:pt x="147576" y="1278384"/>
                    <a:pt x="458295" y="1168894"/>
                    <a:pt x="548551" y="1012055"/>
                  </a:cubicBezTo>
                  <a:cubicBezTo>
                    <a:pt x="638807" y="855216"/>
                    <a:pt x="692073" y="568171"/>
                    <a:pt x="601817" y="399495"/>
                  </a:cubicBezTo>
                  <a:cubicBezTo>
                    <a:pt x="511561" y="230819"/>
                    <a:pt x="100229" y="65103"/>
                    <a:pt x="7013" y="0"/>
                  </a:cubicBezTo>
                </a:path>
              </a:pathLst>
            </a:cu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フリーフォーム 38"/>
            <p:cNvSpPr/>
            <p:nvPr/>
          </p:nvSpPr>
          <p:spPr>
            <a:xfrm>
              <a:off x="1138995" y="727886"/>
              <a:ext cx="5110885" cy="1935415"/>
            </a:xfrm>
            <a:custGeom>
              <a:avLst/>
              <a:gdLst>
                <a:gd name="connsiteX0" fmla="*/ 5110885 w 5110885"/>
                <a:gd name="connsiteY0" fmla="*/ 266413 h 1935415"/>
                <a:gd name="connsiteX1" fmla="*/ 2758302 w 5110885"/>
                <a:gd name="connsiteY1" fmla="*/ 83 h 1935415"/>
                <a:gd name="connsiteX2" fmla="*/ 1107055 w 5110885"/>
                <a:gd name="connsiteY2" fmla="*/ 248658 h 1935415"/>
                <a:gd name="connsiteX3" fmla="*/ 103879 w 5110885"/>
                <a:gd name="connsiteY3" fmla="*/ 1056526 h 1935415"/>
                <a:gd name="connsiteX4" fmla="*/ 103879 w 5110885"/>
                <a:gd name="connsiteY4" fmla="*/ 1740106 h 1935415"/>
                <a:gd name="connsiteX5" fmla="*/ 743071 w 5110885"/>
                <a:gd name="connsiteY5" fmla="*/ 1935415 h 193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0885" h="1935415">
                  <a:moveTo>
                    <a:pt x="5110885" y="266413"/>
                  </a:moveTo>
                  <a:cubicBezTo>
                    <a:pt x="4268246" y="134727"/>
                    <a:pt x="3425607" y="3042"/>
                    <a:pt x="2758302" y="83"/>
                  </a:cubicBezTo>
                  <a:cubicBezTo>
                    <a:pt x="2090997" y="-2876"/>
                    <a:pt x="1549459" y="72584"/>
                    <a:pt x="1107055" y="248658"/>
                  </a:cubicBezTo>
                  <a:cubicBezTo>
                    <a:pt x="664651" y="424732"/>
                    <a:pt x="271075" y="807951"/>
                    <a:pt x="103879" y="1056526"/>
                  </a:cubicBezTo>
                  <a:cubicBezTo>
                    <a:pt x="-63317" y="1305101"/>
                    <a:pt x="-2653" y="1593625"/>
                    <a:pt x="103879" y="1740106"/>
                  </a:cubicBezTo>
                  <a:cubicBezTo>
                    <a:pt x="210411" y="1886587"/>
                    <a:pt x="476741" y="1911001"/>
                    <a:pt x="743071" y="1935415"/>
                  </a:cubicBezTo>
                </a:path>
              </a:pathLst>
            </a:cu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403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/>
        </p:nvGrpSpPr>
        <p:grpSpPr>
          <a:xfrm>
            <a:off x="-174993" y="620688"/>
            <a:ext cx="9785211" cy="5400600"/>
            <a:chOff x="-174993" y="620688"/>
            <a:chExt cx="9785211" cy="5400600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2539302458"/>
                </p:ext>
              </p:extLst>
            </p:nvPr>
          </p:nvGraphicFramePr>
          <p:xfrm>
            <a:off x="-174993" y="2598524"/>
            <a:ext cx="9785211" cy="15279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pic>
          <p:nvPicPr>
            <p:cNvPr id="1026" name="Picture 2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9223" b="50177" l="87500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38841" b="49645"/>
            <a:stretch/>
          </p:blipFill>
          <p:spPr bwMode="auto">
            <a:xfrm>
              <a:off x="6925348" y="2246799"/>
              <a:ext cx="715873" cy="94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9223" b="50177" l="87500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38841" b="49645"/>
            <a:stretch/>
          </p:blipFill>
          <p:spPr bwMode="auto">
            <a:xfrm>
              <a:off x="4865567" y="2246799"/>
              <a:ext cx="715873" cy="94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9223" b="50177" l="87500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38841" b="49645"/>
            <a:stretch/>
          </p:blipFill>
          <p:spPr bwMode="auto">
            <a:xfrm>
              <a:off x="2799107" y="2249370"/>
              <a:ext cx="715873" cy="94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" name="グループ化 1"/>
            <p:cNvGrpSpPr/>
            <p:nvPr/>
          </p:nvGrpSpPr>
          <p:grpSpPr>
            <a:xfrm>
              <a:off x="6516216" y="620688"/>
              <a:ext cx="936104" cy="946990"/>
              <a:chOff x="6588224" y="980728"/>
              <a:chExt cx="936104" cy="946990"/>
            </a:xfrm>
          </p:grpSpPr>
          <p:pic>
            <p:nvPicPr>
              <p:cNvPr id="1027" name="Picture 3" descr="C:\idd\doc\gfdr-businessman.jpg"/>
              <p:cNvPicPr>
                <a:picLocks noChangeAspect="1" noChangeArrowheads="1"/>
              </p:cNvPicPr>
              <p:nvPr/>
            </p:nvPicPr>
            <p:blipFill rotWithShape="1"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337" t="20773" r="6831" b="63498"/>
              <a:stretch/>
            </p:blipFill>
            <p:spPr bwMode="auto">
              <a:xfrm>
                <a:off x="6588224" y="991614"/>
                <a:ext cx="286619" cy="9337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3" descr="C:\idd\doc\gfdr-businessman.jpg"/>
              <p:cNvPicPr>
                <a:picLocks noChangeAspect="1" noChangeArrowheads="1"/>
              </p:cNvPicPr>
              <p:nvPr/>
            </p:nvPicPr>
            <p:blipFill rotWithShape="1"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337" t="20773" r="6831" b="63498"/>
              <a:stretch/>
            </p:blipFill>
            <p:spPr bwMode="auto">
              <a:xfrm>
                <a:off x="6912966" y="980728"/>
                <a:ext cx="286619" cy="9337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3" descr="C:\idd\doc\gfdr-businessman.jpg"/>
              <p:cNvPicPr>
                <a:picLocks noChangeAspect="1" noChangeArrowheads="1"/>
              </p:cNvPicPr>
              <p:nvPr/>
            </p:nvPicPr>
            <p:blipFill rotWithShape="1"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337" t="20773" r="6831" b="63498"/>
              <a:stretch/>
            </p:blipFill>
            <p:spPr bwMode="auto">
              <a:xfrm>
                <a:off x="7237709" y="993981"/>
                <a:ext cx="286619" cy="9337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" name="テキスト ボックス 2"/>
            <p:cNvSpPr txBox="1"/>
            <p:nvPr/>
          </p:nvSpPr>
          <p:spPr>
            <a:xfrm>
              <a:off x="2846643" y="1702549"/>
              <a:ext cx="9332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1400" dirty="0" smtClean="0"/>
                <a:t>トリアージ</a:t>
              </a:r>
              <a:r>
                <a:rPr lang="en-US" altLang="ja-JP" sz="1400" dirty="0" smtClean="0"/>
                <a:t/>
              </a:r>
              <a:br>
                <a:rPr lang="en-US" altLang="ja-JP" sz="1400" dirty="0" smtClean="0"/>
              </a:br>
              <a:r>
                <a:rPr lang="ja-JP" altLang="en-US" sz="1400" dirty="0" smtClean="0"/>
                <a:t>担当者</a:t>
              </a:r>
              <a:endParaRPr lang="en-US" sz="1400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5000853" y="191857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 smtClean="0"/>
                <a:t>開発者</a:t>
              </a:r>
              <a:endParaRPr lang="en-US" sz="1400" dirty="0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7020272" y="1898828"/>
              <a:ext cx="8162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/>
                <a:t>テスター</a:t>
              </a:r>
              <a:endParaRPr lang="en-US" sz="1400" dirty="0"/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2446423" y="2585082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4499992" y="2593279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6588224" y="2584401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grpSp>
          <p:nvGrpSpPr>
            <p:cNvPr id="28" name="グループ化 27"/>
            <p:cNvGrpSpPr/>
            <p:nvPr/>
          </p:nvGrpSpPr>
          <p:grpSpPr>
            <a:xfrm>
              <a:off x="8172400" y="4798893"/>
              <a:ext cx="504056" cy="324036"/>
              <a:chOff x="6631657" y="1556792"/>
              <a:chExt cx="504056" cy="324036"/>
            </a:xfrm>
          </p:grpSpPr>
          <p:sp>
            <p:nvSpPr>
              <p:cNvPr id="29" name="正方形/長方形 28"/>
              <p:cNvSpPr/>
              <p:nvPr/>
            </p:nvSpPr>
            <p:spPr>
              <a:xfrm>
                <a:off x="6631657" y="1556792"/>
                <a:ext cx="360040" cy="1800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600" dirty="0"/>
              </a:p>
            </p:txBody>
          </p:sp>
          <p:sp>
            <p:nvSpPr>
              <p:cNvPr id="30" name="正方形/長方形 29"/>
              <p:cNvSpPr/>
              <p:nvPr/>
            </p:nvSpPr>
            <p:spPr>
              <a:xfrm>
                <a:off x="6703665" y="1628800"/>
                <a:ext cx="360040" cy="1800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600" dirty="0"/>
              </a:p>
            </p:txBody>
          </p:sp>
          <p:sp>
            <p:nvSpPr>
              <p:cNvPr id="33" name="正方形/長方形 32"/>
              <p:cNvSpPr/>
              <p:nvPr/>
            </p:nvSpPr>
            <p:spPr>
              <a:xfrm>
                <a:off x="6775673" y="1700808"/>
                <a:ext cx="360040" cy="1800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600" dirty="0"/>
              </a:p>
            </p:txBody>
          </p:sp>
        </p:grpSp>
        <p:sp>
          <p:nvSpPr>
            <p:cNvPr id="5" name="テキスト ボックス 4"/>
            <p:cNvSpPr txBox="1"/>
            <p:nvPr/>
          </p:nvSpPr>
          <p:spPr>
            <a:xfrm>
              <a:off x="7716776" y="5374957"/>
              <a:ext cx="13917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dirty="0" smtClean="0"/>
                <a:t>テストケース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として</a:t>
              </a:r>
              <a:r>
                <a:rPr kumimoji="1" lang="ja-JP" altLang="en-US" dirty="0" smtClean="0"/>
                <a:t>蓄積</a:t>
              </a:r>
              <a:endParaRPr kumimoji="1" lang="ja-JP" altLang="en-US" dirty="0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606605" y="1704290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dirty="0" smtClean="0"/>
                <a:t>課題</a:t>
              </a:r>
              <a:endParaRPr kumimoji="1" lang="en-US" altLang="ja-JP" dirty="0" smtClean="0"/>
            </a:p>
            <a:p>
              <a:pPr algn="ctr"/>
              <a:r>
                <a:rPr kumimoji="1" lang="ja-JP" altLang="en-US" dirty="0" smtClean="0"/>
                <a:t>報告票</a:t>
              </a:r>
              <a:endParaRPr kumimoji="1" lang="ja-JP" altLang="en-US" dirty="0"/>
            </a:p>
          </p:txBody>
        </p:sp>
        <p:cxnSp>
          <p:nvCxnSpPr>
            <p:cNvPr id="35" name="曲線コネクタ 34"/>
            <p:cNvCxnSpPr>
              <a:stCxn id="10" idx="2"/>
              <a:endCxn id="22" idx="1"/>
            </p:cNvCxnSpPr>
            <p:nvPr/>
          </p:nvCxnSpPr>
          <p:spPr>
            <a:xfrm rot="16200000" flipH="1">
              <a:off x="2083570" y="2312238"/>
              <a:ext cx="324471" cy="401236"/>
            </a:xfrm>
            <a:prstGeom prst="curvedConnector2">
              <a:avLst/>
            </a:prstGeom>
            <a:ln w="15875"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フリーフォーム 36"/>
            <p:cNvSpPr/>
            <p:nvPr/>
          </p:nvSpPr>
          <p:spPr>
            <a:xfrm>
              <a:off x="7645538" y="1287262"/>
              <a:ext cx="648466" cy="1391194"/>
            </a:xfrm>
            <a:custGeom>
              <a:avLst/>
              <a:gdLst>
                <a:gd name="connsiteX0" fmla="*/ 24769 w 648466"/>
                <a:gd name="connsiteY0" fmla="*/ 1384917 h 1391194"/>
                <a:gd name="connsiteX1" fmla="*/ 60279 w 648466"/>
                <a:gd name="connsiteY1" fmla="*/ 1340528 h 1391194"/>
                <a:gd name="connsiteX2" fmla="*/ 548551 w 648466"/>
                <a:gd name="connsiteY2" fmla="*/ 1012055 h 1391194"/>
                <a:gd name="connsiteX3" fmla="*/ 601817 w 648466"/>
                <a:gd name="connsiteY3" fmla="*/ 399495 h 1391194"/>
                <a:gd name="connsiteX4" fmla="*/ 7013 w 648466"/>
                <a:gd name="connsiteY4" fmla="*/ 0 h 139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466" h="1391194">
                  <a:moveTo>
                    <a:pt x="24769" y="1384917"/>
                  </a:moveTo>
                  <a:cubicBezTo>
                    <a:pt x="-1125" y="1393794"/>
                    <a:pt x="-27018" y="1402672"/>
                    <a:pt x="60279" y="1340528"/>
                  </a:cubicBezTo>
                  <a:cubicBezTo>
                    <a:pt x="147576" y="1278384"/>
                    <a:pt x="458295" y="1168894"/>
                    <a:pt x="548551" y="1012055"/>
                  </a:cubicBezTo>
                  <a:cubicBezTo>
                    <a:pt x="638807" y="855216"/>
                    <a:pt x="692073" y="568171"/>
                    <a:pt x="601817" y="399495"/>
                  </a:cubicBezTo>
                  <a:cubicBezTo>
                    <a:pt x="511561" y="230819"/>
                    <a:pt x="100229" y="65103"/>
                    <a:pt x="7013" y="0"/>
                  </a:cubicBezTo>
                </a:path>
              </a:pathLst>
            </a:cu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フリーフォーム 37"/>
            <p:cNvSpPr/>
            <p:nvPr/>
          </p:nvSpPr>
          <p:spPr>
            <a:xfrm>
              <a:off x="1138995" y="727886"/>
              <a:ext cx="5110885" cy="1935415"/>
            </a:xfrm>
            <a:custGeom>
              <a:avLst/>
              <a:gdLst>
                <a:gd name="connsiteX0" fmla="*/ 5110885 w 5110885"/>
                <a:gd name="connsiteY0" fmla="*/ 266413 h 1935415"/>
                <a:gd name="connsiteX1" fmla="*/ 2758302 w 5110885"/>
                <a:gd name="connsiteY1" fmla="*/ 83 h 1935415"/>
                <a:gd name="connsiteX2" fmla="*/ 1107055 w 5110885"/>
                <a:gd name="connsiteY2" fmla="*/ 248658 h 1935415"/>
                <a:gd name="connsiteX3" fmla="*/ 103879 w 5110885"/>
                <a:gd name="connsiteY3" fmla="*/ 1056526 h 1935415"/>
                <a:gd name="connsiteX4" fmla="*/ 103879 w 5110885"/>
                <a:gd name="connsiteY4" fmla="*/ 1740106 h 1935415"/>
                <a:gd name="connsiteX5" fmla="*/ 743071 w 5110885"/>
                <a:gd name="connsiteY5" fmla="*/ 1935415 h 193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0885" h="1935415">
                  <a:moveTo>
                    <a:pt x="5110885" y="266413"/>
                  </a:moveTo>
                  <a:cubicBezTo>
                    <a:pt x="4268246" y="134727"/>
                    <a:pt x="3425607" y="3042"/>
                    <a:pt x="2758302" y="83"/>
                  </a:cubicBezTo>
                  <a:cubicBezTo>
                    <a:pt x="2090997" y="-2876"/>
                    <a:pt x="1549459" y="72584"/>
                    <a:pt x="1107055" y="248658"/>
                  </a:cubicBezTo>
                  <a:cubicBezTo>
                    <a:pt x="664651" y="424732"/>
                    <a:pt x="271075" y="807951"/>
                    <a:pt x="103879" y="1056526"/>
                  </a:cubicBezTo>
                  <a:cubicBezTo>
                    <a:pt x="-63317" y="1305101"/>
                    <a:pt x="-2653" y="1593625"/>
                    <a:pt x="103879" y="1740106"/>
                  </a:cubicBezTo>
                  <a:cubicBezTo>
                    <a:pt x="210411" y="1886587"/>
                    <a:pt x="476741" y="1911001"/>
                    <a:pt x="743071" y="1935415"/>
                  </a:cubicBezTo>
                </a:path>
              </a:pathLst>
            </a:cu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4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 flipH="1">
              <a:off x="323528" y="1901056"/>
              <a:ext cx="286618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>
              <a:off x="8748464" y="1901056"/>
              <a:ext cx="286619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テキスト ボックス 38"/>
            <p:cNvSpPr txBox="1"/>
            <p:nvPr/>
          </p:nvSpPr>
          <p:spPr>
            <a:xfrm>
              <a:off x="137245" y="1556792"/>
              <a:ext cx="8162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 smtClean="0"/>
                <a:t>テスター</a:t>
              </a:r>
              <a:endParaRPr lang="en-US" sz="1400" dirty="0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8460432" y="1412776"/>
              <a:ext cx="10550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1400" dirty="0" smtClean="0"/>
                <a:t>プロジェクト</a:t>
              </a:r>
              <a:endParaRPr lang="en-US" altLang="ja-JP" sz="1400" dirty="0" smtClean="0"/>
            </a:p>
            <a:p>
              <a:pPr algn="ctr"/>
              <a:r>
                <a:rPr lang="ja-JP" altLang="en-US" sz="1400" dirty="0"/>
                <a:t>リード</a:t>
              </a:r>
              <a:endParaRPr lang="en-US" sz="1400" dirty="0"/>
            </a:p>
          </p:txBody>
        </p:sp>
        <p:cxnSp>
          <p:nvCxnSpPr>
            <p:cNvPr id="11" name="曲線コネクタ 10"/>
            <p:cNvCxnSpPr/>
            <p:nvPr/>
          </p:nvCxnSpPr>
          <p:spPr>
            <a:xfrm>
              <a:off x="7695467" y="3745478"/>
              <a:ext cx="692957" cy="898605"/>
            </a:xfrm>
            <a:prstGeom prst="curvedConnector2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220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363927686"/>
              </p:ext>
            </p:extLst>
          </p:nvPr>
        </p:nvGraphicFramePr>
        <p:xfrm>
          <a:off x="-174993" y="2452767"/>
          <a:ext cx="9785211" cy="152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2446423" y="2448014"/>
            <a:ext cx="360040" cy="18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sp>
        <p:nvSpPr>
          <p:cNvPr id="23" name="正方形/長方形 22"/>
          <p:cNvSpPr/>
          <p:nvPr/>
        </p:nvSpPr>
        <p:spPr>
          <a:xfrm>
            <a:off x="4499992" y="2430258"/>
            <a:ext cx="360040" cy="18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6588224" y="2448014"/>
            <a:ext cx="360040" cy="18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grpSp>
        <p:nvGrpSpPr>
          <p:cNvPr id="28" name="グループ化 27"/>
          <p:cNvGrpSpPr/>
          <p:nvPr/>
        </p:nvGrpSpPr>
        <p:grpSpPr>
          <a:xfrm>
            <a:off x="8172400" y="4653136"/>
            <a:ext cx="504056" cy="324036"/>
            <a:chOff x="6631657" y="1556792"/>
            <a:chExt cx="504056" cy="324036"/>
          </a:xfrm>
        </p:grpSpPr>
        <p:sp>
          <p:nvSpPr>
            <p:cNvPr id="29" name="正方形/長方形 28"/>
            <p:cNvSpPr/>
            <p:nvPr/>
          </p:nvSpPr>
          <p:spPr>
            <a:xfrm>
              <a:off x="6631657" y="1556792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30" name="正方形/長方形 29"/>
            <p:cNvSpPr/>
            <p:nvPr/>
          </p:nvSpPr>
          <p:spPr>
            <a:xfrm>
              <a:off x="6703665" y="1628800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33" name="正方形/長方形 32"/>
            <p:cNvSpPr/>
            <p:nvPr/>
          </p:nvSpPr>
          <p:spPr>
            <a:xfrm>
              <a:off x="6775673" y="1700808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</p:grpSp>
      <p:sp>
        <p:nvSpPr>
          <p:cNvPr id="5" name="テキスト ボックス 4"/>
          <p:cNvSpPr txBox="1"/>
          <p:nvPr/>
        </p:nvSpPr>
        <p:spPr>
          <a:xfrm>
            <a:off x="7716776" y="5229200"/>
            <a:ext cx="1391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dirty="0" smtClean="0"/>
              <a:t>テストケース</a:t>
            </a:r>
            <a:endParaRPr lang="en-US" altLang="ja-JP" dirty="0" smtClean="0"/>
          </a:p>
          <a:p>
            <a:pPr algn="ctr"/>
            <a:r>
              <a:rPr lang="ja-JP" altLang="en-US" dirty="0" smtClean="0"/>
              <a:t>として</a:t>
            </a:r>
            <a:r>
              <a:rPr kumimoji="1" lang="ja-JP" altLang="en-US" dirty="0" smtClean="0"/>
              <a:t>蓄積</a:t>
            </a:r>
            <a:endParaRPr kumimoji="1" lang="ja-JP" altLang="en-US" dirty="0"/>
          </a:p>
        </p:txBody>
      </p:sp>
      <p:sp>
        <p:nvSpPr>
          <p:cNvPr id="9" name="フリーフォーム 8"/>
          <p:cNvSpPr/>
          <p:nvPr/>
        </p:nvSpPr>
        <p:spPr>
          <a:xfrm>
            <a:off x="7625918" y="3941685"/>
            <a:ext cx="727969" cy="497150"/>
          </a:xfrm>
          <a:custGeom>
            <a:avLst/>
            <a:gdLst>
              <a:gd name="connsiteX0" fmla="*/ 0 w 727969"/>
              <a:gd name="connsiteY0" fmla="*/ 0 h 497150"/>
              <a:gd name="connsiteX1" fmla="*/ 452762 w 727969"/>
              <a:gd name="connsiteY1" fmla="*/ 177554 h 497150"/>
              <a:gd name="connsiteX2" fmla="*/ 727969 w 727969"/>
              <a:gd name="connsiteY2" fmla="*/ 497150 h 49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7969" h="497150">
                <a:moveTo>
                  <a:pt x="0" y="0"/>
                </a:moveTo>
                <a:cubicBezTo>
                  <a:pt x="165717" y="47348"/>
                  <a:pt x="331434" y="94696"/>
                  <a:pt x="452762" y="177554"/>
                </a:cubicBezTo>
                <a:cubicBezTo>
                  <a:pt x="574090" y="260412"/>
                  <a:pt x="651029" y="378781"/>
                  <a:pt x="727969" y="497150"/>
                </a:cubicBezTo>
              </a:path>
            </a:pathLst>
          </a:cu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971600" y="443711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課題報告票</a:t>
            </a:r>
            <a:endParaRPr kumimoji="1" lang="ja-JP" altLang="en-US" dirty="0"/>
          </a:p>
        </p:txBody>
      </p:sp>
      <p:cxnSp>
        <p:nvCxnSpPr>
          <p:cNvPr id="34" name="曲線コネクタ 33"/>
          <p:cNvCxnSpPr>
            <a:stCxn id="24" idx="0"/>
            <a:endCxn id="22" idx="1"/>
          </p:cNvCxnSpPr>
          <p:nvPr/>
        </p:nvCxnSpPr>
        <p:spPr>
          <a:xfrm rot="5400000" flipH="1" flipV="1">
            <a:off x="1094174" y="3084864"/>
            <a:ext cx="1899088" cy="805409"/>
          </a:xfrm>
          <a:prstGeom prst="curvedConnector2">
            <a:avLst/>
          </a:prstGeom>
          <a:ln w="15875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 flipH="1">
            <a:off x="468958" y="1700808"/>
            <a:ext cx="286618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7092280" y="1700808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5004048" y="1703175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2915816" y="1700808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01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7236296" y="2060848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5149477" y="1988840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2987824" y="1988840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3998965608"/>
              </p:ext>
            </p:extLst>
          </p:nvPr>
        </p:nvGraphicFramePr>
        <p:xfrm>
          <a:off x="-180528" y="2492896"/>
          <a:ext cx="9785211" cy="152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2444418" y="2493104"/>
            <a:ext cx="360040" cy="18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sp>
        <p:nvSpPr>
          <p:cNvPr id="7" name="正方形/長方形 6"/>
          <p:cNvSpPr/>
          <p:nvPr/>
        </p:nvSpPr>
        <p:spPr>
          <a:xfrm>
            <a:off x="4521764" y="2492896"/>
            <a:ext cx="360040" cy="18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sp>
        <p:nvSpPr>
          <p:cNvPr id="9" name="正方形/長方形 8"/>
          <p:cNvSpPr/>
          <p:nvPr/>
        </p:nvSpPr>
        <p:spPr>
          <a:xfrm>
            <a:off x="6631768" y="2492896"/>
            <a:ext cx="360040" cy="18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grpSp>
        <p:nvGrpSpPr>
          <p:cNvPr id="16" name="グループ化 15"/>
          <p:cNvGrpSpPr/>
          <p:nvPr/>
        </p:nvGrpSpPr>
        <p:grpSpPr>
          <a:xfrm>
            <a:off x="6631657" y="1556792"/>
            <a:ext cx="576064" cy="396044"/>
            <a:chOff x="7596336" y="1844824"/>
            <a:chExt cx="576064" cy="396044"/>
          </a:xfrm>
        </p:grpSpPr>
        <p:sp>
          <p:nvSpPr>
            <p:cNvPr id="10" name="正方形/長方形 9"/>
            <p:cNvSpPr/>
            <p:nvPr/>
          </p:nvSpPr>
          <p:spPr>
            <a:xfrm>
              <a:off x="7596336" y="1844824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7668344" y="1916832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14" name="正方形/長方形 13"/>
            <p:cNvSpPr/>
            <p:nvPr/>
          </p:nvSpPr>
          <p:spPr>
            <a:xfrm>
              <a:off x="7740352" y="1988840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7812360" y="2060848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</p:grpSp>
      <p:cxnSp>
        <p:nvCxnSpPr>
          <p:cNvPr id="20" name="曲線コネクタ 19"/>
          <p:cNvCxnSpPr/>
          <p:nvPr/>
        </p:nvCxnSpPr>
        <p:spPr>
          <a:xfrm rot="10800000" flipV="1">
            <a:off x="708720" y="1664804"/>
            <a:ext cx="5447456" cy="1116124"/>
          </a:xfrm>
          <a:prstGeom prst="curved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直線コネクタ 3"/>
          <p:cNvSpPr/>
          <p:nvPr/>
        </p:nvSpPr>
        <p:spPr>
          <a:xfrm rot="5676421" flipH="1">
            <a:off x="6485434" y="2644412"/>
            <a:ext cx="3384376" cy="161603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798080" y="514062"/>
                </a:moveTo>
                <a:arcTo wR="1616036" hR="1616036" stAng="19020466" swAng="2303174"/>
              </a:path>
            </a:pathLst>
          </a:custGeom>
          <a:noFill/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89263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7165701" y="1775183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5133416" y="1775183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2917229" y="1772816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986641213"/>
              </p:ext>
            </p:extLst>
          </p:nvPr>
        </p:nvGraphicFramePr>
        <p:xfrm>
          <a:off x="-180528" y="2492896"/>
          <a:ext cx="9785211" cy="152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2444418" y="2493104"/>
            <a:ext cx="360040" cy="18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sp>
        <p:nvSpPr>
          <p:cNvPr id="7" name="正方形/長方形 6"/>
          <p:cNvSpPr/>
          <p:nvPr/>
        </p:nvSpPr>
        <p:spPr>
          <a:xfrm>
            <a:off x="4521764" y="2492896"/>
            <a:ext cx="360040" cy="18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sp>
        <p:nvSpPr>
          <p:cNvPr id="9" name="正方形/長方形 8"/>
          <p:cNvSpPr/>
          <p:nvPr/>
        </p:nvSpPr>
        <p:spPr>
          <a:xfrm>
            <a:off x="6631768" y="2492896"/>
            <a:ext cx="360040" cy="18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grpSp>
        <p:nvGrpSpPr>
          <p:cNvPr id="16" name="グループ化 15"/>
          <p:cNvGrpSpPr/>
          <p:nvPr/>
        </p:nvGrpSpPr>
        <p:grpSpPr>
          <a:xfrm>
            <a:off x="8028384" y="4833156"/>
            <a:ext cx="576064" cy="396044"/>
            <a:chOff x="7596336" y="1844824"/>
            <a:chExt cx="576064" cy="396044"/>
          </a:xfrm>
        </p:grpSpPr>
        <p:sp>
          <p:nvSpPr>
            <p:cNvPr id="10" name="正方形/長方形 9"/>
            <p:cNvSpPr/>
            <p:nvPr/>
          </p:nvSpPr>
          <p:spPr>
            <a:xfrm>
              <a:off x="7596336" y="1844824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7668344" y="1916832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14" name="正方形/長方形 13"/>
            <p:cNvSpPr/>
            <p:nvPr/>
          </p:nvSpPr>
          <p:spPr>
            <a:xfrm>
              <a:off x="7740352" y="1988840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7812360" y="2060848"/>
              <a:ext cx="360040" cy="1800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 dirty="0"/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971600" y="125946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課題報告票</a:t>
            </a:r>
            <a:endParaRPr kumimoji="1" lang="ja-JP" altLang="en-US" dirty="0"/>
          </a:p>
        </p:txBody>
      </p:sp>
      <p:cxnSp>
        <p:nvCxnSpPr>
          <p:cNvPr id="5" name="曲線コネクタ 4"/>
          <p:cNvCxnSpPr>
            <a:stCxn id="2" idx="2"/>
            <a:endCxn id="6" idx="1"/>
          </p:cNvCxnSpPr>
          <p:nvPr/>
        </p:nvCxnSpPr>
        <p:spPr>
          <a:xfrm rot="16200000" flipH="1">
            <a:off x="1565559" y="1704255"/>
            <a:ext cx="954314" cy="803404"/>
          </a:xfrm>
          <a:prstGeom prst="curvedConnector2">
            <a:avLst/>
          </a:prstGeom>
          <a:ln w="127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 flipH="1">
            <a:off x="324942" y="1844824"/>
            <a:ext cx="286618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/>
          <p:cNvSpPr txBox="1"/>
          <p:nvPr/>
        </p:nvSpPr>
        <p:spPr>
          <a:xfrm>
            <a:off x="251520" y="1331476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QA</a:t>
            </a:r>
            <a:endParaRPr kumimoji="1" lang="ja-JP" altLang="en-US" dirty="0"/>
          </a:p>
        </p:txBody>
      </p:sp>
      <p:pic>
        <p:nvPicPr>
          <p:cNvPr id="23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8749877" y="1772816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5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曲線コネクタ 4"/>
          <p:cNvCxnSpPr>
            <a:endCxn id="7" idx="1"/>
          </p:cNvCxnSpPr>
          <p:nvPr/>
        </p:nvCxnSpPr>
        <p:spPr>
          <a:xfrm rot="10800000" flipV="1">
            <a:off x="2195736" y="1052736"/>
            <a:ext cx="3960440" cy="1249288"/>
          </a:xfrm>
          <a:prstGeom prst="curvedConnector3">
            <a:avLst>
              <a:gd name="adj1" fmla="val 11473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/>
          <p:cNvSpPr/>
          <p:nvPr/>
        </p:nvSpPr>
        <p:spPr>
          <a:xfrm>
            <a:off x="2195736" y="184482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図表 11"/>
          <p:cNvGraphicFramePr/>
          <p:nvPr>
            <p:extLst>
              <p:ext uri="{D42A27DB-BD31-4B8C-83A1-F6EECF244321}">
                <p14:modId xmlns:p14="http://schemas.microsoft.com/office/powerpoint/2010/main" val="224445032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485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66805982"/>
              </p:ext>
            </p:extLst>
          </p:nvPr>
        </p:nvGraphicFramePr>
        <p:xfrm>
          <a:off x="-180528" y="2492896"/>
          <a:ext cx="9785211" cy="152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20" name="曲線コネクタ 19"/>
          <p:cNvCxnSpPr/>
          <p:nvPr/>
        </p:nvCxnSpPr>
        <p:spPr>
          <a:xfrm rot="10800000" flipV="1">
            <a:off x="708720" y="1664804"/>
            <a:ext cx="5447456" cy="1116124"/>
          </a:xfrm>
          <a:prstGeom prst="curved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直線コネクタ 3"/>
          <p:cNvSpPr/>
          <p:nvPr/>
        </p:nvSpPr>
        <p:spPr>
          <a:xfrm rot="5676421" flipH="1">
            <a:off x="6485434" y="2644412"/>
            <a:ext cx="3384376" cy="161603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798080" y="514062"/>
                </a:moveTo>
                <a:arcTo wR="1616036" hR="1616036" stAng="19020466" swAng="2303174"/>
              </a:path>
            </a:pathLst>
          </a:custGeom>
          <a:noFill/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6" name="Picture 2" descr="C:\idd\doc\gfdr-businessman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223" b="50177" l="87500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62" t="38841" b="49645"/>
          <a:stretch/>
        </p:blipFill>
        <p:spPr bwMode="auto">
          <a:xfrm>
            <a:off x="6919813" y="2141171"/>
            <a:ext cx="715873" cy="94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idd\doc\gfdr-businessman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223" b="50177" l="87500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62" t="38841" b="49645"/>
          <a:stretch/>
        </p:blipFill>
        <p:spPr bwMode="auto">
          <a:xfrm>
            <a:off x="4860032" y="2141171"/>
            <a:ext cx="715873" cy="94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idd\doc\gfdr-businessman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223" b="50177" l="87500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62" t="38841" b="49645"/>
          <a:stretch/>
        </p:blipFill>
        <p:spPr bwMode="auto">
          <a:xfrm>
            <a:off x="2793572" y="2143742"/>
            <a:ext cx="715873" cy="94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6372200" y="1124744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6696942" y="1113858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idd\doc\gfdr-businessman.jpg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7" t="20773" r="6831" b="63498"/>
          <a:stretch/>
        </p:blipFill>
        <p:spPr bwMode="auto">
          <a:xfrm>
            <a:off x="7021685" y="1127111"/>
            <a:ext cx="286619" cy="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21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1187624" y="188640"/>
            <a:ext cx="7560840" cy="5904656"/>
            <a:chOff x="1187624" y="188640"/>
            <a:chExt cx="7560840" cy="5904656"/>
          </a:xfrm>
        </p:grpSpPr>
        <p:sp>
          <p:nvSpPr>
            <p:cNvPr id="3" name="角丸四角形 2"/>
            <p:cNvSpPr/>
            <p:nvPr/>
          </p:nvSpPr>
          <p:spPr>
            <a:xfrm>
              <a:off x="1187624" y="188640"/>
              <a:ext cx="7560840" cy="590465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 開発プロジェクトチーム</a:t>
              </a:r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5220072" y="2420888"/>
              <a:ext cx="3168352" cy="338437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</a:t>
              </a:r>
              <a:r>
                <a:rPr lang="ja-JP" altLang="en-US" dirty="0"/>
                <a:t>テスト</a:t>
              </a:r>
              <a:r>
                <a:rPr lang="ja-JP" altLang="en-US" dirty="0" smtClean="0"/>
                <a:t>チーム</a:t>
              </a:r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sp>
          <p:nvSpPr>
            <p:cNvPr id="4" name="角丸四角形 3"/>
            <p:cNvSpPr/>
            <p:nvPr/>
          </p:nvSpPr>
          <p:spPr>
            <a:xfrm>
              <a:off x="1547664" y="2420888"/>
              <a:ext cx="3168352" cy="338437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開発チーム</a:t>
              </a:r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sp>
          <p:nvSpPr>
            <p:cNvPr id="7" name="直線コネクタ 3"/>
            <p:cNvSpPr/>
            <p:nvPr/>
          </p:nvSpPr>
          <p:spPr>
            <a:xfrm>
              <a:off x="5148064" y="936131"/>
              <a:ext cx="1670702" cy="11660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670702" y="0"/>
                  </a:moveTo>
                  <a:lnTo>
                    <a:pt x="1670702" y="116605"/>
                  </a:lnTo>
                  <a:lnTo>
                    <a:pt x="0" y="116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aphicFrame>
          <p:nvGraphicFramePr>
            <p:cNvPr id="2" name="図表 1"/>
            <p:cNvGraphicFramePr/>
            <p:nvPr>
              <p:extLst>
                <p:ext uri="{D42A27DB-BD31-4B8C-83A1-F6EECF244321}">
                  <p14:modId xmlns:p14="http://schemas.microsoft.com/office/powerpoint/2010/main" val="3126281433"/>
                </p:ext>
              </p:extLst>
            </p:nvPr>
          </p:nvGraphicFramePr>
          <p:xfrm>
            <a:off x="1524000" y="764704"/>
            <a:ext cx="6864424" cy="48403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6252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4040180116"/>
              </p:ext>
            </p:extLst>
          </p:nvPr>
        </p:nvGraphicFramePr>
        <p:xfrm>
          <a:off x="1524000" y="260648"/>
          <a:ext cx="6096000" cy="1743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423959894"/>
              </p:ext>
            </p:extLst>
          </p:nvPr>
        </p:nvGraphicFramePr>
        <p:xfrm>
          <a:off x="1524719" y="1829048"/>
          <a:ext cx="6096000" cy="1743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2251544904"/>
              </p:ext>
            </p:extLst>
          </p:nvPr>
        </p:nvGraphicFramePr>
        <p:xfrm>
          <a:off x="1524719" y="3645024"/>
          <a:ext cx="6096000" cy="1743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10991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-180528" y="1113858"/>
            <a:ext cx="9785211" cy="5123454"/>
            <a:chOff x="-180528" y="1113858"/>
            <a:chExt cx="9785211" cy="5123454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1725106588"/>
                </p:ext>
              </p:extLst>
            </p:nvPr>
          </p:nvGraphicFramePr>
          <p:xfrm>
            <a:off x="-180528" y="2492896"/>
            <a:ext cx="9785211" cy="15279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cxnSp>
          <p:nvCxnSpPr>
            <p:cNvPr id="20" name="曲線コネクタ 19"/>
            <p:cNvCxnSpPr/>
            <p:nvPr/>
          </p:nvCxnSpPr>
          <p:spPr>
            <a:xfrm rot="10800000" flipV="1">
              <a:off x="708720" y="1664804"/>
              <a:ext cx="5447456" cy="1116124"/>
            </a:xfrm>
            <a:prstGeom prst="curvedConnector2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直線コネクタ 3"/>
            <p:cNvSpPr/>
            <p:nvPr/>
          </p:nvSpPr>
          <p:spPr>
            <a:xfrm rot="5676421" flipH="1">
              <a:off x="6485434" y="2644412"/>
              <a:ext cx="3384376" cy="161603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798080" y="514062"/>
                  </a:moveTo>
                  <a:arcTo wR="1616036" hR="1616036" stAng="19020466" swAng="2303174"/>
                </a:path>
              </a:pathLst>
            </a:custGeom>
            <a:noFill/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1026" name="Picture 2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9223" b="50177" l="87500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38841" b="49645"/>
            <a:stretch/>
          </p:blipFill>
          <p:spPr bwMode="auto">
            <a:xfrm>
              <a:off x="6919813" y="2141171"/>
              <a:ext cx="715873" cy="94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9223" b="50177" l="87500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38841" b="49645"/>
            <a:stretch/>
          </p:blipFill>
          <p:spPr bwMode="auto">
            <a:xfrm>
              <a:off x="4860032" y="2141171"/>
              <a:ext cx="715873" cy="94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9223" b="50177" l="87500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38841" b="49645"/>
            <a:stretch/>
          </p:blipFill>
          <p:spPr bwMode="auto">
            <a:xfrm>
              <a:off x="2793572" y="2143742"/>
              <a:ext cx="715873" cy="94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>
              <a:off x="6372200" y="1124744"/>
              <a:ext cx="286619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>
              <a:off x="6696942" y="1113858"/>
              <a:ext cx="286619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>
              <a:off x="7021685" y="1127111"/>
              <a:ext cx="286619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" name="グループ化 1"/>
            <p:cNvGrpSpPr/>
            <p:nvPr/>
          </p:nvGrpSpPr>
          <p:grpSpPr>
            <a:xfrm>
              <a:off x="7322545" y="4752213"/>
              <a:ext cx="1785959" cy="1485099"/>
              <a:chOff x="6300192" y="4192917"/>
              <a:chExt cx="1785959" cy="1485099"/>
            </a:xfrm>
          </p:grpSpPr>
          <p:grpSp>
            <p:nvGrpSpPr>
              <p:cNvPr id="11" name="グループ化 10"/>
              <p:cNvGrpSpPr/>
              <p:nvPr/>
            </p:nvGrpSpPr>
            <p:grpSpPr>
              <a:xfrm>
                <a:off x="6300192" y="4192917"/>
                <a:ext cx="1481159" cy="1180299"/>
                <a:chOff x="6225649" y="173822"/>
                <a:chExt cx="1481159" cy="1180299"/>
              </a:xfrm>
            </p:grpSpPr>
            <p:sp>
              <p:nvSpPr>
                <p:cNvPr id="12" name="角丸四角形 11"/>
                <p:cNvSpPr/>
                <p:nvPr/>
              </p:nvSpPr>
              <p:spPr>
                <a:xfrm>
                  <a:off x="6225649" y="173822"/>
                  <a:ext cx="1481159" cy="1180299"/>
                </a:xfrm>
                <a:prstGeom prst="roundRect">
                  <a:avLst>
                    <a:gd name="adj" fmla="val 10000"/>
                  </a:avLst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</p:sp>
            <p:sp>
              <p:nvSpPr>
                <p:cNvPr id="13" name="角丸四角形 4"/>
                <p:cNvSpPr/>
                <p:nvPr/>
              </p:nvSpPr>
              <p:spPr>
                <a:xfrm>
                  <a:off x="6260219" y="208392"/>
                  <a:ext cx="1412019" cy="1111159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spcFirstLastPara="0" vert="horz" wrap="square" lIns="68580" tIns="68580" rIns="68580" bIns="6858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kumimoji="1" lang="ja-JP" altLang="en-US" sz="1800" kern="1200" dirty="0" smtClean="0"/>
                    <a:t>課題</a:t>
                  </a:r>
                  <a:endParaRPr kumimoji="1" lang="en-US" altLang="ja-JP" sz="1800" kern="1200" dirty="0" smtClean="0"/>
                </a:p>
              </p:txBody>
            </p:sp>
          </p:grpSp>
          <p:grpSp>
            <p:nvGrpSpPr>
              <p:cNvPr id="17" name="グループ化 16"/>
              <p:cNvGrpSpPr/>
              <p:nvPr/>
            </p:nvGrpSpPr>
            <p:grpSpPr>
              <a:xfrm>
                <a:off x="6452592" y="4345317"/>
                <a:ext cx="1481159" cy="1180299"/>
                <a:chOff x="6225649" y="173822"/>
                <a:chExt cx="1481159" cy="1180299"/>
              </a:xfrm>
            </p:grpSpPr>
            <p:sp>
              <p:nvSpPr>
                <p:cNvPr id="19" name="角丸四角形 18"/>
                <p:cNvSpPr/>
                <p:nvPr/>
              </p:nvSpPr>
              <p:spPr>
                <a:xfrm>
                  <a:off x="6225649" y="173822"/>
                  <a:ext cx="1481159" cy="1180299"/>
                </a:xfrm>
                <a:prstGeom prst="roundRect">
                  <a:avLst>
                    <a:gd name="adj" fmla="val 10000"/>
                  </a:avLst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</p:sp>
            <p:sp>
              <p:nvSpPr>
                <p:cNvPr id="22" name="角丸四角形 4"/>
                <p:cNvSpPr/>
                <p:nvPr/>
              </p:nvSpPr>
              <p:spPr>
                <a:xfrm>
                  <a:off x="6260219" y="208392"/>
                  <a:ext cx="1412019" cy="1111159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spcFirstLastPara="0" vert="horz" wrap="square" lIns="68580" tIns="68580" rIns="68580" bIns="6858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kumimoji="1" lang="ja-JP" altLang="en-US" sz="1800" kern="1200" dirty="0" smtClean="0"/>
                    <a:t>課題</a:t>
                  </a:r>
                  <a:endParaRPr kumimoji="1" lang="en-US" altLang="ja-JP" sz="1800" kern="1200" dirty="0" smtClean="0"/>
                </a:p>
              </p:txBody>
            </p:sp>
          </p:grpSp>
          <p:grpSp>
            <p:nvGrpSpPr>
              <p:cNvPr id="23" name="グループ化 22"/>
              <p:cNvGrpSpPr/>
              <p:nvPr/>
            </p:nvGrpSpPr>
            <p:grpSpPr>
              <a:xfrm>
                <a:off x="6604992" y="4497717"/>
                <a:ext cx="1481159" cy="1180299"/>
                <a:chOff x="6225649" y="173822"/>
                <a:chExt cx="1481159" cy="1180299"/>
              </a:xfrm>
            </p:grpSpPr>
            <p:sp>
              <p:nvSpPr>
                <p:cNvPr id="27" name="角丸四角形 26"/>
                <p:cNvSpPr/>
                <p:nvPr/>
              </p:nvSpPr>
              <p:spPr>
                <a:xfrm>
                  <a:off x="6225649" y="173822"/>
                  <a:ext cx="1481159" cy="1180299"/>
                </a:xfrm>
                <a:prstGeom prst="roundRect">
                  <a:avLst>
                    <a:gd name="adj" fmla="val 10000"/>
                  </a:avLst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</p:sp>
            <p:sp>
              <p:nvSpPr>
                <p:cNvPr id="28" name="角丸四角形 4"/>
                <p:cNvSpPr/>
                <p:nvPr/>
              </p:nvSpPr>
              <p:spPr>
                <a:xfrm>
                  <a:off x="6260219" y="208392"/>
                  <a:ext cx="1412019" cy="1111159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spcFirstLastPara="0" vert="horz" wrap="square" lIns="68580" tIns="68580" rIns="68580" bIns="6858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kumimoji="1" lang="ja-JP" altLang="en-US" sz="1800" kern="1200" dirty="0" smtClean="0"/>
                    <a:t>課題</a:t>
                  </a:r>
                  <a:endParaRPr kumimoji="1" lang="en-US" altLang="ja-JP" sz="1800" kern="1200" dirty="0" smtClean="0"/>
                </a:p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altLang="ja-JP" dirty="0" smtClean="0"/>
                    <a:t>(</a:t>
                  </a:r>
                  <a:r>
                    <a:rPr lang="ja-JP" altLang="en-US" dirty="0" smtClean="0"/>
                    <a:t>テストケースとして蓄積</a:t>
                  </a:r>
                  <a:r>
                    <a:rPr lang="en-US" altLang="ja-JP" dirty="0" smtClean="0"/>
                    <a:t>)</a:t>
                  </a:r>
                  <a:endParaRPr kumimoji="1" lang="en-US" altLang="ja-JP" sz="1800" kern="1200" dirty="0" smtClean="0"/>
                </a:p>
              </p:txBody>
            </p:sp>
          </p:grpSp>
        </p:grpSp>
        <p:sp>
          <p:nvSpPr>
            <p:cNvPr id="29" name="直線コネクタ 3"/>
            <p:cNvSpPr/>
            <p:nvPr/>
          </p:nvSpPr>
          <p:spPr>
            <a:xfrm>
              <a:off x="4980907" y="3717032"/>
              <a:ext cx="3119485" cy="91167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486503" y="305186"/>
                  </a:moveTo>
                  <a:arcTo wR="1559742" hR="1559742" stAng="18387232" swAng="1633569"/>
                </a:path>
              </a:pathLst>
            </a:custGeom>
            <a:noFill/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" name="テキスト ボックス 2"/>
            <p:cNvSpPr txBox="1"/>
            <p:nvPr/>
          </p:nvSpPr>
          <p:spPr>
            <a:xfrm>
              <a:off x="2270579" y="2060848"/>
              <a:ext cx="9332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 smtClean="0"/>
                <a:t>トリアージ</a:t>
              </a:r>
              <a:r>
                <a:rPr lang="en-US" altLang="ja-JP" sz="1400" dirty="0" smtClean="0"/>
                <a:t/>
              </a:r>
              <a:br>
                <a:rPr lang="en-US" altLang="ja-JP" sz="1400" dirty="0" smtClean="0"/>
              </a:br>
              <a:r>
                <a:rPr lang="ja-JP" altLang="en-US" sz="1400" dirty="0" smtClean="0"/>
                <a:t>担当者</a:t>
              </a:r>
              <a:endParaRPr lang="en-US" sz="1400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4355976" y="2204864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 smtClean="0"/>
                <a:t>開発者</a:t>
              </a:r>
              <a:endParaRPr lang="en-US" sz="1400" dirty="0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6683194" y="2257127"/>
              <a:ext cx="4090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 smtClean="0"/>
                <a:t>QA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9896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180528" y="1113858"/>
            <a:ext cx="9785211" cy="4030760"/>
            <a:chOff x="-180528" y="1113858"/>
            <a:chExt cx="9785211" cy="4030760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2783290927"/>
                </p:ext>
              </p:extLst>
            </p:nvPr>
          </p:nvGraphicFramePr>
          <p:xfrm>
            <a:off x="-180528" y="2492896"/>
            <a:ext cx="9785211" cy="15279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cxnSp>
          <p:nvCxnSpPr>
            <p:cNvPr id="20" name="曲線コネクタ 19"/>
            <p:cNvCxnSpPr/>
            <p:nvPr/>
          </p:nvCxnSpPr>
          <p:spPr>
            <a:xfrm rot="10800000" flipV="1">
              <a:off x="708720" y="1664804"/>
              <a:ext cx="5447456" cy="1116124"/>
            </a:xfrm>
            <a:prstGeom prst="curvedConnector2">
              <a:avLst/>
            </a:prstGeom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直線コネクタ 3"/>
            <p:cNvSpPr/>
            <p:nvPr/>
          </p:nvSpPr>
          <p:spPr>
            <a:xfrm rot="5676421" flipH="1">
              <a:off x="6485434" y="2644412"/>
              <a:ext cx="3384376" cy="161603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798080" y="514062"/>
                  </a:moveTo>
                  <a:arcTo wR="1616036" hR="1616036" stAng="19020466" swAng="2303174"/>
                </a:path>
              </a:pathLst>
            </a:custGeom>
            <a:noFill/>
            <a:ln w="254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1026" name="Picture 2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9223" b="50177" l="87500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38841" b="49645"/>
            <a:stretch/>
          </p:blipFill>
          <p:spPr bwMode="auto">
            <a:xfrm>
              <a:off x="6919813" y="2141171"/>
              <a:ext cx="715873" cy="94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9223" b="50177" l="87500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38841" b="49645"/>
            <a:stretch/>
          </p:blipFill>
          <p:spPr bwMode="auto">
            <a:xfrm>
              <a:off x="4860032" y="2141171"/>
              <a:ext cx="715873" cy="94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9223" b="50177" l="87500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38841" b="49645"/>
            <a:stretch/>
          </p:blipFill>
          <p:spPr bwMode="auto">
            <a:xfrm>
              <a:off x="2793572" y="2143742"/>
              <a:ext cx="715873" cy="94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>
              <a:off x="6372200" y="1124744"/>
              <a:ext cx="286619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>
              <a:off x="6696942" y="1113858"/>
              <a:ext cx="286619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C:\idd\doc\gfdr-businessman.jpg"/>
            <p:cNvPicPr>
              <a:picLocks noChangeAspect="1" noChangeArrowheads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37" t="20773" r="6831" b="63498"/>
            <a:stretch/>
          </p:blipFill>
          <p:spPr bwMode="auto">
            <a:xfrm>
              <a:off x="7021685" y="1127111"/>
              <a:ext cx="286619" cy="93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テキスト ボックス 2"/>
            <p:cNvSpPr txBox="1"/>
            <p:nvPr/>
          </p:nvSpPr>
          <p:spPr>
            <a:xfrm>
              <a:off x="2270579" y="2060848"/>
              <a:ext cx="9332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 smtClean="0"/>
                <a:t>トリアージ</a:t>
              </a:r>
              <a:r>
                <a:rPr lang="en-US" altLang="ja-JP" sz="1400" dirty="0" smtClean="0"/>
                <a:t/>
              </a:r>
              <a:br>
                <a:rPr lang="en-US" altLang="ja-JP" sz="1400" dirty="0" smtClean="0"/>
              </a:br>
              <a:r>
                <a:rPr lang="ja-JP" altLang="en-US" sz="1400" dirty="0" smtClean="0"/>
                <a:t>担当者</a:t>
              </a:r>
              <a:endParaRPr lang="en-US" sz="1400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4355976" y="2204864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 smtClean="0"/>
                <a:t>開発者</a:t>
              </a:r>
              <a:endParaRPr lang="en-US" sz="1400" dirty="0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6683194" y="2257127"/>
              <a:ext cx="4090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 smtClean="0"/>
                <a:t>QA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0365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382713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33587" y="3030860"/>
            <a:ext cx="8090543" cy="2711921"/>
            <a:chOff x="533587" y="3030860"/>
            <a:chExt cx="8090543" cy="2711921"/>
          </a:xfrm>
        </p:grpSpPr>
        <p:pic>
          <p:nvPicPr>
            <p:cNvPr id="5" name="Picture 2" descr="C:\idd\doc\imagesCAEJOWEW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8879" y1="31138" x2="46188" y2="40120"/>
                          <a14:backgroundMark x1="50224" y1="28743" x2="47982" y2="44910"/>
                          <a14:backgroundMark x1="26009" y1="53293" x2="50224" y2="88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8" t="17561" r="50253" b="55164"/>
            <a:stretch/>
          </p:blipFill>
          <p:spPr bwMode="auto">
            <a:xfrm>
              <a:off x="533587" y="3037162"/>
              <a:ext cx="269614" cy="257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idd\doc\imagesCAEJOWEW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8879" y1="31138" x2="46188" y2="40120"/>
                          <a14:backgroundMark x1="50224" y1="28743" x2="47982" y2="44910"/>
                          <a14:backgroundMark x1="26009" y1="53293" x2="50224" y2="88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8" t="17561" r="50253" b="55164"/>
            <a:stretch/>
          </p:blipFill>
          <p:spPr bwMode="auto">
            <a:xfrm>
              <a:off x="3275856" y="3037162"/>
              <a:ext cx="269614" cy="257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idd\doc\imagesCAEJOWEW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8879" y1="31138" x2="46188" y2="40120"/>
                          <a14:backgroundMark x1="50224" y1="28743" x2="47982" y2="44910"/>
                          <a14:backgroundMark x1="26009" y1="53293" x2="50224" y2="88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8" t="17561" r="50253" b="55164"/>
            <a:stretch/>
          </p:blipFill>
          <p:spPr bwMode="auto">
            <a:xfrm>
              <a:off x="6011528" y="3030860"/>
              <a:ext cx="269614" cy="257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idd\doc\imagesCAEJOWEW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8879" y1="31138" x2="46188" y2="40120"/>
                          <a14:backgroundMark x1="50224" y1="28743" x2="47982" y2="44910"/>
                          <a14:backgroundMark x1="26009" y1="53293" x2="50224" y2="88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8" t="17561" r="50253" b="55164"/>
            <a:stretch/>
          </p:blipFill>
          <p:spPr bwMode="auto">
            <a:xfrm>
              <a:off x="2871751" y="5485434"/>
              <a:ext cx="269614" cy="257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idd\doc\imagesCAEJOWEW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8879" y1="31138" x2="46188" y2="40120"/>
                          <a14:backgroundMark x1="50224" y1="28743" x2="47982" y2="44910"/>
                          <a14:backgroundMark x1="26009" y1="53293" x2="50224" y2="88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8" t="17561" r="50253" b="55164"/>
            <a:stretch/>
          </p:blipFill>
          <p:spPr bwMode="auto">
            <a:xfrm>
              <a:off x="5608055" y="5485434"/>
              <a:ext cx="269614" cy="257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idd\doc\imagesCAEJOWEW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8879" y1="31138" x2="46188" y2="40120"/>
                          <a14:backgroundMark x1="50224" y1="28743" x2="47982" y2="44910"/>
                          <a14:backgroundMark x1="26009" y1="53293" x2="50224" y2="88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8" t="17561" r="50253" b="55164"/>
            <a:stretch/>
          </p:blipFill>
          <p:spPr bwMode="auto">
            <a:xfrm>
              <a:off x="8354516" y="5481242"/>
              <a:ext cx="269614" cy="257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800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/>
        </p:nvGrpSpPr>
        <p:grpSpPr>
          <a:xfrm>
            <a:off x="461218" y="2003322"/>
            <a:ext cx="8221563" cy="2851356"/>
            <a:chOff x="461218" y="2003322"/>
            <a:chExt cx="8221563" cy="2851356"/>
          </a:xfrm>
        </p:grpSpPr>
        <p:grpSp>
          <p:nvGrpSpPr>
            <p:cNvPr id="13" name="グループ化 12"/>
            <p:cNvGrpSpPr/>
            <p:nvPr/>
          </p:nvGrpSpPr>
          <p:grpSpPr>
            <a:xfrm>
              <a:off x="461218" y="2003322"/>
              <a:ext cx="2740521" cy="2851356"/>
              <a:chOff x="4018" y="1357788"/>
              <a:chExt cx="2740521" cy="2851356"/>
            </a:xfrm>
          </p:grpSpPr>
          <p:sp>
            <p:nvSpPr>
              <p:cNvPr id="20" name="正方形/長方形 19"/>
              <p:cNvSpPr/>
              <p:nvPr/>
            </p:nvSpPr>
            <p:spPr>
              <a:xfrm>
                <a:off x="4018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正方形/長方形 20"/>
              <p:cNvSpPr/>
              <p:nvPr/>
            </p:nvSpPr>
            <p:spPr>
              <a:xfrm>
                <a:off x="4018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かんばんは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必ず現物に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つけておく</a:t>
                </a:r>
                <a:endParaRPr lang="en-US" sz="2800" kern="1200" dirty="0"/>
              </a:p>
            </p:txBody>
          </p:sp>
        </p:grpSp>
        <p:grpSp>
          <p:nvGrpSpPr>
            <p:cNvPr id="14" name="グループ化 13"/>
            <p:cNvGrpSpPr/>
            <p:nvPr/>
          </p:nvGrpSpPr>
          <p:grpSpPr>
            <a:xfrm>
              <a:off x="3201739" y="2003322"/>
              <a:ext cx="2740521" cy="2851356"/>
              <a:chOff x="2744539" y="1357788"/>
              <a:chExt cx="2740521" cy="2851356"/>
            </a:xfrm>
          </p:grpSpPr>
          <p:sp>
            <p:nvSpPr>
              <p:cNvPr id="18" name="正方形/長方形 17"/>
              <p:cNvSpPr/>
              <p:nvPr/>
            </p:nvSpPr>
            <p:spPr>
              <a:xfrm>
                <a:off x="2744539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正方形/長方形 18"/>
              <p:cNvSpPr/>
              <p:nvPr/>
            </p:nvSpPr>
            <p:spPr>
              <a:xfrm>
                <a:off x="2744539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かんばんが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なければ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生産を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開始しない</a:t>
                </a:r>
                <a:endParaRPr lang="en-US" sz="2800" kern="1200" dirty="0"/>
              </a:p>
            </p:txBody>
          </p:sp>
        </p:grpSp>
        <p:grpSp>
          <p:nvGrpSpPr>
            <p:cNvPr id="15" name="グループ化 14"/>
            <p:cNvGrpSpPr/>
            <p:nvPr/>
          </p:nvGrpSpPr>
          <p:grpSpPr>
            <a:xfrm>
              <a:off x="5942260" y="2003322"/>
              <a:ext cx="2740521" cy="2851356"/>
              <a:chOff x="5485060" y="1357788"/>
              <a:chExt cx="2740521" cy="2851356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5485060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正方形/長方形 16"/>
              <p:cNvSpPr/>
              <p:nvPr/>
            </p:nvSpPr>
            <p:spPr>
              <a:xfrm>
                <a:off x="5485060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かんばんが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到着した順で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生産する</a:t>
                </a:r>
                <a:endParaRPr lang="en-US" sz="2800" kern="1200" dirty="0"/>
              </a:p>
            </p:txBody>
          </p:sp>
        </p:grpSp>
        <p:grpSp>
          <p:nvGrpSpPr>
            <p:cNvPr id="22" name="グループ化 21"/>
            <p:cNvGrpSpPr/>
            <p:nvPr/>
          </p:nvGrpSpPr>
          <p:grpSpPr>
            <a:xfrm>
              <a:off x="533587" y="2079898"/>
              <a:ext cx="8090543" cy="2711921"/>
              <a:chOff x="533587" y="3030860"/>
              <a:chExt cx="8090543" cy="2711921"/>
            </a:xfrm>
          </p:grpSpPr>
          <p:pic>
            <p:nvPicPr>
              <p:cNvPr id="23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533587" y="303716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3275856" y="303716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6011528" y="3030860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2871751" y="5485434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5608055" y="5485434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8354516" y="548124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84207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133151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529395" y="3037162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3275856" y="3037162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2871751" y="5489626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6012160" y="3032970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5608055" y="5485434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8353884" y="5488657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95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グループ化 19"/>
          <p:cNvGrpSpPr/>
          <p:nvPr/>
        </p:nvGrpSpPr>
        <p:grpSpPr>
          <a:xfrm>
            <a:off x="461218" y="2003322"/>
            <a:ext cx="8221563" cy="2851356"/>
            <a:chOff x="461218" y="2003322"/>
            <a:chExt cx="8221563" cy="2851356"/>
          </a:xfrm>
        </p:grpSpPr>
        <p:grpSp>
          <p:nvGrpSpPr>
            <p:cNvPr id="4" name="グループ化 3"/>
            <p:cNvGrpSpPr/>
            <p:nvPr/>
          </p:nvGrpSpPr>
          <p:grpSpPr>
            <a:xfrm>
              <a:off x="461218" y="2003322"/>
              <a:ext cx="2740521" cy="2851356"/>
              <a:chOff x="4018" y="1357788"/>
              <a:chExt cx="2740521" cy="2851356"/>
            </a:xfrm>
          </p:grpSpPr>
          <p:sp>
            <p:nvSpPr>
              <p:cNvPr id="11" name="正方形/長方形 10"/>
              <p:cNvSpPr/>
              <p:nvPr/>
            </p:nvSpPr>
            <p:spPr>
              <a:xfrm>
                <a:off x="4018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正方形/長方形 11"/>
              <p:cNvSpPr/>
              <p:nvPr/>
            </p:nvSpPr>
            <p:spPr>
              <a:xfrm>
                <a:off x="4018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かんばんの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枚数を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減らしていく</a:t>
                </a:r>
                <a:endParaRPr lang="en-US" sz="2800" kern="1200" dirty="0"/>
              </a:p>
            </p:txBody>
          </p:sp>
        </p:grpSp>
        <p:grpSp>
          <p:nvGrpSpPr>
            <p:cNvPr id="5" name="グループ化 4"/>
            <p:cNvGrpSpPr/>
            <p:nvPr/>
          </p:nvGrpSpPr>
          <p:grpSpPr>
            <a:xfrm>
              <a:off x="3201739" y="2003322"/>
              <a:ext cx="2740521" cy="2851356"/>
              <a:chOff x="2744539" y="1357788"/>
              <a:chExt cx="2740521" cy="2851356"/>
            </a:xfrm>
          </p:grpSpPr>
          <p:sp>
            <p:nvSpPr>
              <p:cNvPr id="9" name="正方形/長方形 8"/>
              <p:cNvSpPr/>
              <p:nvPr/>
            </p:nvSpPr>
            <p:spPr>
              <a:xfrm>
                <a:off x="2744539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正方形/長方形 9"/>
              <p:cNvSpPr/>
              <p:nvPr/>
            </p:nvSpPr>
            <p:spPr>
              <a:xfrm>
                <a:off x="2744539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不良品を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消費部門に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送り込んでは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いけない</a:t>
                </a:r>
                <a:endParaRPr lang="en-US" sz="2800" kern="1200" dirty="0"/>
              </a:p>
            </p:txBody>
          </p:sp>
        </p:grpSp>
        <p:grpSp>
          <p:nvGrpSpPr>
            <p:cNvPr id="6" name="グループ化 5"/>
            <p:cNvGrpSpPr/>
            <p:nvPr/>
          </p:nvGrpSpPr>
          <p:grpSpPr>
            <a:xfrm>
              <a:off x="5942260" y="2003322"/>
              <a:ext cx="2740521" cy="2851356"/>
              <a:chOff x="5485060" y="1357788"/>
              <a:chExt cx="2740521" cy="2851356"/>
            </a:xfrm>
          </p:grpSpPr>
          <p:sp>
            <p:nvSpPr>
              <p:cNvPr id="7" name="正方形/長方形 6"/>
              <p:cNvSpPr/>
              <p:nvPr/>
            </p:nvSpPr>
            <p:spPr>
              <a:xfrm>
                <a:off x="5485060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正方形/長方形 7"/>
              <p:cNvSpPr/>
              <p:nvPr/>
            </p:nvSpPr>
            <p:spPr>
              <a:xfrm>
                <a:off x="5485060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生産の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微調整に使う</a:t>
                </a:r>
                <a:endParaRPr lang="en-US" sz="2800" kern="1200" dirty="0"/>
              </a:p>
            </p:txBody>
          </p:sp>
        </p:grpSp>
        <p:grpSp>
          <p:nvGrpSpPr>
            <p:cNvPr id="13" name="グループ化 12"/>
            <p:cNvGrpSpPr/>
            <p:nvPr/>
          </p:nvGrpSpPr>
          <p:grpSpPr>
            <a:xfrm>
              <a:off x="533587" y="2079898"/>
              <a:ext cx="8090543" cy="2711921"/>
              <a:chOff x="533587" y="3030860"/>
              <a:chExt cx="8090543" cy="2711921"/>
            </a:xfrm>
          </p:grpSpPr>
          <p:pic>
            <p:nvPicPr>
              <p:cNvPr id="14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533587" y="303716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3275856" y="303716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6011528" y="3030860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2871751" y="5485434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5608055" y="5485434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8354516" y="548124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08392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482269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533587" y="3037162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3275856" y="3037162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6011528" y="3030860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2871751" y="5485434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5608055" y="5485434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8354516" y="5481242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42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グループ化 19"/>
          <p:cNvGrpSpPr/>
          <p:nvPr/>
        </p:nvGrpSpPr>
        <p:grpSpPr>
          <a:xfrm>
            <a:off x="461218" y="2003322"/>
            <a:ext cx="8221563" cy="2851356"/>
            <a:chOff x="461218" y="2003322"/>
            <a:chExt cx="8221563" cy="2851356"/>
          </a:xfrm>
        </p:grpSpPr>
        <p:grpSp>
          <p:nvGrpSpPr>
            <p:cNvPr id="4" name="グループ化 3"/>
            <p:cNvGrpSpPr/>
            <p:nvPr/>
          </p:nvGrpSpPr>
          <p:grpSpPr>
            <a:xfrm>
              <a:off x="461218" y="2003322"/>
              <a:ext cx="2740521" cy="2851356"/>
              <a:chOff x="4018" y="1357788"/>
              <a:chExt cx="2740521" cy="2851356"/>
            </a:xfrm>
          </p:grpSpPr>
          <p:sp>
            <p:nvSpPr>
              <p:cNvPr id="11" name="正方形/長方形 10"/>
              <p:cNvSpPr/>
              <p:nvPr/>
            </p:nvSpPr>
            <p:spPr>
              <a:xfrm>
                <a:off x="4018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正方形/長方形 11"/>
              <p:cNvSpPr/>
              <p:nvPr/>
            </p:nvSpPr>
            <p:spPr>
              <a:xfrm>
                <a:off x="4018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発見した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課題は必ず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起票しておく</a:t>
                </a:r>
                <a:endParaRPr lang="en-US" sz="2800" kern="1200" dirty="0"/>
              </a:p>
            </p:txBody>
          </p:sp>
        </p:grpSp>
        <p:grpSp>
          <p:nvGrpSpPr>
            <p:cNvPr id="5" name="グループ化 4"/>
            <p:cNvGrpSpPr/>
            <p:nvPr/>
          </p:nvGrpSpPr>
          <p:grpSpPr>
            <a:xfrm>
              <a:off x="3201739" y="2003322"/>
              <a:ext cx="2740521" cy="2851356"/>
              <a:chOff x="2744539" y="1357788"/>
              <a:chExt cx="2740521" cy="2851356"/>
            </a:xfrm>
          </p:grpSpPr>
          <p:sp>
            <p:nvSpPr>
              <p:cNvPr id="9" name="正方形/長方形 8"/>
              <p:cNvSpPr/>
              <p:nvPr/>
            </p:nvSpPr>
            <p:spPr>
              <a:xfrm>
                <a:off x="2744539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正方形/長方形 9"/>
              <p:cNvSpPr/>
              <p:nvPr/>
            </p:nvSpPr>
            <p:spPr>
              <a:xfrm>
                <a:off x="2744539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課題報告票が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なければ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作業を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開始しない</a:t>
                </a:r>
                <a:endParaRPr lang="en-US" sz="2800" kern="1200" dirty="0"/>
              </a:p>
            </p:txBody>
          </p:sp>
        </p:grpSp>
        <p:grpSp>
          <p:nvGrpSpPr>
            <p:cNvPr id="6" name="グループ化 5"/>
            <p:cNvGrpSpPr/>
            <p:nvPr/>
          </p:nvGrpSpPr>
          <p:grpSpPr>
            <a:xfrm>
              <a:off x="5942260" y="2003322"/>
              <a:ext cx="2740521" cy="2851356"/>
              <a:chOff x="5485060" y="1357788"/>
              <a:chExt cx="2740521" cy="2851356"/>
            </a:xfrm>
          </p:grpSpPr>
          <p:sp>
            <p:nvSpPr>
              <p:cNvPr id="7" name="正方形/長方形 6"/>
              <p:cNvSpPr/>
              <p:nvPr/>
            </p:nvSpPr>
            <p:spPr>
              <a:xfrm>
                <a:off x="5485060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正方形/長方形 7"/>
              <p:cNvSpPr/>
              <p:nvPr/>
            </p:nvSpPr>
            <p:spPr>
              <a:xfrm>
                <a:off x="5485060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課題報告票の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優先度順で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作業する</a:t>
                </a:r>
                <a:endParaRPr lang="en-US" sz="2800" kern="1200" dirty="0"/>
              </a:p>
            </p:txBody>
          </p:sp>
        </p:grpSp>
        <p:grpSp>
          <p:nvGrpSpPr>
            <p:cNvPr id="13" name="グループ化 12"/>
            <p:cNvGrpSpPr/>
            <p:nvPr/>
          </p:nvGrpSpPr>
          <p:grpSpPr>
            <a:xfrm>
              <a:off x="533587" y="2079898"/>
              <a:ext cx="8090543" cy="2711921"/>
              <a:chOff x="533587" y="3030860"/>
              <a:chExt cx="8090543" cy="2711921"/>
            </a:xfrm>
          </p:grpSpPr>
          <p:pic>
            <p:nvPicPr>
              <p:cNvPr id="14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533587" y="303716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3275856" y="303716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6011528" y="3030860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2871751" y="5485434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5608055" y="5485434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8354516" y="548124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03281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734545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533587" y="3037162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3275856" y="3037162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6011528" y="3030860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2871751" y="5485434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5608055" y="5485434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idd\doc\imagesCAEJOWEW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879" y1="31138" x2="46188" y2="40120"/>
                        <a14:backgroundMark x1="50224" y1="28743" x2="47982" y2="44910"/>
                        <a14:backgroundMark x1="26009" y1="53293" x2="50224" y2="88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7561" r="50253" b="55164"/>
          <a:stretch/>
        </p:blipFill>
        <p:spPr bwMode="auto">
          <a:xfrm>
            <a:off x="8354516" y="5481242"/>
            <a:ext cx="269614" cy="2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42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グループ化 17"/>
          <p:cNvGrpSpPr/>
          <p:nvPr/>
        </p:nvGrpSpPr>
        <p:grpSpPr>
          <a:xfrm>
            <a:off x="461218" y="2003322"/>
            <a:ext cx="8221563" cy="2851356"/>
            <a:chOff x="461218" y="2003322"/>
            <a:chExt cx="8221563" cy="2851356"/>
          </a:xfrm>
        </p:grpSpPr>
        <p:grpSp>
          <p:nvGrpSpPr>
            <p:cNvPr id="2" name="グループ化 1"/>
            <p:cNvGrpSpPr/>
            <p:nvPr/>
          </p:nvGrpSpPr>
          <p:grpSpPr>
            <a:xfrm>
              <a:off x="461218" y="2003322"/>
              <a:ext cx="2740521" cy="2851356"/>
              <a:chOff x="4018" y="1357788"/>
              <a:chExt cx="2740521" cy="2851356"/>
            </a:xfrm>
          </p:grpSpPr>
          <p:sp>
            <p:nvSpPr>
              <p:cNvPr id="9" name="正方形/長方形 8"/>
              <p:cNvSpPr/>
              <p:nvPr/>
            </p:nvSpPr>
            <p:spPr>
              <a:xfrm>
                <a:off x="4018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正方形/長方形 9"/>
              <p:cNvSpPr/>
              <p:nvPr/>
            </p:nvSpPr>
            <p:spPr>
              <a:xfrm>
                <a:off x="4018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ja-JP" sz="2800" kern="1200" dirty="0" smtClean="0"/>
                  <a:t>(</a:t>
                </a:r>
                <a:r>
                  <a:rPr lang="ja-JP" altLang="en-US" sz="2800" kern="1200" dirty="0" smtClean="0"/>
                  <a:t>オープンな</a:t>
                </a:r>
                <a:r>
                  <a:rPr lang="en-US" altLang="ja-JP" sz="2800" kern="1200" dirty="0" smtClean="0"/>
                  <a:t>)</a:t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課題報告票の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枚数を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減らしていく</a:t>
                </a:r>
                <a:endParaRPr lang="en-US" sz="2800" kern="1200" dirty="0"/>
              </a:p>
            </p:txBody>
          </p:sp>
        </p:grpSp>
        <p:grpSp>
          <p:nvGrpSpPr>
            <p:cNvPr id="3" name="グループ化 2"/>
            <p:cNvGrpSpPr/>
            <p:nvPr/>
          </p:nvGrpSpPr>
          <p:grpSpPr>
            <a:xfrm>
              <a:off x="3201739" y="2003322"/>
              <a:ext cx="2740521" cy="2851356"/>
              <a:chOff x="2744539" y="1357788"/>
              <a:chExt cx="2740521" cy="2851356"/>
            </a:xfrm>
          </p:grpSpPr>
          <p:sp>
            <p:nvSpPr>
              <p:cNvPr id="7" name="正方形/長方形 6"/>
              <p:cNvSpPr/>
              <p:nvPr/>
            </p:nvSpPr>
            <p:spPr>
              <a:xfrm>
                <a:off x="2744539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正方形/長方形 7"/>
              <p:cNvSpPr/>
              <p:nvPr/>
            </p:nvSpPr>
            <p:spPr>
              <a:xfrm>
                <a:off x="2744539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ブロッキング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バグを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dirty="0"/>
                  <a:t>テスト</a:t>
                </a:r>
                <a:r>
                  <a:rPr lang="ja-JP" altLang="en-US" sz="2800" kern="1200" dirty="0" smtClean="0"/>
                  <a:t>チームに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送り込んでは</a:t>
                </a:r>
                <a:r>
                  <a:rPr lang="en-US" altLang="ja-JP" sz="2800" kern="1200" dirty="0" smtClean="0"/>
                  <a:t/>
                </a:r>
                <a:br>
                  <a:rPr lang="en-US" altLang="ja-JP" sz="2800" kern="1200" dirty="0" smtClean="0"/>
                </a:br>
                <a:r>
                  <a:rPr lang="ja-JP" altLang="en-US" sz="2800" kern="1200" dirty="0" smtClean="0"/>
                  <a:t>いけない</a:t>
                </a:r>
                <a:endParaRPr lang="en-US" sz="2800" kern="1200" dirty="0"/>
              </a:p>
            </p:txBody>
          </p:sp>
        </p:grpSp>
        <p:grpSp>
          <p:nvGrpSpPr>
            <p:cNvPr id="4" name="グループ化 3"/>
            <p:cNvGrpSpPr/>
            <p:nvPr/>
          </p:nvGrpSpPr>
          <p:grpSpPr>
            <a:xfrm>
              <a:off x="5942260" y="2003322"/>
              <a:ext cx="2740521" cy="2851356"/>
              <a:chOff x="5485060" y="1357788"/>
              <a:chExt cx="2740521" cy="2851356"/>
            </a:xfrm>
          </p:grpSpPr>
          <p:sp>
            <p:nvSpPr>
              <p:cNvPr id="5" name="正方形/長方形 4"/>
              <p:cNvSpPr/>
              <p:nvPr/>
            </p:nvSpPr>
            <p:spPr>
              <a:xfrm>
                <a:off x="5485060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正方形/長方形 5"/>
              <p:cNvSpPr/>
              <p:nvPr/>
            </p:nvSpPr>
            <p:spPr>
              <a:xfrm>
                <a:off x="5485060" y="1357788"/>
                <a:ext cx="2740521" cy="285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ja-JP" altLang="en-US" sz="2800" kern="1200" dirty="0" smtClean="0"/>
                  <a:t>人的リソースの負荷分散に使う</a:t>
                </a:r>
                <a:endParaRPr lang="en-US" sz="2800" kern="1200" dirty="0"/>
              </a:p>
            </p:txBody>
          </p:sp>
        </p:grpSp>
        <p:grpSp>
          <p:nvGrpSpPr>
            <p:cNvPr id="11" name="グループ化 10"/>
            <p:cNvGrpSpPr/>
            <p:nvPr/>
          </p:nvGrpSpPr>
          <p:grpSpPr>
            <a:xfrm>
              <a:off x="533587" y="2079898"/>
              <a:ext cx="8090543" cy="2711921"/>
              <a:chOff x="533587" y="3030860"/>
              <a:chExt cx="8090543" cy="2711921"/>
            </a:xfrm>
          </p:grpSpPr>
          <p:pic>
            <p:nvPicPr>
              <p:cNvPr id="12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533587" y="303716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3275856" y="303716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6011528" y="3030860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2871751" y="5485434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5608055" y="5485434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2" descr="C:\idd\doc\imagesCAEJOWEW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879" y1="31138" x2="46188" y2="40120"/>
                            <a14:backgroundMark x1="50224" y1="28743" x2="47982" y2="44910"/>
                            <a14:backgroundMark x1="26009" y1="53293" x2="50224" y2="886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48" t="17561" r="50253" b="55164"/>
              <a:stretch/>
            </p:blipFill>
            <p:spPr bwMode="auto">
              <a:xfrm>
                <a:off x="8354516" y="5481242"/>
                <a:ext cx="269614" cy="2573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99752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1403648" y="260648"/>
            <a:ext cx="6096000" cy="7344816"/>
            <a:chOff x="1403648" y="260648"/>
            <a:chExt cx="6096000" cy="7344816"/>
          </a:xfrm>
        </p:grpSpPr>
        <p:graphicFrame>
          <p:nvGraphicFramePr>
            <p:cNvPr id="3" name="図表 2"/>
            <p:cNvGraphicFramePr/>
            <p:nvPr>
              <p:extLst>
                <p:ext uri="{D42A27DB-BD31-4B8C-83A1-F6EECF244321}">
                  <p14:modId xmlns:p14="http://schemas.microsoft.com/office/powerpoint/2010/main" val="576532047"/>
                </p:ext>
              </p:extLst>
            </p:nvPr>
          </p:nvGraphicFramePr>
          <p:xfrm>
            <a:off x="1403648" y="260648"/>
            <a:ext cx="6096000" cy="108012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8" name="図表 7"/>
            <p:cNvGraphicFramePr/>
            <p:nvPr>
              <p:extLst>
                <p:ext uri="{D42A27DB-BD31-4B8C-83A1-F6EECF244321}">
                  <p14:modId xmlns:p14="http://schemas.microsoft.com/office/powerpoint/2010/main" val="3962831858"/>
                </p:ext>
              </p:extLst>
            </p:nvPr>
          </p:nvGraphicFramePr>
          <p:xfrm>
            <a:off x="1403648" y="1570277"/>
            <a:ext cx="6096000" cy="17439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graphicFrame>
          <p:nvGraphicFramePr>
            <p:cNvPr id="9" name="図表 8"/>
            <p:cNvGraphicFramePr/>
            <p:nvPr>
              <p:extLst>
                <p:ext uri="{D42A27DB-BD31-4B8C-83A1-F6EECF244321}">
                  <p14:modId xmlns:p14="http://schemas.microsoft.com/office/powerpoint/2010/main" val="513488538"/>
                </p:ext>
              </p:extLst>
            </p:nvPr>
          </p:nvGraphicFramePr>
          <p:xfrm>
            <a:off x="1403648" y="3543754"/>
            <a:ext cx="6096000" cy="17439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p:graphicFrame>
          <p:nvGraphicFramePr>
            <p:cNvPr id="11" name="図表 10"/>
            <p:cNvGraphicFramePr/>
            <p:nvPr>
              <p:extLst>
                <p:ext uri="{D42A27DB-BD31-4B8C-83A1-F6EECF244321}">
                  <p14:modId xmlns:p14="http://schemas.microsoft.com/office/powerpoint/2010/main" val="2006481905"/>
                </p:ext>
              </p:extLst>
            </p:nvPr>
          </p:nvGraphicFramePr>
          <p:xfrm>
            <a:off x="1403648" y="5517232"/>
            <a:ext cx="6096000" cy="20882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25924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グループ化 61"/>
          <p:cNvGrpSpPr/>
          <p:nvPr/>
        </p:nvGrpSpPr>
        <p:grpSpPr>
          <a:xfrm>
            <a:off x="179512" y="476672"/>
            <a:ext cx="8928992" cy="4248432"/>
            <a:chOff x="179512" y="476672"/>
            <a:chExt cx="8928992" cy="4248432"/>
          </a:xfrm>
        </p:grpSpPr>
        <p:sp>
          <p:nvSpPr>
            <p:cNvPr id="4" name="正方形/長方形 3"/>
            <p:cNvSpPr/>
            <p:nvPr/>
          </p:nvSpPr>
          <p:spPr>
            <a:xfrm>
              <a:off x="179512" y="476672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システム要求</a:t>
              </a:r>
              <a:endParaRPr lang="en-US" dirty="0"/>
            </a:p>
          </p:txBody>
        </p:sp>
        <p:sp>
          <p:nvSpPr>
            <p:cNvPr id="5" name="正方形/長方形 4"/>
            <p:cNvSpPr/>
            <p:nvPr/>
          </p:nvSpPr>
          <p:spPr>
            <a:xfrm>
              <a:off x="1367677" y="1124744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ソフトウェア要求</a:t>
              </a:r>
              <a:endParaRPr lang="en-US" altLang="ja-JP" dirty="0" smtClean="0"/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2555842" y="1772816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分析</a:t>
              </a:r>
              <a:endParaRPr lang="en-US" altLang="ja-JP" dirty="0" smtClean="0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3744007" y="2420888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プログラム設計</a:t>
              </a:r>
              <a:endParaRPr lang="en-US" altLang="ja-JP" dirty="0" smtClean="0"/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4932172" y="3068960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コーディング</a:t>
              </a:r>
              <a:endParaRPr lang="en-US" altLang="ja-JP" dirty="0" smtClean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6120337" y="3717032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テスト</a:t>
              </a:r>
              <a:endParaRPr lang="en-US" altLang="ja-JP" dirty="0" smtClean="0"/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7308504" y="4365104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運用</a:t>
              </a:r>
              <a:endParaRPr lang="en-US" altLang="ja-JP" dirty="0" smtClean="0"/>
            </a:p>
          </p:txBody>
        </p:sp>
        <p:cxnSp>
          <p:nvCxnSpPr>
            <p:cNvPr id="16" name="曲線コネクタ 15"/>
            <p:cNvCxnSpPr>
              <a:stCxn id="5" idx="1"/>
              <a:endCxn id="4" idx="2"/>
            </p:cNvCxnSpPr>
            <p:nvPr/>
          </p:nvCxnSpPr>
          <p:spPr>
            <a:xfrm rot="10800000">
              <a:off x="1079513" y="836672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曲線コネクタ 18"/>
            <p:cNvCxnSpPr>
              <a:stCxn id="6" idx="1"/>
              <a:endCxn id="5" idx="2"/>
            </p:cNvCxnSpPr>
            <p:nvPr/>
          </p:nvCxnSpPr>
          <p:spPr>
            <a:xfrm rot="10800000">
              <a:off x="2267678" y="1484744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曲線コネクタ 21"/>
            <p:cNvCxnSpPr>
              <a:stCxn id="7" idx="1"/>
              <a:endCxn id="6" idx="2"/>
            </p:cNvCxnSpPr>
            <p:nvPr/>
          </p:nvCxnSpPr>
          <p:spPr>
            <a:xfrm rot="10800000">
              <a:off x="3455843" y="2132816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曲線コネクタ 26"/>
            <p:cNvCxnSpPr>
              <a:stCxn id="8" idx="1"/>
              <a:endCxn id="7" idx="2"/>
            </p:cNvCxnSpPr>
            <p:nvPr/>
          </p:nvCxnSpPr>
          <p:spPr>
            <a:xfrm rot="10800000">
              <a:off x="4644008" y="2780888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曲線コネクタ 29"/>
            <p:cNvCxnSpPr>
              <a:stCxn id="9" idx="1"/>
              <a:endCxn id="8" idx="2"/>
            </p:cNvCxnSpPr>
            <p:nvPr/>
          </p:nvCxnSpPr>
          <p:spPr>
            <a:xfrm rot="10800000">
              <a:off x="5832173" y="3428960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曲線コネクタ 32"/>
            <p:cNvCxnSpPr>
              <a:stCxn id="10" idx="1"/>
              <a:endCxn id="9" idx="2"/>
            </p:cNvCxnSpPr>
            <p:nvPr/>
          </p:nvCxnSpPr>
          <p:spPr>
            <a:xfrm rot="10800000">
              <a:off x="7020338" y="4077032"/>
              <a:ext cx="288167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曲線コネクタ 35"/>
            <p:cNvCxnSpPr>
              <a:stCxn id="4" idx="3"/>
              <a:endCxn id="5" idx="0"/>
            </p:cNvCxnSpPr>
            <p:nvPr/>
          </p:nvCxnSpPr>
          <p:spPr>
            <a:xfrm>
              <a:off x="1979512" y="656672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曲線コネクタ 38"/>
            <p:cNvCxnSpPr>
              <a:stCxn id="5" idx="3"/>
              <a:endCxn id="6" idx="0"/>
            </p:cNvCxnSpPr>
            <p:nvPr/>
          </p:nvCxnSpPr>
          <p:spPr>
            <a:xfrm>
              <a:off x="3167677" y="1304744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>
              <a:stCxn id="6" idx="3"/>
              <a:endCxn id="7" idx="0"/>
            </p:cNvCxnSpPr>
            <p:nvPr/>
          </p:nvCxnSpPr>
          <p:spPr>
            <a:xfrm>
              <a:off x="4355842" y="1952816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曲線コネクタ 44"/>
            <p:cNvCxnSpPr>
              <a:stCxn id="7" idx="3"/>
              <a:endCxn id="8" idx="0"/>
            </p:cNvCxnSpPr>
            <p:nvPr/>
          </p:nvCxnSpPr>
          <p:spPr>
            <a:xfrm>
              <a:off x="5544007" y="2600888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曲線コネクタ 47"/>
            <p:cNvCxnSpPr>
              <a:stCxn id="8" idx="3"/>
              <a:endCxn id="9" idx="0"/>
            </p:cNvCxnSpPr>
            <p:nvPr/>
          </p:nvCxnSpPr>
          <p:spPr>
            <a:xfrm>
              <a:off x="6732172" y="3248960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曲線コネクタ 50"/>
            <p:cNvCxnSpPr>
              <a:stCxn id="9" idx="3"/>
              <a:endCxn id="10" idx="0"/>
            </p:cNvCxnSpPr>
            <p:nvPr/>
          </p:nvCxnSpPr>
          <p:spPr>
            <a:xfrm>
              <a:off x="7920337" y="3897032"/>
              <a:ext cx="288167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900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79512" y="476672"/>
            <a:ext cx="8928992" cy="4248432"/>
            <a:chOff x="179512" y="476672"/>
            <a:chExt cx="8928992" cy="4248432"/>
          </a:xfrm>
        </p:grpSpPr>
        <p:sp>
          <p:nvSpPr>
            <p:cNvPr id="4" name="正方形/長方形 3"/>
            <p:cNvSpPr/>
            <p:nvPr/>
          </p:nvSpPr>
          <p:spPr>
            <a:xfrm>
              <a:off x="179512" y="476672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システム要求</a:t>
              </a:r>
              <a:endParaRPr lang="en-US" dirty="0"/>
            </a:p>
          </p:txBody>
        </p:sp>
        <p:sp>
          <p:nvSpPr>
            <p:cNvPr id="5" name="正方形/長方形 4"/>
            <p:cNvSpPr/>
            <p:nvPr/>
          </p:nvSpPr>
          <p:spPr>
            <a:xfrm>
              <a:off x="1367677" y="1124744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ソフトウェア要求</a:t>
              </a:r>
              <a:endParaRPr lang="en-US" altLang="ja-JP" dirty="0" smtClean="0"/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2555842" y="1772816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分析</a:t>
              </a:r>
              <a:endParaRPr lang="en-US" altLang="ja-JP" dirty="0" smtClean="0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3744007" y="2420888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プログラム設計</a:t>
              </a:r>
              <a:endParaRPr lang="en-US" altLang="ja-JP" dirty="0" smtClean="0"/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4932172" y="3068960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コーディング</a:t>
              </a:r>
              <a:endParaRPr lang="en-US" altLang="ja-JP" dirty="0" smtClean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6120337" y="3717032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テスト</a:t>
              </a:r>
              <a:endParaRPr lang="en-US" altLang="ja-JP" dirty="0" smtClean="0"/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7308504" y="4365104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運用</a:t>
              </a:r>
              <a:endParaRPr lang="en-US" altLang="ja-JP" dirty="0" smtClean="0"/>
            </a:p>
          </p:txBody>
        </p:sp>
        <p:cxnSp>
          <p:nvCxnSpPr>
            <p:cNvPr id="36" name="曲線コネクタ 35"/>
            <p:cNvCxnSpPr>
              <a:stCxn id="4" idx="3"/>
              <a:endCxn id="5" idx="0"/>
            </p:cNvCxnSpPr>
            <p:nvPr/>
          </p:nvCxnSpPr>
          <p:spPr>
            <a:xfrm>
              <a:off x="1979512" y="656672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曲線コネクタ 38"/>
            <p:cNvCxnSpPr>
              <a:stCxn id="5" idx="3"/>
              <a:endCxn id="6" idx="0"/>
            </p:cNvCxnSpPr>
            <p:nvPr/>
          </p:nvCxnSpPr>
          <p:spPr>
            <a:xfrm>
              <a:off x="3167677" y="1304744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>
              <a:stCxn id="6" idx="3"/>
              <a:endCxn id="7" idx="0"/>
            </p:cNvCxnSpPr>
            <p:nvPr/>
          </p:nvCxnSpPr>
          <p:spPr>
            <a:xfrm>
              <a:off x="4355842" y="1952816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曲線コネクタ 44"/>
            <p:cNvCxnSpPr>
              <a:stCxn id="7" idx="3"/>
              <a:endCxn id="8" idx="0"/>
            </p:cNvCxnSpPr>
            <p:nvPr/>
          </p:nvCxnSpPr>
          <p:spPr>
            <a:xfrm>
              <a:off x="5544007" y="2600888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曲線コネクタ 47"/>
            <p:cNvCxnSpPr>
              <a:stCxn id="8" idx="3"/>
              <a:endCxn id="9" idx="0"/>
            </p:cNvCxnSpPr>
            <p:nvPr/>
          </p:nvCxnSpPr>
          <p:spPr>
            <a:xfrm>
              <a:off x="6732172" y="3248960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曲線コネクタ 50"/>
            <p:cNvCxnSpPr>
              <a:stCxn id="9" idx="3"/>
              <a:endCxn id="10" idx="0"/>
            </p:cNvCxnSpPr>
            <p:nvPr/>
          </p:nvCxnSpPr>
          <p:spPr>
            <a:xfrm>
              <a:off x="7920337" y="3897032"/>
              <a:ext cx="288167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153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グループ化 24"/>
          <p:cNvGrpSpPr/>
          <p:nvPr/>
        </p:nvGrpSpPr>
        <p:grpSpPr>
          <a:xfrm>
            <a:off x="179512" y="476672"/>
            <a:ext cx="8928992" cy="4248432"/>
            <a:chOff x="179512" y="476672"/>
            <a:chExt cx="8928992" cy="4248432"/>
          </a:xfrm>
        </p:grpSpPr>
        <p:sp>
          <p:nvSpPr>
            <p:cNvPr id="4" name="正方形/長方形 3"/>
            <p:cNvSpPr/>
            <p:nvPr/>
          </p:nvSpPr>
          <p:spPr>
            <a:xfrm>
              <a:off x="179512" y="476672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システム要求</a:t>
              </a:r>
              <a:endParaRPr lang="en-US" dirty="0"/>
            </a:p>
          </p:txBody>
        </p:sp>
        <p:sp>
          <p:nvSpPr>
            <p:cNvPr id="5" name="正方形/長方形 4"/>
            <p:cNvSpPr/>
            <p:nvPr/>
          </p:nvSpPr>
          <p:spPr>
            <a:xfrm>
              <a:off x="1367677" y="1124744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ソフトウェア要求</a:t>
              </a:r>
              <a:endParaRPr lang="en-US" altLang="ja-JP" dirty="0" smtClean="0"/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2555842" y="1772816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分析</a:t>
              </a:r>
              <a:endParaRPr lang="en-US" altLang="ja-JP" dirty="0" smtClean="0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3744007" y="2420888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プログラム設計</a:t>
              </a:r>
              <a:endParaRPr lang="en-US" altLang="ja-JP" dirty="0" smtClean="0"/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4932172" y="3068960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コーディング</a:t>
              </a:r>
              <a:endParaRPr lang="en-US" altLang="ja-JP" dirty="0" smtClean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6120337" y="3717032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テスト</a:t>
              </a:r>
              <a:endParaRPr lang="en-US" altLang="ja-JP" dirty="0" smtClean="0"/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7308504" y="4365104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運用</a:t>
              </a:r>
              <a:endParaRPr lang="en-US" altLang="ja-JP" dirty="0" smtClean="0"/>
            </a:p>
          </p:txBody>
        </p:sp>
        <p:cxnSp>
          <p:nvCxnSpPr>
            <p:cNvPr id="36" name="曲線コネクタ 35"/>
            <p:cNvCxnSpPr>
              <a:stCxn id="4" idx="3"/>
              <a:endCxn id="5" idx="0"/>
            </p:cNvCxnSpPr>
            <p:nvPr/>
          </p:nvCxnSpPr>
          <p:spPr>
            <a:xfrm>
              <a:off x="1979512" y="656672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曲線コネクタ 38"/>
            <p:cNvCxnSpPr>
              <a:stCxn id="5" idx="3"/>
              <a:endCxn id="6" idx="0"/>
            </p:cNvCxnSpPr>
            <p:nvPr/>
          </p:nvCxnSpPr>
          <p:spPr>
            <a:xfrm>
              <a:off x="3167677" y="1304744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>
              <a:stCxn id="6" idx="3"/>
              <a:endCxn id="7" idx="0"/>
            </p:cNvCxnSpPr>
            <p:nvPr/>
          </p:nvCxnSpPr>
          <p:spPr>
            <a:xfrm>
              <a:off x="4355842" y="1952816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曲線コネクタ 44"/>
            <p:cNvCxnSpPr>
              <a:stCxn id="7" idx="3"/>
              <a:endCxn id="8" idx="0"/>
            </p:cNvCxnSpPr>
            <p:nvPr/>
          </p:nvCxnSpPr>
          <p:spPr>
            <a:xfrm>
              <a:off x="5544007" y="2600888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曲線コネクタ 47"/>
            <p:cNvCxnSpPr>
              <a:stCxn id="8" idx="3"/>
              <a:endCxn id="9" idx="0"/>
            </p:cNvCxnSpPr>
            <p:nvPr/>
          </p:nvCxnSpPr>
          <p:spPr>
            <a:xfrm>
              <a:off x="6732172" y="3248960"/>
              <a:ext cx="288165" cy="468072"/>
            </a:xfrm>
            <a:prstGeom prst="curved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カギ線コネクタ 10"/>
            <p:cNvCxnSpPr>
              <a:stCxn id="9" idx="1"/>
            </p:cNvCxnSpPr>
            <p:nvPr/>
          </p:nvCxnSpPr>
          <p:spPr>
            <a:xfrm rot="10800000">
              <a:off x="4796967" y="2780888"/>
              <a:ext cx="1323370" cy="1116144"/>
            </a:xfrm>
            <a:prstGeom prst="bentConnector3">
              <a:avLst>
                <a:gd name="adj1" fmla="val 100129"/>
              </a:avLst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カギ線コネクタ 18"/>
            <p:cNvCxnSpPr/>
            <p:nvPr/>
          </p:nvCxnSpPr>
          <p:spPr>
            <a:xfrm rot="10800000">
              <a:off x="3167678" y="1196752"/>
              <a:ext cx="1620350" cy="1224136"/>
            </a:xfrm>
            <a:prstGeom prst="bentConnector3">
              <a:avLst>
                <a:gd name="adj1" fmla="val -346"/>
              </a:avLst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2241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グループ化 57"/>
          <p:cNvGrpSpPr/>
          <p:nvPr/>
        </p:nvGrpSpPr>
        <p:grpSpPr>
          <a:xfrm>
            <a:off x="539752" y="692696"/>
            <a:ext cx="5112168" cy="3600400"/>
            <a:chOff x="539752" y="692696"/>
            <a:chExt cx="5112168" cy="3600400"/>
          </a:xfrm>
        </p:grpSpPr>
        <p:sp>
          <p:nvSpPr>
            <p:cNvPr id="4" name="正方形/長方形 3"/>
            <p:cNvSpPr/>
            <p:nvPr/>
          </p:nvSpPr>
          <p:spPr>
            <a:xfrm>
              <a:off x="539752" y="692696"/>
              <a:ext cx="1800000" cy="8280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最初の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バージョンを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ビルド</a:t>
              </a:r>
              <a:endParaRPr lang="en-US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3851920" y="3933096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引退</a:t>
              </a:r>
              <a:endParaRPr lang="en-US" altLang="ja-JP" dirty="0" smtClean="0"/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3851920" y="3068960"/>
              <a:ext cx="180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保守・運用</a:t>
              </a:r>
              <a:endParaRPr lang="en-US" altLang="ja-JP" dirty="0" smtClean="0"/>
            </a:p>
          </p:txBody>
        </p:sp>
        <p:cxnSp>
          <p:nvCxnSpPr>
            <p:cNvPr id="22" name="カギ線コネクタ 21"/>
            <p:cNvCxnSpPr>
              <a:stCxn id="4" idx="2"/>
              <a:endCxn id="20" idx="1"/>
            </p:cNvCxnSpPr>
            <p:nvPr/>
          </p:nvCxnSpPr>
          <p:spPr>
            <a:xfrm rot="16200000" flipH="1">
              <a:off x="1502704" y="1457816"/>
              <a:ext cx="666084" cy="791988"/>
            </a:xfrm>
            <a:prstGeom prst="bentConnector2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カギ線コネクタ 23"/>
            <p:cNvCxnSpPr>
              <a:endCxn id="10" idx="1"/>
            </p:cNvCxnSpPr>
            <p:nvPr/>
          </p:nvCxnSpPr>
          <p:spPr>
            <a:xfrm>
              <a:off x="2771800" y="2627906"/>
              <a:ext cx="1080120" cy="621054"/>
            </a:xfrm>
            <a:prstGeom prst="bentConnector3">
              <a:avLst>
                <a:gd name="adj1" fmla="val -265"/>
              </a:avLst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正方形/長方形 19"/>
            <p:cNvSpPr/>
            <p:nvPr/>
          </p:nvSpPr>
          <p:spPr>
            <a:xfrm>
              <a:off x="2231740" y="1772816"/>
              <a:ext cx="1800000" cy="8280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顧客が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満足するまで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修正</a:t>
              </a:r>
              <a:endParaRPr lang="en-US" dirty="0"/>
            </a:p>
          </p:txBody>
        </p:sp>
        <p:cxnSp>
          <p:nvCxnSpPr>
            <p:cNvPr id="30" name="カギ線コネクタ 29"/>
            <p:cNvCxnSpPr>
              <a:stCxn id="20" idx="2"/>
            </p:cNvCxnSpPr>
            <p:nvPr/>
          </p:nvCxnSpPr>
          <p:spPr>
            <a:xfrm rot="5400000" flipH="1" flipV="1">
              <a:off x="3478231" y="2047379"/>
              <a:ext cx="207018" cy="900000"/>
            </a:xfrm>
            <a:prstGeom prst="bentConnector4">
              <a:avLst>
                <a:gd name="adj1" fmla="val -110425"/>
                <a:gd name="adj2" fmla="val 144475"/>
              </a:avLst>
            </a:prstGeom>
            <a:ln w="38100">
              <a:solidFill>
                <a:schemeClr val="tx1"/>
              </a:solidFill>
              <a:prstDash val="soli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カギ線コネクタ 39"/>
            <p:cNvCxnSpPr>
              <a:stCxn id="10" idx="0"/>
              <a:endCxn id="20" idx="3"/>
            </p:cNvCxnSpPr>
            <p:nvPr/>
          </p:nvCxnSpPr>
          <p:spPr>
            <a:xfrm rot="16200000" flipV="1">
              <a:off x="3950776" y="2267816"/>
              <a:ext cx="882108" cy="720180"/>
            </a:xfrm>
            <a:prstGeom prst="bentConnector2">
              <a:avLst/>
            </a:prstGeom>
            <a:ln w="38100">
              <a:solidFill>
                <a:schemeClr val="tx1"/>
              </a:solidFill>
              <a:prstDash val="sysDash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矢印コネクタ 45"/>
            <p:cNvCxnSpPr>
              <a:stCxn id="10" idx="2"/>
              <a:endCxn id="9" idx="0"/>
            </p:cNvCxnSpPr>
            <p:nvPr/>
          </p:nvCxnSpPr>
          <p:spPr>
            <a:xfrm>
              <a:off x="4751920" y="3428960"/>
              <a:ext cx="0" cy="50413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矢印コネクタ 52"/>
            <p:cNvCxnSpPr/>
            <p:nvPr/>
          </p:nvCxnSpPr>
          <p:spPr>
            <a:xfrm>
              <a:off x="973341" y="3613666"/>
              <a:ext cx="57606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矢印コネクタ 54"/>
            <p:cNvCxnSpPr/>
            <p:nvPr/>
          </p:nvCxnSpPr>
          <p:spPr>
            <a:xfrm>
              <a:off x="973341" y="3973706"/>
              <a:ext cx="57606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prstDash val="sysDash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テキスト ボックス 55"/>
            <p:cNvSpPr txBox="1"/>
            <p:nvPr/>
          </p:nvSpPr>
          <p:spPr>
            <a:xfrm>
              <a:off x="1693421" y="342900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</a:t>
              </a:r>
              <a:endParaRPr lang="en-US" dirty="0"/>
            </a:p>
          </p:txBody>
        </p:sp>
        <p:sp>
          <p:nvSpPr>
            <p:cNvPr id="57" name="テキスト ボックス 56"/>
            <p:cNvSpPr txBox="1"/>
            <p:nvPr/>
          </p:nvSpPr>
          <p:spPr>
            <a:xfrm>
              <a:off x="1693421" y="378904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保守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9398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3085022847"/>
              </p:ext>
            </p:extLst>
          </p:nvPr>
        </p:nvGraphicFramePr>
        <p:xfrm>
          <a:off x="1524000" y="2348880"/>
          <a:ext cx="6096000" cy="311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196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636966648"/>
              </p:ext>
            </p:extLst>
          </p:nvPr>
        </p:nvGraphicFramePr>
        <p:xfrm>
          <a:off x="1524000" y="2348880"/>
          <a:ext cx="6096000" cy="311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25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395536" y="908720"/>
            <a:ext cx="8352928" cy="4814083"/>
            <a:chOff x="395536" y="908720"/>
            <a:chExt cx="8352928" cy="4814083"/>
          </a:xfrm>
        </p:grpSpPr>
        <p:grpSp>
          <p:nvGrpSpPr>
            <p:cNvPr id="3" name="グループ化 2"/>
            <p:cNvGrpSpPr/>
            <p:nvPr/>
          </p:nvGrpSpPr>
          <p:grpSpPr>
            <a:xfrm>
              <a:off x="1577557" y="908720"/>
              <a:ext cx="5532433" cy="4814083"/>
              <a:chOff x="1166514" y="908720"/>
              <a:chExt cx="5532433" cy="4814083"/>
            </a:xfrm>
          </p:grpSpPr>
          <p:sp>
            <p:nvSpPr>
              <p:cNvPr id="12" name="テキスト ボックス 11"/>
              <p:cNvSpPr txBox="1"/>
              <p:nvPr/>
            </p:nvSpPr>
            <p:spPr>
              <a:xfrm>
                <a:off x="2993833" y="5199583"/>
                <a:ext cx="221727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800" dirty="0" smtClean="0"/>
                  <a:t>フィードバック</a:t>
                </a:r>
                <a:endParaRPr lang="en-US" sz="2800" dirty="0"/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1187624" y="2185700"/>
                <a:ext cx="12089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800" dirty="0" smtClean="0"/>
                  <a:t>コミット</a:t>
                </a:r>
                <a:endParaRPr lang="en-US" sz="2800" dirty="0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5796136" y="2006316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800" dirty="0" smtClean="0"/>
                  <a:t>更新</a:t>
                </a:r>
                <a:endParaRPr lang="en-US" sz="2800" dirty="0"/>
              </a:p>
            </p:txBody>
          </p:sp>
          <p:grpSp>
            <p:nvGrpSpPr>
              <p:cNvPr id="20" name="グループ化 19"/>
              <p:cNvGrpSpPr/>
              <p:nvPr/>
            </p:nvGrpSpPr>
            <p:grpSpPr>
              <a:xfrm>
                <a:off x="2482027" y="1483779"/>
                <a:ext cx="3232073" cy="3232073"/>
                <a:chOff x="2955963" y="1812963"/>
                <a:chExt cx="3232073" cy="3232073"/>
              </a:xfrm>
            </p:grpSpPr>
            <p:sp>
              <p:nvSpPr>
                <p:cNvPr id="26" name="直線コネクタ 3"/>
                <p:cNvSpPr/>
                <p:nvPr/>
              </p:nvSpPr>
              <p:spPr>
                <a:xfrm>
                  <a:off x="2955963" y="1812963"/>
                  <a:ext cx="3232073" cy="323207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2798080" y="514062"/>
                      </a:moveTo>
                      <a:arcTo wR="1616036" hR="1616036" stAng="19020466" swAng="2303174"/>
                    </a:path>
                  </a:pathLst>
                </a:custGeom>
                <a:noFill/>
                <a:ln w="98425">
                  <a:tailEnd type="arrow"/>
                </a:ln>
              </p:spPr>
              <p:style>
                <a:lnRef idx="1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27" name="直線コネクタ 4"/>
                <p:cNvSpPr/>
                <p:nvPr/>
              </p:nvSpPr>
              <p:spPr>
                <a:xfrm>
                  <a:off x="2955963" y="1812963"/>
                  <a:ext cx="3232073" cy="323207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2112207" y="3154018"/>
                      </a:moveTo>
                      <a:arcTo wR="1616036" hR="1616036" stAng="4327182" swAng="2145637"/>
                    </a:path>
                  </a:pathLst>
                </a:custGeom>
                <a:noFill/>
                <a:ln w="98425">
                  <a:tailEnd type="arrow"/>
                </a:ln>
              </p:spPr>
              <p:style>
                <a:lnRef idx="1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28" name="直線コネクタ 5"/>
                <p:cNvSpPr/>
                <p:nvPr/>
              </p:nvSpPr>
              <p:spPr>
                <a:xfrm>
                  <a:off x="2955963" y="1812963"/>
                  <a:ext cx="3232073" cy="323207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5219" y="1486263"/>
                      </a:moveTo>
                      <a:arcTo wR="1616036" hR="1616036" stAng="11076360" swAng="2303174"/>
                    </a:path>
                  </a:pathLst>
                </a:custGeom>
                <a:noFill/>
                <a:ln w="98425">
                  <a:tailEnd type="arrow"/>
                </a:ln>
              </p:spPr>
              <p:style>
                <a:lnRef idx="1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  <p:grpSp>
            <p:nvGrpSpPr>
              <p:cNvPr id="2" name="グループ化 1"/>
              <p:cNvGrpSpPr/>
              <p:nvPr/>
            </p:nvGrpSpPr>
            <p:grpSpPr>
              <a:xfrm>
                <a:off x="5151671" y="3216970"/>
                <a:ext cx="1526380" cy="1940222"/>
                <a:chOff x="543159" y="2928938"/>
                <a:chExt cx="1526380" cy="1940222"/>
              </a:xfrm>
            </p:grpSpPr>
            <p:pic>
              <p:nvPicPr>
                <p:cNvPr id="24" name="Picture 2" descr="C:\Users\yotsuda\AppData\Local\Microsoft\Windows\Temporary Internet Files\Content.IE5\4SV5O5UP\MC900428969[1]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5470" y="2928938"/>
                  <a:ext cx="1065401" cy="147739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テキスト ボックス 28"/>
                <p:cNvSpPr txBox="1"/>
                <p:nvPr/>
              </p:nvSpPr>
              <p:spPr>
                <a:xfrm>
                  <a:off x="543159" y="4469050"/>
                  <a:ext cx="152638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ja-JP" altLang="en-US" sz="2000" dirty="0" smtClean="0"/>
                    <a:t>ビルドマシン</a:t>
                  </a:r>
                  <a:endParaRPr kumimoji="1" lang="ja-JP" altLang="en-US" sz="2000" dirty="0"/>
                </a:p>
              </p:txBody>
            </p:sp>
          </p:grpSp>
          <p:grpSp>
            <p:nvGrpSpPr>
              <p:cNvPr id="10" name="グループ化 9"/>
              <p:cNvGrpSpPr/>
              <p:nvPr/>
            </p:nvGrpSpPr>
            <p:grpSpPr>
              <a:xfrm>
                <a:off x="1166514" y="3501008"/>
                <a:ext cx="2181350" cy="1470938"/>
                <a:chOff x="2822698" y="5243134"/>
                <a:chExt cx="2181350" cy="1470938"/>
              </a:xfrm>
            </p:grpSpPr>
            <p:pic>
              <p:nvPicPr>
                <p:cNvPr id="30" name="Picture 5" descr="C:\Users\yotsuda\AppData\Local\Microsoft\Windows\Temporary Internet Files\Content.IE5\1TBG760M\MC900297909[1].wmf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22698" y="5243134"/>
                  <a:ext cx="2181350" cy="92217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1" name="テキスト ボックス 30"/>
                <p:cNvSpPr txBox="1"/>
                <p:nvPr/>
              </p:nvSpPr>
              <p:spPr>
                <a:xfrm>
                  <a:off x="3059832" y="6313962"/>
                  <a:ext cx="171553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ja-JP" altLang="en-US" sz="2000" dirty="0" smtClean="0"/>
                    <a:t>サンドボックス</a:t>
                  </a:r>
                  <a:endParaRPr kumimoji="1" lang="en-US" altLang="ja-JP" sz="2000" dirty="0" smtClean="0"/>
                </a:p>
              </p:txBody>
            </p:sp>
          </p:grpSp>
          <p:grpSp>
            <p:nvGrpSpPr>
              <p:cNvPr id="18" name="グループ化 17"/>
              <p:cNvGrpSpPr/>
              <p:nvPr/>
            </p:nvGrpSpPr>
            <p:grpSpPr>
              <a:xfrm>
                <a:off x="3418394" y="908720"/>
                <a:ext cx="1368152" cy="1296144"/>
                <a:chOff x="3712311" y="2564904"/>
                <a:chExt cx="1368152" cy="1296144"/>
              </a:xfrm>
            </p:grpSpPr>
            <p:sp>
              <p:nvSpPr>
                <p:cNvPr id="33" name="フローチャート : 磁気ディスク 32"/>
                <p:cNvSpPr/>
                <p:nvPr/>
              </p:nvSpPr>
              <p:spPr>
                <a:xfrm>
                  <a:off x="3712311" y="2564904"/>
                  <a:ext cx="1368152" cy="1296144"/>
                </a:xfrm>
                <a:prstGeom prst="flowChartMagneticDisk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4" name="テキスト ボックス 33"/>
                <p:cNvSpPr txBox="1"/>
                <p:nvPr/>
              </p:nvSpPr>
              <p:spPr>
                <a:xfrm>
                  <a:off x="3791895" y="3140968"/>
                  <a:ext cx="1208985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ja-JP" altLang="en-US" sz="2000" dirty="0" smtClean="0"/>
                    <a:t>リポジトリ</a:t>
                  </a:r>
                  <a:endParaRPr kumimoji="1" lang="ja-JP" altLang="en-US" sz="2000" dirty="0"/>
                </a:p>
              </p:txBody>
            </p:sp>
          </p:grpSp>
        </p:grpSp>
        <p:pic>
          <p:nvPicPr>
            <p:cNvPr id="19" name="Picture 3" descr="C:\idd\doc\civ_003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95536" y="3057924"/>
              <a:ext cx="1307180" cy="1307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idd\doc\yoda2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63" b="98684" l="9211" r="88487">
                          <a14:foregroundMark x1="80263" y1="23684" x2="80921" y2="23947"/>
                          <a14:foregroundMark x1="86184" y1="28421" x2="86842" y2="28947"/>
                          <a14:foregroundMark x1="31579" y1="10000" x2="36842" y2="3684"/>
                          <a14:foregroundMark x1="39145" y1="3421" x2="53947" y2="7105"/>
                          <a14:foregroundMark x1="47368" y1="3684" x2="52303" y2="5263"/>
                          <a14:foregroundMark x1="17763" y1="19737" x2="31250" y2="15789"/>
                          <a14:foregroundMark x1="58224" y1="9737" x2="68750" y2="6053"/>
                          <a14:foregroundMark x1="54934" y1="6842" x2="56579" y2="8947"/>
                          <a14:foregroundMark x1="31250" y1="10789" x2="30921" y2="16053"/>
                          <a14:backgroundMark x1="70395" y1="47105" x2="71053" y2="513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09" r="11323" b="1471"/>
            <a:stretch/>
          </p:blipFill>
          <p:spPr bwMode="auto">
            <a:xfrm>
              <a:off x="7237913" y="2996952"/>
              <a:ext cx="913482" cy="1446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539552" y="4365104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000" dirty="0"/>
                <a:t>開発者</a:t>
              </a:r>
              <a:endParaRPr kumimoji="1" lang="en-US" altLang="ja-JP" sz="2000" dirty="0" smtClean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6999267" y="4437112"/>
              <a:ext cx="17491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000" dirty="0" smtClean="0"/>
                <a:t>ビルドマスター</a:t>
              </a:r>
              <a:endParaRPr kumimoji="1" lang="en-US" altLang="ja-JP" sz="20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73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1166514" y="908720"/>
            <a:ext cx="5532433" cy="4814083"/>
            <a:chOff x="1166514" y="908720"/>
            <a:chExt cx="5532433" cy="4814083"/>
          </a:xfrm>
        </p:grpSpPr>
        <p:sp>
          <p:nvSpPr>
            <p:cNvPr id="12" name="テキスト ボックス 11"/>
            <p:cNvSpPr txBox="1"/>
            <p:nvPr/>
          </p:nvSpPr>
          <p:spPr>
            <a:xfrm>
              <a:off x="2993833" y="5199583"/>
              <a:ext cx="22172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800" dirty="0" smtClean="0"/>
                <a:t>フィードバック</a:t>
              </a:r>
              <a:endParaRPr lang="en-US" sz="2800" dirty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1187624" y="2185700"/>
              <a:ext cx="12089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800" dirty="0" smtClean="0"/>
                <a:t>コミット</a:t>
              </a:r>
              <a:endParaRPr lang="en-US" sz="2800" dirty="0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5796136" y="200631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800" dirty="0" smtClean="0"/>
                <a:t>更新</a:t>
              </a:r>
              <a:endParaRPr lang="en-US" sz="2800" dirty="0"/>
            </a:p>
          </p:txBody>
        </p:sp>
        <p:grpSp>
          <p:nvGrpSpPr>
            <p:cNvPr id="20" name="グループ化 19"/>
            <p:cNvGrpSpPr/>
            <p:nvPr/>
          </p:nvGrpSpPr>
          <p:grpSpPr>
            <a:xfrm>
              <a:off x="2482027" y="1483779"/>
              <a:ext cx="3232073" cy="3232073"/>
              <a:chOff x="2955963" y="1812963"/>
              <a:chExt cx="3232073" cy="3232073"/>
            </a:xfrm>
          </p:grpSpPr>
          <p:sp>
            <p:nvSpPr>
              <p:cNvPr id="26" name="直線コネクタ 3"/>
              <p:cNvSpPr/>
              <p:nvPr/>
            </p:nvSpPr>
            <p:spPr>
              <a:xfrm>
                <a:off x="2955963" y="1812963"/>
                <a:ext cx="3232073" cy="323207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798080" y="514062"/>
                    </a:moveTo>
                    <a:arcTo wR="1616036" hR="1616036" stAng="19020466" swAng="2303174"/>
                  </a:path>
                </a:pathLst>
              </a:custGeom>
              <a:noFill/>
              <a:ln w="98425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直線コネクタ 4"/>
              <p:cNvSpPr/>
              <p:nvPr/>
            </p:nvSpPr>
            <p:spPr>
              <a:xfrm>
                <a:off x="2955963" y="1812963"/>
                <a:ext cx="3232073" cy="323207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112207" y="3154018"/>
                    </a:moveTo>
                    <a:arcTo wR="1616036" hR="1616036" stAng="4327182" swAng="2145637"/>
                  </a:path>
                </a:pathLst>
              </a:custGeom>
              <a:noFill/>
              <a:ln w="98425">
                <a:tailEnd type="triangle" w="med" len="med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直線コネクタ 5"/>
              <p:cNvSpPr/>
              <p:nvPr/>
            </p:nvSpPr>
            <p:spPr>
              <a:xfrm>
                <a:off x="2955963" y="1812963"/>
                <a:ext cx="3232073" cy="323207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5219" y="1486263"/>
                    </a:moveTo>
                    <a:arcTo wR="1616036" hR="1616036" stAng="11076360" swAng="2303174"/>
                  </a:path>
                </a:pathLst>
              </a:custGeom>
              <a:noFill/>
              <a:ln w="98425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2" name="グループ化 1"/>
            <p:cNvGrpSpPr/>
            <p:nvPr/>
          </p:nvGrpSpPr>
          <p:grpSpPr>
            <a:xfrm>
              <a:off x="5151671" y="3216970"/>
              <a:ext cx="1526380" cy="1940222"/>
              <a:chOff x="543159" y="2928938"/>
              <a:chExt cx="1526380" cy="1940222"/>
            </a:xfrm>
          </p:grpSpPr>
          <p:pic>
            <p:nvPicPr>
              <p:cNvPr id="24" name="Picture 2" descr="C:\Users\yotsuda\AppData\Local\Microsoft\Windows\Temporary Internet Files\Content.IE5\4SV5O5UP\MC900428969[1]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5470" y="2928938"/>
                <a:ext cx="1065401" cy="14773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テキスト ボックス 28"/>
              <p:cNvSpPr txBox="1"/>
              <p:nvPr/>
            </p:nvSpPr>
            <p:spPr>
              <a:xfrm>
                <a:off x="543159" y="4469050"/>
                <a:ext cx="15263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000" dirty="0" smtClean="0"/>
                  <a:t>ビルドマシン</a:t>
                </a:r>
                <a:endParaRPr kumimoji="1" lang="ja-JP" altLang="en-US" sz="2000" dirty="0"/>
              </a:p>
            </p:txBody>
          </p:sp>
        </p:grpSp>
        <p:grpSp>
          <p:nvGrpSpPr>
            <p:cNvPr id="10" name="グループ化 9"/>
            <p:cNvGrpSpPr/>
            <p:nvPr/>
          </p:nvGrpSpPr>
          <p:grpSpPr>
            <a:xfrm>
              <a:off x="1166514" y="3501008"/>
              <a:ext cx="2181350" cy="1470938"/>
              <a:chOff x="2822698" y="5243134"/>
              <a:chExt cx="2181350" cy="1470938"/>
            </a:xfrm>
          </p:grpSpPr>
          <p:pic>
            <p:nvPicPr>
              <p:cNvPr id="30" name="Picture 5" descr="C:\Users\yotsuda\AppData\Local\Microsoft\Windows\Temporary Internet Files\Content.IE5\1TBG760M\MC900297909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2698" y="5243134"/>
                <a:ext cx="2181350" cy="9221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" name="テキスト ボックス 30"/>
              <p:cNvSpPr txBox="1"/>
              <p:nvPr/>
            </p:nvSpPr>
            <p:spPr>
              <a:xfrm>
                <a:off x="3059832" y="6313962"/>
                <a:ext cx="17155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000" dirty="0" smtClean="0"/>
                  <a:t>サンドボックス</a:t>
                </a:r>
                <a:endParaRPr kumimoji="1" lang="en-US" altLang="ja-JP" sz="2000" dirty="0" smtClean="0"/>
              </a:p>
            </p:txBody>
          </p:sp>
        </p:grpSp>
        <p:grpSp>
          <p:nvGrpSpPr>
            <p:cNvPr id="18" name="グループ化 17"/>
            <p:cNvGrpSpPr/>
            <p:nvPr/>
          </p:nvGrpSpPr>
          <p:grpSpPr>
            <a:xfrm>
              <a:off x="3418394" y="908720"/>
              <a:ext cx="1368152" cy="1296144"/>
              <a:chOff x="3712311" y="2564904"/>
              <a:chExt cx="1368152" cy="1296144"/>
            </a:xfrm>
          </p:grpSpPr>
          <p:sp>
            <p:nvSpPr>
              <p:cNvPr id="33" name="フローチャート : 磁気ディスク 32"/>
              <p:cNvSpPr/>
              <p:nvPr/>
            </p:nvSpPr>
            <p:spPr>
              <a:xfrm>
                <a:off x="3712311" y="2564904"/>
                <a:ext cx="1368152" cy="1296144"/>
              </a:xfrm>
              <a:prstGeom prst="flowChartMagneticDisk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3791895" y="3140968"/>
                <a:ext cx="120898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000" dirty="0" smtClean="0"/>
                  <a:t>リポジトリ</a:t>
                </a:r>
                <a:endParaRPr kumimoji="1" lang="ja-JP" altLang="en-US" sz="2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989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yotsuda\AppData\Local\Microsoft\Windows\Temporary Internet Files\Content.IE5\4SV5O5UP\MC90042896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687908"/>
            <a:ext cx="864511" cy="119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/>
          <p:cNvSpPr txBox="1"/>
          <p:nvPr/>
        </p:nvSpPr>
        <p:spPr>
          <a:xfrm>
            <a:off x="5540635" y="5937620"/>
            <a:ext cx="1129307" cy="2996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ビルドマシン</a:t>
            </a:r>
            <a:endParaRPr kumimoji="1" lang="ja-JP" altLang="en-US" dirty="0"/>
          </a:p>
        </p:txBody>
      </p:sp>
      <p:grpSp>
        <p:nvGrpSpPr>
          <p:cNvPr id="21" name="グループ化 20"/>
          <p:cNvGrpSpPr/>
          <p:nvPr/>
        </p:nvGrpSpPr>
        <p:grpSpPr>
          <a:xfrm>
            <a:off x="3867226" y="2734602"/>
            <a:ext cx="1177088" cy="1115136"/>
            <a:chOff x="3752729" y="2843971"/>
            <a:chExt cx="1177088" cy="1115136"/>
          </a:xfrm>
        </p:grpSpPr>
        <p:sp>
          <p:nvSpPr>
            <p:cNvPr id="13" name="フローチャート : 磁気ディスク 12"/>
            <p:cNvSpPr/>
            <p:nvPr/>
          </p:nvSpPr>
          <p:spPr>
            <a:xfrm>
              <a:off x="3752729" y="2843971"/>
              <a:ext cx="1177088" cy="1115136"/>
            </a:xfrm>
            <a:prstGeom prst="flowChartMagneticDisk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3789680" y="3329809"/>
              <a:ext cx="11031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リポジトリ</a:t>
              </a:r>
              <a:endParaRPr kumimoji="1" lang="ja-JP" altLang="en-US" dirty="0"/>
            </a:p>
          </p:txBody>
        </p:sp>
      </p:grpSp>
      <p:sp>
        <p:nvSpPr>
          <p:cNvPr id="30" name="テキスト ボックス 29"/>
          <p:cNvSpPr txBox="1"/>
          <p:nvPr/>
        </p:nvSpPr>
        <p:spPr>
          <a:xfrm>
            <a:off x="3493621" y="45091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更新</a:t>
            </a:r>
            <a:endParaRPr kumimoji="1" lang="ja-JP" altLang="en-US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730956" y="3717032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コミット</a:t>
            </a:r>
            <a:endParaRPr kumimoji="1" lang="ja-JP" altLang="en-US" dirty="0"/>
          </a:p>
        </p:txBody>
      </p:sp>
      <p:pic>
        <p:nvPicPr>
          <p:cNvPr id="49" name="Picture 5" descr="C:\Users\yotsuda\AppData\Local\Microsoft\Windows\Temporary Internet Files\Content.IE5\1TBG760M\MC90029790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804" y="4941168"/>
            <a:ext cx="1984100" cy="83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テキスト ボックス 49"/>
          <p:cNvSpPr txBox="1"/>
          <p:nvPr/>
        </p:nvSpPr>
        <p:spPr>
          <a:xfrm>
            <a:off x="1809258" y="5867980"/>
            <a:ext cx="1561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サンドボックス</a:t>
            </a:r>
            <a:endParaRPr kumimoji="1" lang="en-US" altLang="ja-JP" dirty="0" smtClean="0"/>
          </a:p>
        </p:txBody>
      </p:sp>
      <p:grpSp>
        <p:nvGrpSpPr>
          <p:cNvPr id="5" name="グループ化 4"/>
          <p:cNvGrpSpPr/>
          <p:nvPr/>
        </p:nvGrpSpPr>
        <p:grpSpPr>
          <a:xfrm>
            <a:off x="4329582" y="1540212"/>
            <a:ext cx="243207" cy="1068902"/>
            <a:chOff x="4355976" y="1540212"/>
            <a:chExt cx="243207" cy="1068902"/>
          </a:xfrm>
        </p:grpSpPr>
        <p:cxnSp>
          <p:nvCxnSpPr>
            <p:cNvPr id="51" name="直線矢印コネクタ 50"/>
            <p:cNvCxnSpPr/>
            <p:nvPr/>
          </p:nvCxnSpPr>
          <p:spPr>
            <a:xfrm>
              <a:off x="4599183" y="1682878"/>
              <a:ext cx="0" cy="926236"/>
            </a:xfrm>
            <a:prstGeom prst="straightConnector1">
              <a:avLst/>
            </a:prstGeom>
            <a:ln w="63500"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矢印コネクタ 53"/>
            <p:cNvCxnSpPr/>
            <p:nvPr/>
          </p:nvCxnSpPr>
          <p:spPr>
            <a:xfrm>
              <a:off x="4355976" y="1540212"/>
              <a:ext cx="0" cy="926236"/>
            </a:xfrm>
            <a:prstGeom prst="straightConnector1">
              <a:avLst/>
            </a:prstGeom>
            <a:ln w="63500">
              <a:headEnd type="arrow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6" name="Picture 5" descr="C:\Users\yotsuda\AppData\Local\Microsoft\Windows\Temporary Internet Files\Content.IE5\1TBG760M\MC90029790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1984100" cy="83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5" descr="C:\Users\yotsuda\AppData\Local\Microsoft\Windows\Temporary Internet Files\Content.IE5\1TBG760M\MC90029790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73994"/>
            <a:ext cx="1984100" cy="83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5" descr="C:\Users\yotsuda\AppData\Local\Microsoft\Windows\Temporary Internet Files\Content.IE5\1TBG760M\MC90029790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308" y="1988840"/>
            <a:ext cx="1984100" cy="83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グループ化 35"/>
          <p:cNvGrpSpPr/>
          <p:nvPr/>
        </p:nvGrpSpPr>
        <p:grpSpPr>
          <a:xfrm rot="2622990">
            <a:off x="3377544" y="3785847"/>
            <a:ext cx="243207" cy="1068902"/>
            <a:chOff x="4355976" y="1540212"/>
            <a:chExt cx="243207" cy="1068902"/>
          </a:xfrm>
        </p:grpSpPr>
        <p:cxnSp>
          <p:nvCxnSpPr>
            <p:cNvPr id="37" name="直線矢印コネクタ 36"/>
            <p:cNvCxnSpPr/>
            <p:nvPr/>
          </p:nvCxnSpPr>
          <p:spPr>
            <a:xfrm>
              <a:off x="4599183" y="1682878"/>
              <a:ext cx="0" cy="926236"/>
            </a:xfrm>
            <a:prstGeom prst="straightConnector1">
              <a:avLst/>
            </a:prstGeom>
            <a:ln w="63500"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矢印コネクタ 37"/>
            <p:cNvCxnSpPr/>
            <p:nvPr/>
          </p:nvCxnSpPr>
          <p:spPr>
            <a:xfrm>
              <a:off x="4355976" y="1540212"/>
              <a:ext cx="0" cy="926236"/>
            </a:xfrm>
            <a:prstGeom prst="straightConnector1">
              <a:avLst/>
            </a:prstGeom>
            <a:ln w="63500">
              <a:headEnd type="arrow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グループ化 38"/>
          <p:cNvGrpSpPr/>
          <p:nvPr/>
        </p:nvGrpSpPr>
        <p:grpSpPr>
          <a:xfrm rot="17307529">
            <a:off x="2976780" y="2335069"/>
            <a:ext cx="243207" cy="1068902"/>
            <a:chOff x="4355976" y="1540212"/>
            <a:chExt cx="243207" cy="1068902"/>
          </a:xfrm>
        </p:grpSpPr>
        <p:cxnSp>
          <p:nvCxnSpPr>
            <p:cNvPr id="40" name="直線矢印コネクタ 39"/>
            <p:cNvCxnSpPr/>
            <p:nvPr/>
          </p:nvCxnSpPr>
          <p:spPr>
            <a:xfrm>
              <a:off x="4599183" y="1682878"/>
              <a:ext cx="0" cy="926236"/>
            </a:xfrm>
            <a:prstGeom prst="straightConnector1">
              <a:avLst/>
            </a:prstGeom>
            <a:ln w="63500"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矢印コネクタ 40"/>
            <p:cNvCxnSpPr/>
            <p:nvPr/>
          </p:nvCxnSpPr>
          <p:spPr>
            <a:xfrm>
              <a:off x="4355976" y="1540212"/>
              <a:ext cx="0" cy="926236"/>
            </a:xfrm>
            <a:prstGeom prst="straightConnector1">
              <a:avLst/>
            </a:prstGeom>
            <a:ln w="63500">
              <a:headEnd type="arrow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グループ化 41"/>
          <p:cNvGrpSpPr/>
          <p:nvPr/>
        </p:nvGrpSpPr>
        <p:grpSpPr>
          <a:xfrm rot="4355336">
            <a:off x="5649335" y="2326456"/>
            <a:ext cx="243207" cy="1068902"/>
            <a:chOff x="4355976" y="1540212"/>
            <a:chExt cx="243207" cy="1068902"/>
          </a:xfrm>
        </p:grpSpPr>
        <p:cxnSp>
          <p:nvCxnSpPr>
            <p:cNvPr id="43" name="直線矢印コネクタ 42"/>
            <p:cNvCxnSpPr/>
            <p:nvPr/>
          </p:nvCxnSpPr>
          <p:spPr>
            <a:xfrm>
              <a:off x="4599183" y="1682878"/>
              <a:ext cx="0" cy="926236"/>
            </a:xfrm>
            <a:prstGeom prst="straightConnector1">
              <a:avLst/>
            </a:prstGeom>
            <a:ln w="63500"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>
              <a:off x="4355976" y="1540212"/>
              <a:ext cx="0" cy="926236"/>
            </a:xfrm>
            <a:prstGeom prst="straightConnector1">
              <a:avLst/>
            </a:prstGeom>
            <a:ln w="63500">
              <a:headEnd type="arrow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グループ化 44"/>
          <p:cNvGrpSpPr/>
          <p:nvPr/>
        </p:nvGrpSpPr>
        <p:grpSpPr>
          <a:xfrm rot="8258388">
            <a:off x="5278647" y="3785847"/>
            <a:ext cx="243207" cy="1068902"/>
            <a:chOff x="4355976" y="1540212"/>
            <a:chExt cx="243207" cy="1068902"/>
          </a:xfrm>
        </p:grpSpPr>
        <p:cxnSp>
          <p:nvCxnSpPr>
            <p:cNvPr id="46" name="直線矢印コネクタ 45"/>
            <p:cNvCxnSpPr/>
            <p:nvPr/>
          </p:nvCxnSpPr>
          <p:spPr>
            <a:xfrm>
              <a:off x="4599183" y="1682878"/>
              <a:ext cx="0" cy="926236"/>
            </a:xfrm>
            <a:prstGeom prst="straightConnector1">
              <a:avLst/>
            </a:prstGeom>
            <a:ln w="63500"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矢印コネクタ 46"/>
            <p:cNvCxnSpPr/>
            <p:nvPr/>
          </p:nvCxnSpPr>
          <p:spPr>
            <a:xfrm>
              <a:off x="4355976" y="1540212"/>
              <a:ext cx="0" cy="926236"/>
            </a:xfrm>
            <a:prstGeom prst="straightConnector1">
              <a:avLst/>
            </a:prstGeom>
            <a:ln w="63500">
              <a:headEnd type="arrow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テキスト ボックス 31"/>
          <p:cNvSpPr txBox="1"/>
          <p:nvPr/>
        </p:nvSpPr>
        <p:spPr>
          <a:xfrm>
            <a:off x="4310863" y="4211796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コミット</a:t>
            </a:r>
            <a:endParaRPr kumimoji="1" lang="ja-JP" altLang="en-US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663114" y="406810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更新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9920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yotsuda\AppData\Local\Microsoft\Windows\Temporary Internet Files\Content.IE5\WVACZV0T\MC9003470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061048"/>
            <a:ext cx="1167065" cy="125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グループ化 7"/>
          <p:cNvGrpSpPr/>
          <p:nvPr/>
        </p:nvGrpSpPr>
        <p:grpSpPr>
          <a:xfrm>
            <a:off x="1152817" y="1268760"/>
            <a:ext cx="6593350" cy="4176464"/>
            <a:chOff x="1152817" y="1268760"/>
            <a:chExt cx="6593350" cy="4176464"/>
          </a:xfrm>
        </p:grpSpPr>
        <p:sp>
          <p:nvSpPr>
            <p:cNvPr id="13" name="フローチャート : 磁気ディスク 12"/>
            <p:cNvSpPr/>
            <p:nvPr/>
          </p:nvSpPr>
          <p:spPr>
            <a:xfrm>
              <a:off x="1152817" y="2323066"/>
              <a:ext cx="1584176" cy="1303362"/>
            </a:xfrm>
            <a:prstGeom prst="flowChartMagneticDisk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バグ報告票</a:t>
              </a:r>
              <a:endParaRPr lang="en-US" altLang="ja-JP" dirty="0" smtClean="0"/>
            </a:p>
            <a:p>
              <a:pPr algn="ctr"/>
              <a:r>
                <a:rPr kumimoji="1" lang="ja-JP" altLang="en-US" dirty="0"/>
                <a:t>データベース</a:t>
              </a:r>
            </a:p>
          </p:txBody>
        </p:sp>
        <p:grpSp>
          <p:nvGrpSpPr>
            <p:cNvPr id="39" name="グループ化 38"/>
            <p:cNvGrpSpPr/>
            <p:nvPr/>
          </p:nvGrpSpPr>
          <p:grpSpPr>
            <a:xfrm rot="16200000">
              <a:off x="5903592" y="2513018"/>
              <a:ext cx="243207" cy="1068902"/>
              <a:chOff x="4355976" y="1540212"/>
              <a:chExt cx="243207" cy="1068902"/>
            </a:xfrm>
          </p:grpSpPr>
          <p:cxnSp>
            <p:nvCxnSpPr>
              <p:cNvPr id="40" name="直線矢印コネクタ 39"/>
              <p:cNvCxnSpPr/>
              <p:nvPr/>
            </p:nvCxnSpPr>
            <p:spPr>
              <a:xfrm>
                <a:off x="4599183" y="1682878"/>
                <a:ext cx="0" cy="926236"/>
              </a:xfrm>
              <a:prstGeom prst="straightConnector1">
                <a:avLst/>
              </a:prstGeom>
              <a:ln w="63500">
                <a:headEnd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矢印コネクタ 40"/>
              <p:cNvCxnSpPr/>
              <p:nvPr/>
            </p:nvCxnSpPr>
            <p:spPr>
              <a:xfrm>
                <a:off x="4355976" y="1540212"/>
                <a:ext cx="0" cy="926236"/>
              </a:xfrm>
              <a:prstGeom prst="straightConnector1">
                <a:avLst/>
              </a:prstGeom>
              <a:ln w="63500">
                <a:headEnd type="arrow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グループ化 6"/>
            <p:cNvGrpSpPr/>
            <p:nvPr/>
          </p:nvGrpSpPr>
          <p:grpSpPr>
            <a:xfrm>
              <a:off x="5401666" y="2184258"/>
              <a:ext cx="1068902" cy="1726422"/>
              <a:chOff x="5401666" y="2184258"/>
              <a:chExt cx="1068902" cy="1726422"/>
            </a:xfrm>
          </p:grpSpPr>
          <p:grpSp>
            <p:nvGrpSpPr>
              <p:cNvPr id="36" name="グループ化 35"/>
              <p:cNvGrpSpPr/>
              <p:nvPr/>
            </p:nvGrpSpPr>
            <p:grpSpPr>
              <a:xfrm rot="7200000">
                <a:off x="5814513" y="3254626"/>
                <a:ext cx="243207" cy="1068902"/>
                <a:chOff x="4355976" y="1540212"/>
                <a:chExt cx="243207" cy="1068902"/>
              </a:xfrm>
            </p:grpSpPr>
            <p:cxnSp>
              <p:nvCxnSpPr>
                <p:cNvPr id="37" name="直線矢印コネクタ 36"/>
                <p:cNvCxnSpPr/>
                <p:nvPr/>
              </p:nvCxnSpPr>
              <p:spPr>
                <a:xfrm>
                  <a:off x="4599183" y="1682878"/>
                  <a:ext cx="0" cy="926236"/>
                </a:xfrm>
                <a:prstGeom prst="straightConnector1">
                  <a:avLst/>
                </a:prstGeom>
                <a:ln w="63500">
                  <a:headEnd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線矢印コネクタ 37"/>
                <p:cNvCxnSpPr/>
                <p:nvPr/>
              </p:nvCxnSpPr>
              <p:spPr>
                <a:xfrm>
                  <a:off x="4355976" y="1540212"/>
                  <a:ext cx="0" cy="926236"/>
                </a:xfrm>
                <a:prstGeom prst="straightConnector1">
                  <a:avLst/>
                </a:prstGeom>
                <a:ln w="63500">
                  <a:headEnd type="arrow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グループ化 44"/>
              <p:cNvGrpSpPr/>
              <p:nvPr/>
            </p:nvGrpSpPr>
            <p:grpSpPr>
              <a:xfrm rot="3600000">
                <a:off x="5814513" y="1771411"/>
                <a:ext cx="243207" cy="1068902"/>
                <a:chOff x="4355976" y="1540212"/>
                <a:chExt cx="243207" cy="1068902"/>
              </a:xfrm>
            </p:grpSpPr>
            <p:cxnSp>
              <p:nvCxnSpPr>
                <p:cNvPr id="46" name="直線矢印コネクタ 45"/>
                <p:cNvCxnSpPr/>
                <p:nvPr/>
              </p:nvCxnSpPr>
              <p:spPr>
                <a:xfrm>
                  <a:off x="4599183" y="1682878"/>
                  <a:ext cx="0" cy="926236"/>
                </a:xfrm>
                <a:prstGeom prst="straightConnector1">
                  <a:avLst/>
                </a:prstGeom>
                <a:ln w="63500">
                  <a:headEnd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線矢印コネクタ 46"/>
                <p:cNvCxnSpPr/>
                <p:nvPr/>
              </p:nvCxnSpPr>
              <p:spPr>
                <a:xfrm>
                  <a:off x="4355976" y="1540212"/>
                  <a:ext cx="0" cy="926236"/>
                </a:xfrm>
                <a:prstGeom prst="straightConnector1">
                  <a:avLst/>
                </a:prstGeom>
                <a:ln w="63500">
                  <a:headEnd type="arrow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051" name="Picture 3" descr="C:\Users\yotsuda\AppData\Local\Microsoft\Windows\Temporary Internet Files\Content.IE5\WVACZV0T\MC900340522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3445" y="2540409"/>
              <a:ext cx="709574" cy="907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テキスト ボックス 2"/>
            <p:cNvSpPr txBox="1"/>
            <p:nvPr/>
          </p:nvSpPr>
          <p:spPr>
            <a:xfrm>
              <a:off x="6444208" y="5075892"/>
              <a:ext cx="1301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クライアント</a:t>
              </a:r>
              <a:endParaRPr kumimoji="1" lang="ja-JP" altLang="en-US" dirty="0"/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4164167" y="3648476"/>
              <a:ext cx="1088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サーバー</a:t>
              </a:r>
              <a:endParaRPr kumimoji="1" lang="ja-JP" altLang="en-US" dirty="0"/>
            </a:p>
          </p:txBody>
        </p:sp>
        <p:grpSp>
          <p:nvGrpSpPr>
            <p:cNvPr id="4" name="グループ化 3"/>
            <p:cNvGrpSpPr/>
            <p:nvPr/>
          </p:nvGrpSpPr>
          <p:grpSpPr>
            <a:xfrm>
              <a:off x="6676872" y="1268760"/>
              <a:ext cx="709613" cy="3451296"/>
              <a:chOff x="6676872" y="727891"/>
              <a:chExt cx="709613" cy="3451296"/>
            </a:xfrm>
          </p:grpSpPr>
          <p:pic>
            <p:nvPicPr>
              <p:cNvPr id="2052" name="Picture 4" descr="C:\Users\yotsuda\AppData\Local\Microsoft\Windows\Temporary Internet Files\Content.IE5\WVACZV0T\MC900340522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76872" y="3271137"/>
                <a:ext cx="709613" cy="9080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" name="Picture 4" descr="C:\Users\yotsuda\AppData\Local\Microsoft\Windows\Temporary Internet Files\Content.IE5\WVACZV0T\MC900340522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76872" y="727891"/>
                <a:ext cx="709613" cy="9080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2" name="グループ化 51"/>
            <p:cNvGrpSpPr/>
            <p:nvPr/>
          </p:nvGrpSpPr>
          <p:grpSpPr>
            <a:xfrm rot="16200000">
              <a:off x="3322435" y="2440296"/>
              <a:ext cx="243207" cy="1068902"/>
              <a:chOff x="4355976" y="1540212"/>
              <a:chExt cx="243207" cy="1068902"/>
            </a:xfrm>
          </p:grpSpPr>
          <p:cxnSp>
            <p:nvCxnSpPr>
              <p:cNvPr id="53" name="直線矢印コネクタ 52"/>
              <p:cNvCxnSpPr/>
              <p:nvPr/>
            </p:nvCxnSpPr>
            <p:spPr>
              <a:xfrm>
                <a:off x="4599183" y="1682878"/>
                <a:ext cx="0" cy="926236"/>
              </a:xfrm>
              <a:prstGeom prst="straightConnector1">
                <a:avLst/>
              </a:prstGeom>
              <a:ln w="63500">
                <a:headEnd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矢印コネクタ 54"/>
              <p:cNvCxnSpPr/>
              <p:nvPr/>
            </p:nvCxnSpPr>
            <p:spPr>
              <a:xfrm>
                <a:off x="4355976" y="1540212"/>
                <a:ext cx="0" cy="926236"/>
              </a:xfrm>
              <a:prstGeom prst="straightConnector1">
                <a:avLst/>
              </a:prstGeom>
              <a:ln w="63500">
                <a:headEnd type="arrow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053" name="Picture 5" descr="C:\Users\yotsuda\AppData\Local\Microsoft\Windows\Temporary Internet Files\Content.IE5\15XVC1ZB\MC900198140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982" y="2372959"/>
              <a:ext cx="1149945" cy="1242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4" name="Picture 6" descr="C:\Users\yotsuda\AppData\Local\Microsoft\Windows\Temporary Internet Files\Content.IE5\15XVC1ZB\MP900444476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244" y="4941168"/>
            <a:ext cx="792103" cy="118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23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043608" y="-27384"/>
            <a:ext cx="6408712" cy="6336704"/>
            <a:chOff x="1043608" y="-27384"/>
            <a:chExt cx="6408712" cy="6336704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1993168597"/>
                </p:ext>
              </p:extLst>
            </p:nvPr>
          </p:nvGraphicFramePr>
          <p:xfrm>
            <a:off x="1043608" y="-27384"/>
            <a:ext cx="6408712" cy="633670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テキスト ボックス 4"/>
            <p:cNvSpPr txBox="1"/>
            <p:nvPr/>
          </p:nvSpPr>
          <p:spPr>
            <a:xfrm>
              <a:off x="3455099" y="3140968"/>
              <a:ext cx="1620957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2800" dirty="0"/>
                <a:t>構成</a:t>
              </a:r>
              <a:r>
                <a:rPr lang="ja-JP" altLang="en-US" sz="2800" dirty="0" smtClean="0"/>
                <a:t>管理</a:t>
              </a:r>
              <a:endParaRPr lang="en-US" altLang="ja-JP" sz="2800" dirty="0" smtClean="0"/>
            </a:p>
            <a:p>
              <a:pPr algn="ctr"/>
              <a:r>
                <a:rPr lang="ja-JP" altLang="en-US" sz="2800" dirty="0"/>
                <a:t>ツール</a:t>
              </a:r>
              <a:r>
                <a:rPr lang="ja-JP" altLang="en-US" sz="2800" dirty="0" smtClean="0"/>
                <a:t>の</a:t>
              </a:r>
              <a:endParaRPr lang="en-US" altLang="ja-JP" sz="2800" dirty="0" smtClean="0"/>
            </a:p>
            <a:p>
              <a:pPr algn="ctr"/>
              <a:r>
                <a:rPr lang="ja-JP" altLang="en-US" sz="2800" dirty="0" smtClean="0"/>
                <a:t>共通概念</a:t>
              </a:r>
              <a:endParaRPr kumimoji="1" lang="ja-JP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240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yotsuda\AppData\Local\Microsoft\Windows\Temporary Internet Files\Content.IE5\WVACZV0T\MC9003470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061048"/>
            <a:ext cx="1167065" cy="125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yotsuda\AppData\Local\Microsoft\Windows\Temporary Internet Files\Content.IE5\WVACZV0T\MC90034052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817" y="332656"/>
            <a:ext cx="709574" cy="90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107504" y="1620679"/>
            <a:ext cx="709613" cy="3451296"/>
            <a:chOff x="6676872" y="727891"/>
            <a:chExt cx="709613" cy="3451296"/>
          </a:xfrm>
        </p:grpSpPr>
        <p:pic>
          <p:nvPicPr>
            <p:cNvPr id="2052" name="Picture 4" descr="C:\Users\yotsuda\AppData\Local\Microsoft\Windows\Temporary Internet Files\Content.IE5\WVACZV0T\MC900340522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6872" y="3271137"/>
              <a:ext cx="709613" cy="908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C:\Users\yotsuda\AppData\Local\Microsoft\Windows\Temporary Internet Files\Content.IE5\WVACZV0T\MC900340522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6872" y="727891"/>
              <a:ext cx="709613" cy="908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4" name="Picture 6" descr="C:\Users\yotsuda\AppData\Local\Microsoft\Windows\Temporary Internet Files\Content.IE5\15XVC1ZB\MP90044447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244" y="4941168"/>
            <a:ext cx="792103" cy="118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グループ化 10"/>
          <p:cNvGrpSpPr/>
          <p:nvPr/>
        </p:nvGrpSpPr>
        <p:grpSpPr>
          <a:xfrm>
            <a:off x="1475656" y="807436"/>
            <a:ext cx="6696744" cy="4781804"/>
            <a:chOff x="1475656" y="807436"/>
            <a:chExt cx="6696744" cy="4781804"/>
          </a:xfrm>
        </p:grpSpPr>
        <p:grpSp>
          <p:nvGrpSpPr>
            <p:cNvPr id="10" name="グループ化 9"/>
            <p:cNvGrpSpPr/>
            <p:nvPr/>
          </p:nvGrpSpPr>
          <p:grpSpPr>
            <a:xfrm>
              <a:off x="1475656" y="807436"/>
              <a:ext cx="6696744" cy="4781804"/>
              <a:chOff x="1475656" y="807436"/>
              <a:chExt cx="6696744" cy="4781804"/>
            </a:xfrm>
          </p:grpSpPr>
          <p:sp>
            <p:nvSpPr>
              <p:cNvPr id="13" name="フローチャート : 磁気ディスク 12"/>
              <p:cNvSpPr/>
              <p:nvPr/>
            </p:nvSpPr>
            <p:spPr>
              <a:xfrm>
                <a:off x="1475656" y="2477444"/>
                <a:ext cx="1256689" cy="1033926"/>
              </a:xfrm>
              <a:prstGeom prst="flowChartMagneticDisk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dirty="0" smtClean="0"/>
                  <a:t>バグ報告票</a:t>
                </a:r>
                <a:endParaRPr lang="en-US" altLang="ja-JP" sz="1400" dirty="0" smtClean="0"/>
              </a:p>
              <a:p>
                <a:pPr algn="ctr"/>
                <a:r>
                  <a:rPr kumimoji="1" lang="ja-JP" altLang="en-US" sz="1400" dirty="0"/>
                  <a:t>データベース</a:t>
                </a:r>
              </a:p>
            </p:txBody>
          </p:sp>
          <p:grpSp>
            <p:nvGrpSpPr>
              <p:cNvPr id="39" name="グループ化 38"/>
              <p:cNvGrpSpPr/>
              <p:nvPr/>
            </p:nvGrpSpPr>
            <p:grpSpPr>
              <a:xfrm rot="16200000">
                <a:off x="5979792" y="2459956"/>
                <a:ext cx="243207" cy="1068902"/>
                <a:chOff x="4355976" y="1540212"/>
                <a:chExt cx="243207" cy="1068902"/>
              </a:xfrm>
            </p:grpSpPr>
            <p:cxnSp>
              <p:nvCxnSpPr>
                <p:cNvPr id="40" name="直線矢印コネクタ 39"/>
                <p:cNvCxnSpPr/>
                <p:nvPr/>
              </p:nvCxnSpPr>
              <p:spPr>
                <a:xfrm>
                  <a:off x="4599183" y="1682878"/>
                  <a:ext cx="0" cy="926236"/>
                </a:xfrm>
                <a:prstGeom prst="straightConnector1">
                  <a:avLst/>
                </a:prstGeom>
                <a:ln w="63500">
                  <a:headEnd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線矢印コネクタ 40"/>
                <p:cNvCxnSpPr/>
                <p:nvPr/>
              </p:nvCxnSpPr>
              <p:spPr>
                <a:xfrm>
                  <a:off x="4355976" y="1540212"/>
                  <a:ext cx="0" cy="926236"/>
                </a:xfrm>
                <a:prstGeom prst="straightConnector1">
                  <a:avLst/>
                </a:prstGeom>
                <a:ln w="63500">
                  <a:headEnd type="arrow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グループ化 6"/>
              <p:cNvGrpSpPr/>
              <p:nvPr/>
            </p:nvGrpSpPr>
            <p:grpSpPr>
              <a:xfrm>
                <a:off x="5401666" y="2130501"/>
                <a:ext cx="1068902" cy="1726422"/>
                <a:chOff x="5401666" y="2184258"/>
                <a:chExt cx="1068902" cy="1726422"/>
              </a:xfrm>
            </p:grpSpPr>
            <p:grpSp>
              <p:nvGrpSpPr>
                <p:cNvPr id="36" name="グループ化 35"/>
                <p:cNvGrpSpPr/>
                <p:nvPr/>
              </p:nvGrpSpPr>
              <p:grpSpPr>
                <a:xfrm rot="7200000">
                  <a:off x="5814513" y="3254626"/>
                  <a:ext cx="243207" cy="1068902"/>
                  <a:chOff x="4355976" y="1540212"/>
                  <a:chExt cx="243207" cy="1068902"/>
                </a:xfrm>
              </p:grpSpPr>
              <p:cxnSp>
                <p:nvCxnSpPr>
                  <p:cNvPr id="37" name="直線矢印コネクタ 36"/>
                  <p:cNvCxnSpPr/>
                  <p:nvPr/>
                </p:nvCxnSpPr>
                <p:spPr>
                  <a:xfrm>
                    <a:off x="4599183" y="1682878"/>
                    <a:ext cx="0" cy="926236"/>
                  </a:xfrm>
                  <a:prstGeom prst="straightConnector1">
                    <a:avLst/>
                  </a:prstGeom>
                  <a:ln w="63500">
                    <a:headEnd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線矢印コネクタ 37"/>
                  <p:cNvCxnSpPr/>
                  <p:nvPr/>
                </p:nvCxnSpPr>
                <p:spPr>
                  <a:xfrm>
                    <a:off x="4355976" y="1540212"/>
                    <a:ext cx="0" cy="926236"/>
                  </a:xfrm>
                  <a:prstGeom prst="straightConnector1">
                    <a:avLst/>
                  </a:prstGeom>
                  <a:ln w="63500">
                    <a:headEnd type="arrow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" name="グループ化 44"/>
                <p:cNvGrpSpPr/>
                <p:nvPr/>
              </p:nvGrpSpPr>
              <p:grpSpPr>
                <a:xfrm rot="3600000">
                  <a:off x="5814513" y="1771411"/>
                  <a:ext cx="243207" cy="1068902"/>
                  <a:chOff x="4355976" y="1540212"/>
                  <a:chExt cx="243207" cy="1068902"/>
                </a:xfrm>
              </p:grpSpPr>
              <p:cxnSp>
                <p:nvCxnSpPr>
                  <p:cNvPr id="46" name="直線矢印コネクタ 45"/>
                  <p:cNvCxnSpPr/>
                  <p:nvPr/>
                </p:nvCxnSpPr>
                <p:spPr>
                  <a:xfrm>
                    <a:off x="4599183" y="1682878"/>
                    <a:ext cx="0" cy="926236"/>
                  </a:xfrm>
                  <a:prstGeom prst="straightConnector1">
                    <a:avLst/>
                  </a:prstGeom>
                  <a:ln w="63500">
                    <a:headEnd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線矢印コネクタ 46"/>
                  <p:cNvCxnSpPr/>
                  <p:nvPr/>
                </p:nvCxnSpPr>
                <p:spPr>
                  <a:xfrm>
                    <a:off x="4355976" y="1540212"/>
                    <a:ext cx="0" cy="926236"/>
                  </a:xfrm>
                  <a:prstGeom prst="straightConnector1">
                    <a:avLst/>
                  </a:prstGeom>
                  <a:ln w="63500">
                    <a:headEnd type="arrow" w="sm" len="sm"/>
                    <a:tailEnd type="none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" name="テキスト ボックス 2"/>
              <p:cNvSpPr txBox="1"/>
              <p:nvPr/>
            </p:nvSpPr>
            <p:spPr>
              <a:xfrm>
                <a:off x="6660232" y="5219908"/>
                <a:ext cx="13019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クライアント</a:t>
                </a:r>
                <a:endParaRPr kumimoji="1" lang="ja-JP" altLang="en-US" dirty="0"/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4164167" y="3648476"/>
                <a:ext cx="1088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サーバー</a:t>
                </a:r>
                <a:endParaRPr kumimoji="1" lang="ja-JP" altLang="en-US" dirty="0"/>
              </a:p>
            </p:txBody>
          </p:sp>
          <p:grpSp>
            <p:nvGrpSpPr>
              <p:cNvPr id="52" name="グループ化 51"/>
              <p:cNvGrpSpPr/>
              <p:nvPr/>
            </p:nvGrpSpPr>
            <p:grpSpPr>
              <a:xfrm rot="16200000">
                <a:off x="3322435" y="2459956"/>
                <a:ext cx="243207" cy="1068902"/>
                <a:chOff x="4355976" y="1540212"/>
                <a:chExt cx="243207" cy="1068902"/>
              </a:xfrm>
            </p:grpSpPr>
            <p:cxnSp>
              <p:nvCxnSpPr>
                <p:cNvPr id="53" name="直線矢印コネクタ 52"/>
                <p:cNvCxnSpPr/>
                <p:nvPr/>
              </p:nvCxnSpPr>
              <p:spPr>
                <a:xfrm>
                  <a:off x="4599183" y="1682878"/>
                  <a:ext cx="0" cy="926236"/>
                </a:xfrm>
                <a:prstGeom prst="straightConnector1">
                  <a:avLst/>
                </a:prstGeom>
                <a:ln w="63500">
                  <a:headEnd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矢印コネクタ 54"/>
                <p:cNvCxnSpPr/>
                <p:nvPr/>
              </p:nvCxnSpPr>
              <p:spPr>
                <a:xfrm>
                  <a:off x="4355976" y="1540212"/>
                  <a:ext cx="0" cy="926236"/>
                </a:xfrm>
                <a:prstGeom prst="straightConnector1">
                  <a:avLst/>
                </a:prstGeom>
                <a:ln w="63500">
                  <a:headEnd type="arrow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2053" name="Picture 5" descr="C:\Users\yotsuda\AppData\Local\Microsoft\Windows\Temporary Internet Files\Content.IE5\15XVC1ZB\MC900198140[1].wmf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2982" y="2372959"/>
                <a:ext cx="1149945" cy="12428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" name="グループ化 5"/>
              <p:cNvGrpSpPr/>
              <p:nvPr/>
            </p:nvGrpSpPr>
            <p:grpSpPr>
              <a:xfrm>
                <a:off x="6611029" y="807436"/>
                <a:ext cx="1351162" cy="4388116"/>
                <a:chOff x="6779025" y="807436"/>
                <a:chExt cx="1351162" cy="4388116"/>
              </a:xfrm>
            </p:grpSpPr>
            <p:pic>
              <p:nvPicPr>
                <p:cNvPr id="26" name="Picture 3" descr="C:\idd\doc\civ_003.jpg"/>
                <p:cNvPicPr>
                  <a:picLocks noChangeAspect="1" noChangeArrowheads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779025" y="3728122"/>
                  <a:ext cx="1351162" cy="146743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7" name="Picture 2" descr="C:\idd\doc\illust615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0928" y="807436"/>
                  <a:ext cx="907356" cy="131464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29" name="Picture 2" descr="C:\idd\doc\3603.jpg"/>
              <p:cNvPicPr>
                <a:picLocks noChangeAspect="1" noChangeArrowheads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97967" y="2407191"/>
                <a:ext cx="1174433" cy="11744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2" name="Picture 3" descr="C:\Users\yotsuda\AppData\Local\Microsoft\Windows\Temporary Internet Files\Content.IE5\0QU032KJ\MC900297161[1].wmf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063" y="4158537"/>
              <a:ext cx="738736" cy="690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3" descr="C:\Users\yotsuda\AppData\Local\Microsoft\Windows\Temporary Internet Files\Content.IE5\0QU032KJ\MC900297161[1].wmf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8263" y="2994407"/>
              <a:ext cx="738736" cy="690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3" descr="C:\Users\yotsuda\AppData\Local\Microsoft\Windows\Temporary Internet Files\Content.IE5\0QU032KJ\MC900297161[1].wmf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0864" y="1848768"/>
              <a:ext cx="738736" cy="690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3" descr="C:\Users\yotsuda\AppData\Local\Microsoft\Windows\Temporary Internet Files\Content.IE5\0QU032KJ\MC900297161[1].wmf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9180" y="2099650"/>
              <a:ext cx="738736" cy="690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3" descr="C:\Users\yotsuda\AppData\Local\Microsoft\Windows\Temporary Internet Files\Content.IE5\0QU032KJ\MC900297161[1].wmf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4239" y="1869037"/>
              <a:ext cx="738736" cy="690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1517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/>
        </p:nvGrpSpPr>
        <p:grpSpPr>
          <a:xfrm>
            <a:off x="827584" y="404664"/>
            <a:ext cx="7272808" cy="6048672"/>
            <a:chOff x="827584" y="404664"/>
            <a:chExt cx="7272808" cy="6048672"/>
          </a:xfrm>
        </p:grpSpPr>
        <p:sp>
          <p:nvSpPr>
            <p:cNvPr id="14" name="片側の 2 つの角を丸めた四角形 13"/>
            <p:cNvSpPr/>
            <p:nvPr/>
          </p:nvSpPr>
          <p:spPr>
            <a:xfrm>
              <a:off x="827584" y="404664"/>
              <a:ext cx="7272808" cy="6048672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 </a:t>
              </a:r>
              <a:r>
                <a:rPr lang="ja-JP" altLang="en-US" sz="2800" dirty="0" smtClean="0"/>
                <a:t>開発者用</a:t>
              </a:r>
              <a:r>
                <a:rPr lang="en-US" altLang="ja-JP" sz="2800" dirty="0" smtClean="0"/>
                <a:t>PC</a:t>
              </a:r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pPr algn="ctr"/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pPr algn="ctr"/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pPr algn="ctr"/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pPr algn="ctr"/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pPr algn="ctr"/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pPr algn="ctr"/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pPr algn="ctr"/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pPr algn="ctr"/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pPr algn="ctr"/>
              <a:endParaRPr lang="en-US" altLang="ja-JP" dirty="0" smtClean="0"/>
            </a:p>
            <a:p>
              <a:pPr algn="ctr"/>
              <a:endParaRPr kumimoji="1" lang="en-US" altLang="ja-JP" dirty="0"/>
            </a:p>
            <a:p>
              <a:endParaRPr kumimoji="1" lang="ja-JP" altLang="en-US" dirty="0"/>
            </a:p>
          </p:txBody>
        </p:sp>
        <p:pic>
          <p:nvPicPr>
            <p:cNvPr id="4" name="Picture 5" descr="C:\Users\yotsuda\AppData\Local\Microsoft\Windows\Temporary Internet Files\Content.IE5\1TBG760M\MC900297909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1756" y="2597345"/>
              <a:ext cx="1984100" cy="838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5" descr="C:\Users\yotsuda\AppData\Local\Microsoft\Windows\Temporary Internet Files\Content.IE5\1TBG760M\MC900297909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070" y="1556792"/>
              <a:ext cx="1984100" cy="838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C:\Users\yotsuda\AppData\Local\Microsoft\Windows\Temporary Internet Files\Content.IE5\1TBG760M\MC900297909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0228" y="3637898"/>
              <a:ext cx="1984100" cy="838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yotsuda\AppData\Local\Microsoft\Windows\Temporary Internet Files\Content.IE5\1TBG760M\MC900297909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7913" y="4678450"/>
              <a:ext cx="1984100" cy="838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idd\doc\civ_003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1175" y="3362137"/>
              <a:ext cx="1390303" cy="1390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3083877" y="5517232"/>
              <a:ext cx="15135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600" dirty="0" smtClean="0"/>
                <a:t>製品</a:t>
              </a:r>
              <a:r>
                <a:rPr lang="en-US" altLang="ja-JP" sz="1600" dirty="0"/>
                <a:t>B</a:t>
              </a:r>
              <a:r>
                <a:rPr lang="ja-JP" altLang="en-US" sz="1600" dirty="0" smtClean="0"/>
                <a:t>の</a:t>
              </a:r>
              <a:endParaRPr lang="en-US" altLang="ja-JP" sz="1600" dirty="0" smtClean="0"/>
            </a:p>
            <a:p>
              <a:pPr algn="ctr"/>
              <a:r>
                <a:rPr lang="ja-JP" altLang="en-US" sz="1600" dirty="0" smtClean="0"/>
                <a:t>開発ブランチの</a:t>
              </a:r>
              <a:endParaRPr lang="en-US" altLang="ja-JP" sz="1600" dirty="0" smtClean="0"/>
            </a:p>
            <a:p>
              <a:pPr algn="ctr"/>
              <a:r>
                <a:rPr lang="ja-JP" altLang="en-US" sz="1600" dirty="0" smtClean="0"/>
                <a:t>サンドボックス</a:t>
              </a:r>
              <a:endParaRPr kumimoji="1" lang="ja-JP" altLang="en-US" sz="1600" dirty="0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645534" y="1772816"/>
              <a:ext cx="14109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600" dirty="0" smtClean="0"/>
                <a:t>製品</a:t>
              </a:r>
              <a:r>
                <a:rPr lang="en-US" altLang="ja-JP" sz="1600" dirty="0" smtClean="0"/>
                <a:t>A</a:t>
              </a:r>
              <a:r>
                <a:rPr lang="ja-JP" altLang="en-US" sz="1600" dirty="0" smtClean="0"/>
                <a:t>の</a:t>
              </a:r>
              <a:endParaRPr lang="en-US" altLang="ja-JP" sz="1600" dirty="0" smtClean="0"/>
            </a:p>
            <a:p>
              <a:pPr algn="ctr"/>
              <a:r>
                <a:rPr lang="ja-JP" altLang="en-US" sz="1600" dirty="0" smtClean="0"/>
                <a:t>メインライン</a:t>
              </a:r>
              <a:r>
                <a:rPr lang="ja-JP" altLang="en-US" sz="1600" dirty="0"/>
                <a:t>の</a:t>
              </a:r>
              <a:endParaRPr lang="en-US" altLang="ja-JP" sz="1600" dirty="0" smtClean="0"/>
            </a:p>
            <a:p>
              <a:pPr algn="ctr"/>
              <a:r>
                <a:rPr lang="ja-JP" altLang="en-US" sz="1600" dirty="0" smtClean="0"/>
                <a:t>サンドボックス</a:t>
              </a:r>
              <a:endParaRPr kumimoji="1" lang="ja-JP" altLang="en-US" sz="1600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4978615" y="764704"/>
              <a:ext cx="15135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600" dirty="0" smtClean="0"/>
                <a:t>製品</a:t>
              </a:r>
              <a:r>
                <a:rPr kumimoji="1" lang="en-US" altLang="ja-JP" sz="1600" dirty="0" smtClean="0"/>
                <a:t>A</a:t>
              </a:r>
              <a:r>
                <a:rPr lang="ja-JP" altLang="en-US" sz="1600" dirty="0" smtClean="0"/>
                <a:t>の</a:t>
              </a:r>
              <a:endParaRPr lang="en-US" altLang="ja-JP" sz="1600" dirty="0" smtClean="0"/>
            </a:p>
            <a:p>
              <a:pPr algn="ctr"/>
              <a:r>
                <a:rPr lang="ja-JP" altLang="en-US" sz="1600" dirty="0" smtClean="0"/>
                <a:t>保守ブランチ</a:t>
              </a:r>
              <a:r>
                <a:rPr lang="ja-JP" altLang="en-US" sz="1600" dirty="0"/>
                <a:t>の</a:t>
              </a:r>
              <a:endParaRPr lang="en-US" altLang="ja-JP" sz="1600" dirty="0" smtClean="0"/>
            </a:p>
            <a:p>
              <a:pPr algn="ctr"/>
              <a:r>
                <a:rPr lang="ja-JP" altLang="en-US" sz="1600" dirty="0" smtClean="0"/>
                <a:t>サンドボックス</a:t>
              </a:r>
              <a:endParaRPr kumimoji="1" lang="ja-JP" altLang="en-US" sz="1600" dirty="0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5914719" y="4509120"/>
              <a:ext cx="15135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600" dirty="0" smtClean="0"/>
                <a:t>製品</a:t>
              </a:r>
              <a:r>
                <a:rPr lang="en-US" altLang="ja-JP" sz="1600" dirty="0"/>
                <a:t>C</a:t>
              </a:r>
              <a:r>
                <a:rPr lang="ja-JP" altLang="en-US" sz="1600" dirty="0" smtClean="0"/>
                <a:t>の</a:t>
              </a:r>
              <a:endParaRPr lang="en-US" altLang="ja-JP" sz="1600" dirty="0" smtClean="0"/>
            </a:p>
            <a:p>
              <a:pPr algn="ctr"/>
              <a:r>
                <a:rPr lang="ja-JP" altLang="en-US" sz="1600" dirty="0" smtClean="0"/>
                <a:t>開発ブランチの</a:t>
              </a:r>
              <a:endParaRPr lang="en-US" altLang="ja-JP" sz="1600" dirty="0" smtClean="0"/>
            </a:p>
            <a:p>
              <a:pPr algn="ctr"/>
              <a:r>
                <a:rPr lang="ja-JP" altLang="en-US" sz="1600" dirty="0" smtClean="0"/>
                <a:t>サンドボックス</a:t>
              </a:r>
              <a:endParaRPr kumimoji="1" lang="ja-JP" altLang="en-US" sz="1600" dirty="0"/>
            </a:p>
          </p:txBody>
        </p:sp>
        <p:sp>
          <p:nvSpPr>
            <p:cNvPr id="13" name="角丸四角形吹き出し 12"/>
            <p:cNvSpPr/>
            <p:nvPr/>
          </p:nvSpPr>
          <p:spPr>
            <a:xfrm>
              <a:off x="4427984" y="2564904"/>
              <a:ext cx="1578079" cy="995455"/>
            </a:xfrm>
            <a:prstGeom prst="wedgeRoundRectCallout">
              <a:avLst>
                <a:gd name="adj1" fmla="val -46396"/>
                <a:gd name="adj2" fmla="val 85014"/>
                <a:gd name="adj3" fmla="val 1666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ヨシ、次は</a:t>
              </a:r>
              <a:r>
                <a:rPr kumimoji="1" lang="en-US" altLang="ja-JP" dirty="0" smtClean="0"/>
                <a:t/>
              </a:r>
              <a:br>
                <a:rPr kumimoji="1" lang="en-US" altLang="ja-JP" dirty="0" smtClean="0"/>
              </a:br>
              <a:r>
                <a:rPr kumimoji="1" lang="ja-JP" altLang="en-US" dirty="0" smtClean="0"/>
                <a:t>このお</a:t>
              </a:r>
              <a:r>
                <a:rPr lang="ja-JP" altLang="en-US" dirty="0"/>
                <a:t>砂場</a:t>
              </a:r>
              <a:r>
                <a:rPr kumimoji="1" lang="ja-JP" altLang="en-US" dirty="0" smtClean="0"/>
                <a:t>で作業するか</a:t>
              </a:r>
              <a:r>
                <a:rPr kumimoji="1" lang="en-US" altLang="ja-JP" dirty="0" smtClean="0"/>
                <a:t>…</a:t>
              </a:r>
              <a:endParaRPr kumimoji="1" lang="ja-JP" alt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3538416" y="3090446"/>
              <a:ext cx="8002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1600"/>
                <a:t>開発者</a:t>
              </a:r>
              <a:endParaRPr kumimoji="1" lang="ja-JP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7092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043608" y="283978"/>
            <a:ext cx="7056784" cy="5995813"/>
            <a:chOff x="1043608" y="283978"/>
            <a:chExt cx="7056784" cy="5995813"/>
          </a:xfrm>
        </p:grpSpPr>
        <p:grpSp>
          <p:nvGrpSpPr>
            <p:cNvPr id="31" name="グループ化 30"/>
            <p:cNvGrpSpPr/>
            <p:nvPr/>
          </p:nvGrpSpPr>
          <p:grpSpPr>
            <a:xfrm>
              <a:off x="1043608" y="283978"/>
              <a:ext cx="7056784" cy="5995813"/>
              <a:chOff x="1043608" y="283978"/>
              <a:chExt cx="7056784" cy="5995813"/>
            </a:xfrm>
          </p:grpSpPr>
          <p:sp>
            <p:nvSpPr>
              <p:cNvPr id="49" name="角丸四角形 48"/>
              <p:cNvSpPr/>
              <p:nvPr/>
            </p:nvSpPr>
            <p:spPr>
              <a:xfrm>
                <a:off x="2150158" y="283978"/>
                <a:ext cx="4843685" cy="5995813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US" altLang="ja-JP" dirty="0" smtClean="0"/>
              </a:p>
              <a:p>
                <a:endParaRPr lang="en-US" altLang="ja-JP" dirty="0"/>
              </a:p>
              <a:p>
                <a:endParaRPr lang="en-US" altLang="ja-JP" dirty="0"/>
              </a:p>
              <a:p>
                <a:r>
                  <a:rPr lang="ja-JP" altLang="en-US" dirty="0" smtClean="0"/>
                  <a:t>リポジトリ</a:t>
                </a:r>
                <a:endParaRPr lang="en-US" altLang="ja-JP" dirty="0" smtClean="0"/>
              </a:p>
              <a:p>
                <a:endParaRPr lang="en-US" altLang="ja-JP" dirty="0" smtClean="0"/>
              </a:p>
              <a:p>
                <a:r>
                  <a:rPr lang="ja-JP" altLang="en-US" dirty="0" smtClean="0"/>
                  <a:t>サンドボックス</a:t>
                </a:r>
                <a:endParaRPr lang="en-US" altLang="ja-JP" dirty="0" smtClean="0"/>
              </a:p>
            </p:txBody>
          </p:sp>
          <p:sp>
            <p:nvSpPr>
              <p:cNvPr id="9" name="曲折矢印 8"/>
              <p:cNvSpPr/>
              <p:nvPr/>
            </p:nvSpPr>
            <p:spPr>
              <a:xfrm>
                <a:off x="2839110" y="1676288"/>
                <a:ext cx="1491632" cy="559887"/>
              </a:xfrm>
              <a:prstGeom prst="bentArrow">
                <a:avLst>
                  <a:gd name="adj1" fmla="val 7639"/>
                  <a:gd name="adj2" fmla="val 11294"/>
                  <a:gd name="adj3" fmla="val 19961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右矢印 9"/>
              <p:cNvSpPr/>
              <p:nvPr/>
            </p:nvSpPr>
            <p:spPr>
              <a:xfrm>
                <a:off x="2411761" y="2199553"/>
                <a:ext cx="3719199" cy="130275"/>
              </a:xfrm>
              <a:prstGeom prst="rightArrow">
                <a:avLst>
                  <a:gd name="adj1" fmla="val 28064"/>
                  <a:gd name="adj2" fmla="val 10955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曲折矢印 10"/>
              <p:cNvSpPr/>
              <p:nvPr/>
            </p:nvSpPr>
            <p:spPr>
              <a:xfrm flipV="1">
                <a:off x="3216697" y="2288813"/>
                <a:ext cx="2280177" cy="518784"/>
              </a:xfrm>
              <a:prstGeom prst="bentArrow">
                <a:avLst>
                  <a:gd name="adj1" fmla="val 8099"/>
                  <a:gd name="adj2" fmla="val 12036"/>
                  <a:gd name="adj3" fmla="val 25000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曲折矢印 14"/>
              <p:cNvSpPr/>
              <p:nvPr/>
            </p:nvSpPr>
            <p:spPr>
              <a:xfrm>
                <a:off x="4994526" y="1628800"/>
                <a:ext cx="1627342" cy="615876"/>
              </a:xfrm>
              <a:prstGeom prst="bentArrow">
                <a:avLst>
                  <a:gd name="adj1" fmla="val 5811"/>
                  <a:gd name="adj2" fmla="val 12207"/>
                  <a:gd name="adj3" fmla="val 19961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円/楕円 17"/>
              <p:cNvSpPr/>
              <p:nvPr/>
            </p:nvSpPr>
            <p:spPr>
              <a:xfrm>
                <a:off x="3055069" y="1690817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円/楕円 18"/>
              <p:cNvSpPr/>
              <p:nvPr/>
            </p:nvSpPr>
            <p:spPr>
              <a:xfrm>
                <a:off x="3480200" y="1690817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円/楕円 19"/>
              <p:cNvSpPr/>
              <p:nvPr/>
            </p:nvSpPr>
            <p:spPr>
              <a:xfrm>
                <a:off x="3719770" y="1690817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円/楕円 20"/>
              <p:cNvSpPr/>
              <p:nvPr/>
            </p:nvSpPr>
            <p:spPr>
              <a:xfrm>
                <a:off x="2580920" y="2219921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円/楕円 21"/>
              <p:cNvSpPr/>
              <p:nvPr/>
            </p:nvSpPr>
            <p:spPr>
              <a:xfrm>
                <a:off x="2817418" y="2225037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円/楕円 22"/>
              <p:cNvSpPr/>
              <p:nvPr/>
            </p:nvSpPr>
            <p:spPr>
              <a:xfrm>
                <a:off x="3473207" y="2219921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円/楕円 23"/>
              <p:cNvSpPr/>
              <p:nvPr/>
            </p:nvSpPr>
            <p:spPr>
              <a:xfrm>
                <a:off x="3719770" y="2225037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円/楕円 24"/>
              <p:cNvSpPr/>
              <p:nvPr/>
            </p:nvSpPr>
            <p:spPr>
              <a:xfrm>
                <a:off x="4007427" y="2225037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円/楕円 25"/>
              <p:cNvSpPr/>
              <p:nvPr/>
            </p:nvSpPr>
            <p:spPr>
              <a:xfrm>
                <a:off x="4623835" y="2225037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円/楕円 26"/>
              <p:cNvSpPr/>
              <p:nvPr/>
            </p:nvSpPr>
            <p:spPr>
              <a:xfrm>
                <a:off x="3473207" y="2702815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27"/>
              <p:cNvSpPr/>
              <p:nvPr/>
            </p:nvSpPr>
            <p:spPr>
              <a:xfrm>
                <a:off x="3760864" y="2702815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円/楕円 28"/>
              <p:cNvSpPr/>
              <p:nvPr/>
            </p:nvSpPr>
            <p:spPr>
              <a:xfrm>
                <a:off x="4500553" y="2702651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円/楕円 29"/>
              <p:cNvSpPr/>
              <p:nvPr/>
            </p:nvSpPr>
            <p:spPr>
              <a:xfrm>
                <a:off x="4829304" y="2702815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5281337" y="1659955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円/楕円 37"/>
              <p:cNvSpPr/>
              <p:nvPr/>
            </p:nvSpPr>
            <p:spPr>
              <a:xfrm>
                <a:off x="5568994" y="1660120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8" name="グループ化 67"/>
              <p:cNvGrpSpPr/>
              <p:nvPr/>
            </p:nvGrpSpPr>
            <p:grpSpPr>
              <a:xfrm>
                <a:off x="5868144" y="2492946"/>
                <a:ext cx="763226" cy="864046"/>
                <a:chOff x="6938683" y="1844824"/>
                <a:chExt cx="1017693" cy="1152128"/>
              </a:xfrm>
            </p:grpSpPr>
            <p:sp>
              <p:nvSpPr>
                <p:cNvPr id="67" name="角丸四角形吹き出し 66"/>
                <p:cNvSpPr/>
                <p:nvPr/>
              </p:nvSpPr>
              <p:spPr>
                <a:xfrm>
                  <a:off x="6938683" y="1844824"/>
                  <a:ext cx="1017693" cy="1152128"/>
                </a:xfrm>
                <a:prstGeom prst="wedgeRoundRectCallout">
                  <a:avLst>
                    <a:gd name="adj1" fmla="val -101213"/>
                    <a:gd name="adj2" fmla="val -21129"/>
                    <a:gd name="adj3" fmla="val 16667"/>
                  </a:avLst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60" name="グループ化 59"/>
                <p:cNvGrpSpPr/>
                <p:nvPr/>
              </p:nvGrpSpPr>
              <p:grpSpPr>
                <a:xfrm>
                  <a:off x="7125923" y="2026565"/>
                  <a:ext cx="624162" cy="790375"/>
                  <a:chOff x="1187624" y="2524125"/>
                  <a:chExt cx="905280" cy="1146355"/>
                </a:xfrm>
              </p:grpSpPr>
              <p:sp>
                <p:nvSpPr>
                  <p:cNvPr id="61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187624" y="2524125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0800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sp>
                <p:nvSpPr>
                  <p:cNvPr id="62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591323" y="2924944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0800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sp>
                <p:nvSpPr>
                  <p:cNvPr id="63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591323" y="3356992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0800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cxnSp>
                <p:nvCxnSpPr>
                  <p:cNvPr id="64" name="直線コネクタ 63"/>
                  <p:cNvCxnSpPr>
                    <a:stCxn id="61" idx="2"/>
                  </p:cNvCxnSpPr>
                  <p:nvPr/>
                </p:nvCxnSpPr>
                <p:spPr>
                  <a:xfrm flipH="1">
                    <a:off x="1438414" y="2837613"/>
                    <a:ext cx="1" cy="676123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線コネクタ 64"/>
                  <p:cNvCxnSpPr>
                    <a:endCxn id="63" idx="1"/>
                  </p:cNvCxnSpPr>
                  <p:nvPr/>
                </p:nvCxnSpPr>
                <p:spPr>
                  <a:xfrm>
                    <a:off x="1438415" y="3513736"/>
                    <a:ext cx="152908" cy="0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線コネクタ 65"/>
                  <p:cNvCxnSpPr>
                    <a:stCxn id="62" idx="1"/>
                  </p:cNvCxnSpPr>
                  <p:nvPr/>
                </p:nvCxnSpPr>
                <p:spPr>
                  <a:xfrm flipH="1">
                    <a:off x="1438414" y="3081688"/>
                    <a:ext cx="152909" cy="0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9" name="円/楕円 38"/>
              <p:cNvSpPr/>
              <p:nvPr/>
            </p:nvSpPr>
            <p:spPr>
              <a:xfrm>
                <a:off x="5856651" y="1659955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0" name="円/楕円 39"/>
              <p:cNvSpPr/>
              <p:nvPr/>
            </p:nvSpPr>
            <p:spPr>
              <a:xfrm>
                <a:off x="6144308" y="1661832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円/楕円 40"/>
              <p:cNvSpPr/>
              <p:nvPr/>
            </p:nvSpPr>
            <p:spPr>
              <a:xfrm>
                <a:off x="5240243" y="2219921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2" name="円/楕円 41"/>
              <p:cNvSpPr/>
              <p:nvPr/>
            </p:nvSpPr>
            <p:spPr>
              <a:xfrm>
                <a:off x="5496874" y="2219921"/>
                <a:ext cx="89181" cy="89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3" name="円/楕円 42"/>
              <p:cNvSpPr/>
              <p:nvPr/>
            </p:nvSpPr>
            <p:spPr>
              <a:xfrm>
                <a:off x="3230098" y="1654839"/>
                <a:ext cx="171369" cy="1713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円/楕円 43"/>
              <p:cNvSpPr/>
              <p:nvPr/>
            </p:nvSpPr>
            <p:spPr>
              <a:xfrm>
                <a:off x="3154689" y="2183943"/>
                <a:ext cx="171369" cy="1713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5" name="円/楕円 44"/>
              <p:cNvSpPr/>
              <p:nvPr/>
            </p:nvSpPr>
            <p:spPr>
              <a:xfrm>
                <a:off x="4105457" y="2666837"/>
                <a:ext cx="171369" cy="1713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円/楕円 45"/>
              <p:cNvSpPr/>
              <p:nvPr/>
            </p:nvSpPr>
            <p:spPr>
              <a:xfrm>
                <a:off x="4253990" y="2178663"/>
                <a:ext cx="171369" cy="1713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円/楕円 46"/>
              <p:cNvSpPr/>
              <p:nvPr/>
            </p:nvSpPr>
            <p:spPr>
              <a:xfrm>
                <a:off x="4926841" y="2183943"/>
                <a:ext cx="171369" cy="1713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0" name="直線コネクタ 49"/>
              <p:cNvCxnSpPr/>
              <p:nvPr/>
            </p:nvCxnSpPr>
            <p:spPr>
              <a:xfrm>
                <a:off x="1043608" y="3688457"/>
                <a:ext cx="7056784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グループ化 52"/>
              <p:cNvGrpSpPr/>
              <p:nvPr/>
            </p:nvGrpSpPr>
            <p:grpSpPr>
              <a:xfrm>
                <a:off x="3788829" y="4410450"/>
                <a:ext cx="1215219" cy="1538830"/>
                <a:chOff x="1187624" y="2524125"/>
                <a:chExt cx="905280" cy="1146355"/>
              </a:xfrm>
            </p:grpSpPr>
            <p:sp>
              <p:nvSpPr>
                <p:cNvPr id="54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187624" y="2524125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sp>
              <p:nvSpPr>
                <p:cNvPr id="55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591323" y="2924944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sp>
              <p:nvSpPr>
                <p:cNvPr id="56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591323" y="3356992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cxnSp>
              <p:nvCxnSpPr>
                <p:cNvPr id="57" name="直線コネクタ 56"/>
                <p:cNvCxnSpPr>
                  <a:stCxn id="54" idx="2"/>
                </p:cNvCxnSpPr>
                <p:nvPr/>
              </p:nvCxnSpPr>
              <p:spPr>
                <a:xfrm flipH="1">
                  <a:off x="1438414" y="2837613"/>
                  <a:ext cx="1" cy="676123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コネクタ 57"/>
                <p:cNvCxnSpPr>
                  <a:endCxn id="56" idx="1"/>
                </p:cNvCxnSpPr>
                <p:nvPr/>
              </p:nvCxnSpPr>
              <p:spPr>
                <a:xfrm>
                  <a:off x="1438415" y="3513736"/>
                  <a:ext cx="152908" cy="0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線コネクタ 58"/>
                <p:cNvCxnSpPr>
                  <a:stCxn id="55" idx="1"/>
                </p:cNvCxnSpPr>
                <p:nvPr/>
              </p:nvCxnSpPr>
              <p:spPr>
                <a:xfrm flipH="1">
                  <a:off x="1438414" y="3081688"/>
                  <a:ext cx="152909" cy="0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グループ化 68"/>
              <p:cNvGrpSpPr/>
              <p:nvPr/>
            </p:nvGrpSpPr>
            <p:grpSpPr>
              <a:xfrm>
                <a:off x="5652120" y="548730"/>
                <a:ext cx="763226" cy="864046"/>
                <a:chOff x="6938683" y="1844824"/>
                <a:chExt cx="1017693" cy="1152128"/>
              </a:xfrm>
            </p:grpSpPr>
            <p:sp>
              <p:nvSpPr>
                <p:cNvPr id="70" name="角丸四角形吹き出し 69"/>
                <p:cNvSpPr/>
                <p:nvPr/>
              </p:nvSpPr>
              <p:spPr>
                <a:xfrm>
                  <a:off x="6938683" y="1844824"/>
                  <a:ext cx="1017693" cy="1152128"/>
                </a:xfrm>
                <a:prstGeom prst="wedgeRoundRectCallout">
                  <a:avLst>
                    <a:gd name="adj1" fmla="val -199513"/>
                    <a:gd name="adj2" fmla="val 144421"/>
                    <a:gd name="adj3" fmla="val 16667"/>
                  </a:avLst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71" name="グループ化 70"/>
                <p:cNvGrpSpPr/>
                <p:nvPr/>
              </p:nvGrpSpPr>
              <p:grpSpPr>
                <a:xfrm>
                  <a:off x="7125923" y="2026565"/>
                  <a:ext cx="624162" cy="790375"/>
                  <a:chOff x="1187624" y="2524125"/>
                  <a:chExt cx="905280" cy="1146355"/>
                </a:xfrm>
              </p:grpSpPr>
              <p:sp>
                <p:nvSpPr>
                  <p:cNvPr id="72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187624" y="2524125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0800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sp>
                <p:nvSpPr>
                  <p:cNvPr id="73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591323" y="2924944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0800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sp>
                <p:nvSpPr>
                  <p:cNvPr id="74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591323" y="3356992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0800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cxnSp>
                <p:nvCxnSpPr>
                  <p:cNvPr id="75" name="直線コネクタ 74"/>
                  <p:cNvCxnSpPr>
                    <a:stCxn id="72" idx="2"/>
                  </p:cNvCxnSpPr>
                  <p:nvPr/>
                </p:nvCxnSpPr>
                <p:spPr>
                  <a:xfrm flipH="1">
                    <a:off x="1438414" y="2837613"/>
                    <a:ext cx="1" cy="676123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線コネクタ 75"/>
                  <p:cNvCxnSpPr>
                    <a:endCxn id="74" idx="1"/>
                  </p:cNvCxnSpPr>
                  <p:nvPr/>
                </p:nvCxnSpPr>
                <p:spPr>
                  <a:xfrm>
                    <a:off x="1438415" y="3513736"/>
                    <a:ext cx="152908" cy="0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線コネクタ 76"/>
                  <p:cNvCxnSpPr>
                    <a:stCxn id="73" idx="1"/>
                  </p:cNvCxnSpPr>
                  <p:nvPr/>
                </p:nvCxnSpPr>
                <p:spPr>
                  <a:xfrm flipH="1">
                    <a:off x="1438414" y="3081688"/>
                    <a:ext cx="152909" cy="0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8" name="グループ化 77"/>
              <p:cNvGrpSpPr/>
              <p:nvPr/>
            </p:nvGrpSpPr>
            <p:grpSpPr>
              <a:xfrm>
                <a:off x="2699792" y="548730"/>
                <a:ext cx="763226" cy="864046"/>
                <a:chOff x="6938683" y="1844824"/>
                <a:chExt cx="1017693" cy="1152128"/>
              </a:xfrm>
            </p:grpSpPr>
            <p:sp>
              <p:nvSpPr>
                <p:cNvPr id="79" name="角丸四角形吹き出し 78"/>
                <p:cNvSpPr/>
                <p:nvPr/>
              </p:nvSpPr>
              <p:spPr>
                <a:xfrm>
                  <a:off x="6938683" y="1844824"/>
                  <a:ext cx="1017693" cy="1152128"/>
                </a:xfrm>
                <a:prstGeom prst="wedgeRoundRectCallout">
                  <a:avLst>
                    <a:gd name="adj1" fmla="val 72991"/>
                    <a:gd name="adj2" fmla="val 84570"/>
                    <a:gd name="adj3" fmla="val 16667"/>
                  </a:avLst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80" name="グループ化 79"/>
                <p:cNvGrpSpPr/>
                <p:nvPr/>
              </p:nvGrpSpPr>
              <p:grpSpPr>
                <a:xfrm>
                  <a:off x="7125923" y="2026565"/>
                  <a:ext cx="624162" cy="790375"/>
                  <a:chOff x="1187624" y="2524125"/>
                  <a:chExt cx="905280" cy="1146355"/>
                </a:xfrm>
              </p:grpSpPr>
              <p:sp>
                <p:nvSpPr>
                  <p:cNvPr id="81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187624" y="2524125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0800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sp>
                <p:nvSpPr>
                  <p:cNvPr id="82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591323" y="2924944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0800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sp>
                <p:nvSpPr>
                  <p:cNvPr id="83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591323" y="3356992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0800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cxnSp>
                <p:nvCxnSpPr>
                  <p:cNvPr id="84" name="直線コネクタ 83"/>
                  <p:cNvCxnSpPr>
                    <a:stCxn id="81" idx="2"/>
                  </p:cNvCxnSpPr>
                  <p:nvPr/>
                </p:nvCxnSpPr>
                <p:spPr>
                  <a:xfrm flipH="1">
                    <a:off x="1438414" y="2837613"/>
                    <a:ext cx="1" cy="676123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線コネクタ 84"/>
                  <p:cNvCxnSpPr>
                    <a:endCxn id="83" idx="1"/>
                  </p:cNvCxnSpPr>
                  <p:nvPr/>
                </p:nvCxnSpPr>
                <p:spPr>
                  <a:xfrm>
                    <a:off x="1438415" y="3513736"/>
                    <a:ext cx="152908" cy="0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線コネクタ 85"/>
                  <p:cNvCxnSpPr>
                    <a:stCxn id="82" idx="1"/>
                  </p:cNvCxnSpPr>
                  <p:nvPr/>
                </p:nvCxnSpPr>
                <p:spPr>
                  <a:xfrm flipH="1">
                    <a:off x="1438414" y="3081688"/>
                    <a:ext cx="152909" cy="0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9" name="テキスト ボックス 88"/>
              <p:cNvSpPr txBox="1"/>
              <p:nvPr/>
            </p:nvSpPr>
            <p:spPr>
              <a:xfrm>
                <a:off x="5364088" y="4581128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更新</a:t>
                </a:r>
                <a:endParaRPr kumimoji="1" lang="ja-JP" altLang="en-US" dirty="0"/>
              </a:p>
            </p:txBody>
          </p:sp>
          <p:sp>
            <p:nvSpPr>
              <p:cNvPr id="90" name="テキスト ボックス 89"/>
              <p:cNvSpPr txBox="1"/>
              <p:nvPr/>
            </p:nvSpPr>
            <p:spPr>
              <a:xfrm>
                <a:off x="4716016" y="3203684"/>
                <a:ext cx="8418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コミット</a:t>
                </a:r>
                <a:endParaRPr kumimoji="1" lang="ja-JP" altLang="en-US" dirty="0"/>
              </a:p>
            </p:txBody>
          </p:sp>
          <p:sp>
            <p:nvSpPr>
              <p:cNvPr id="92" name="テキスト ボックス 91"/>
              <p:cNvSpPr txBox="1"/>
              <p:nvPr/>
            </p:nvSpPr>
            <p:spPr>
              <a:xfrm>
                <a:off x="3707904" y="332656"/>
                <a:ext cx="16562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スナップショット</a:t>
                </a:r>
                <a:endParaRPr lang="en-US" dirty="0"/>
              </a:p>
            </p:txBody>
          </p:sp>
          <p:cxnSp>
            <p:nvCxnSpPr>
              <p:cNvPr id="94" name="曲線コネクタ 93"/>
              <p:cNvCxnSpPr>
                <a:stCxn id="79" idx="3"/>
                <a:endCxn id="92" idx="2"/>
              </p:cNvCxnSpPr>
              <p:nvPr/>
            </p:nvCxnSpPr>
            <p:spPr>
              <a:xfrm flipV="1">
                <a:off x="3463018" y="701988"/>
                <a:ext cx="1072998" cy="278765"/>
              </a:xfrm>
              <a:prstGeom prst="curved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曲線コネクタ 95"/>
              <p:cNvCxnSpPr>
                <a:stCxn id="70" idx="1"/>
                <a:endCxn id="92" idx="2"/>
              </p:cNvCxnSpPr>
              <p:nvPr/>
            </p:nvCxnSpPr>
            <p:spPr>
              <a:xfrm rot="10800000">
                <a:off x="4536016" y="701989"/>
                <a:ext cx="1116104" cy="278765"/>
              </a:xfrm>
              <a:prstGeom prst="curved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曲線コネクタ 120"/>
              <p:cNvCxnSpPr>
                <a:stCxn id="67" idx="0"/>
                <a:endCxn id="92" idx="2"/>
              </p:cNvCxnSpPr>
              <p:nvPr/>
            </p:nvCxnSpPr>
            <p:spPr>
              <a:xfrm rot="16200000" flipV="1">
                <a:off x="4497408" y="740596"/>
                <a:ext cx="1790958" cy="1713741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円/楕円 4"/>
              <p:cNvSpPr/>
              <p:nvPr/>
            </p:nvSpPr>
            <p:spPr>
              <a:xfrm>
                <a:off x="5738157" y="2178827"/>
                <a:ext cx="171369" cy="1713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8" name="円/楕円 7"/>
              <p:cNvSpPr/>
              <p:nvPr/>
            </p:nvSpPr>
            <p:spPr>
              <a:xfrm>
                <a:off x="3935251" y="1649723"/>
                <a:ext cx="171369" cy="1713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" name="円/楕円 5"/>
              <p:cNvSpPr/>
              <p:nvPr/>
            </p:nvSpPr>
            <p:spPr>
              <a:xfrm>
                <a:off x="5120711" y="2661721"/>
                <a:ext cx="171369" cy="1713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1" name="グループ化 90"/>
            <p:cNvGrpSpPr/>
            <p:nvPr/>
          </p:nvGrpSpPr>
          <p:grpSpPr>
            <a:xfrm rot="1747094">
              <a:off x="5337319" y="3217139"/>
              <a:ext cx="243207" cy="1638843"/>
              <a:chOff x="4355976" y="1540212"/>
              <a:chExt cx="243207" cy="1068902"/>
            </a:xfrm>
          </p:grpSpPr>
          <p:cxnSp>
            <p:nvCxnSpPr>
              <p:cNvPr id="93" name="直線矢印コネクタ 92"/>
              <p:cNvCxnSpPr/>
              <p:nvPr/>
            </p:nvCxnSpPr>
            <p:spPr>
              <a:xfrm>
                <a:off x="4599183" y="1682878"/>
                <a:ext cx="0" cy="926236"/>
              </a:xfrm>
              <a:prstGeom prst="straightConnector1">
                <a:avLst/>
              </a:prstGeom>
              <a:ln w="63500">
                <a:headEnd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線矢印コネクタ 94"/>
              <p:cNvCxnSpPr/>
              <p:nvPr/>
            </p:nvCxnSpPr>
            <p:spPr>
              <a:xfrm>
                <a:off x="4355976" y="1540212"/>
                <a:ext cx="0" cy="926236"/>
              </a:xfrm>
              <a:prstGeom prst="straightConnector1">
                <a:avLst/>
              </a:prstGeom>
              <a:ln w="63500">
                <a:headEnd type="arrow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2573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1043608" y="283978"/>
            <a:ext cx="7056784" cy="5995813"/>
            <a:chOff x="1043608" y="283978"/>
            <a:chExt cx="7056784" cy="5995813"/>
          </a:xfrm>
        </p:grpSpPr>
        <p:grpSp>
          <p:nvGrpSpPr>
            <p:cNvPr id="2" name="グループ化 1"/>
            <p:cNvGrpSpPr/>
            <p:nvPr/>
          </p:nvGrpSpPr>
          <p:grpSpPr>
            <a:xfrm>
              <a:off x="1043608" y="283978"/>
              <a:ext cx="7056784" cy="5995813"/>
              <a:chOff x="1043608" y="283978"/>
              <a:chExt cx="7056784" cy="5995813"/>
            </a:xfrm>
          </p:grpSpPr>
          <p:grpSp>
            <p:nvGrpSpPr>
              <p:cNvPr id="31" name="グループ化 30"/>
              <p:cNvGrpSpPr/>
              <p:nvPr/>
            </p:nvGrpSpPr>
            <p:grpSpPr>
              <a:xfrm>
                <a:off x="1043608" y="283978"/>
                <a:ext cx="7056784" cy="5995813"/>
                <a:chOff x="1043608" y="283978"/>
                <a:chExt cx="7056784" cy="5995813"/>
              </a:xfrm>
            </p:grpSpPr>
            <p:sp>
              <p:nvSpPr>
                <p:cNvPr id="49" name="角丸四角形 48"/>
                <p:cNvSpPr/>
                <p:nvPr/>
              </p:nvSpPr>
              <p:spPr>
                <a:xfrm>
                  <a:off x="2150158" y="283978"/>
                  <a:ext cx="4843685" cy="5995813"/>
                </a:xfrm>
                <a:prstGeom prst="roundRect">
                  <a:avLst/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endParaRPr lang="en-US" altLang="ja-JP" dirty="0" smtClean="0"/>
                </a:p>
                <a:p>
                  <a:endParaRPr lang="en-US" altLang="ja-JP" dirty="0"/>
                </a:p>
                <a:p>
                  <a:endParaRPr lang="en-US" altLang="ja-JP" dirty="0" smtClean="0"/>
                </a:p>
                <a:p>
                  <a:endParaRPr lang="en-US" altLang="ja-JP" dirty="0"/>
                </a:p>
                <a:p>
                  <a:r>
                    <a:rPr lang="ja-JP" altLang="en-US" dirty="0" smtClean="0"/>
                    <a:t>リポジトリ</a:t>
                  </a:r>
                  <a:endParaRPr lang="en-US" altLang="ja-JP" dirty="0" smtClean="0"/>
                </a:p>
                <a:p>
                  <a:endParaRPr lang="en-US" altLang="ja-JP" dirty="0" smtClean="0"/>
                </a:p>
                <a:p>
                  <a:endParaRPr lang="en-US" altLang="ja-JP" dirty="0" smtClean="0"/>
                </a:p>
                <a:p>
                  <a:r>
                    <a:rPr lang="ja-JP" altLang="en-US" dirty="0" smtClean="0"/>
                    <a:t>サンドボックス</a:t>
                  </a:r>
                  <a:endParaRPr lang="en-US" altLang="ja-JP" dirty="0" smtClean="0"/>
                </a:p>
              </p:txBody>
            </p:sp>
            <p:sp>
              <p:nvSpPr>
                <p:cNvPr id="9" name="曲折矢印 8"/>
                <p:cNvSpPr/>
                <p:nvPr/>
              </p:nvSpPr>
              <p:spPr>
                <a:xfrm>
                  <a:off x="2839110" y="1676288"/>
                  <a:ext cx="1491632" cy="559887"/>
                </a:xfrm>
                <a:prstGeom prst="bentArrow">
                  <a:avLst>
                    <a:gd name="adj1" fmla="val 7639"/>
                    <a:gd name="adj2" fmla="val 11294"/>
                    <a:gd name="adj3" fmla="val 19961"/>
                    <a:gd name="adj4" fmla="val 4375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右矢印 9"/>
                <p:cNvSpPr/>
                <p:nvPr/>
              </p:nvSpPr>
              <p:spPr>
                <a:xfrm>
                  <a:off x="2411761" y="2199553"/>
                  <a:ext cx="3719199" cy="130275"/>
                </a:xfrm>
                <a:prstGeom prst="rightArrow">
                  <a:avLst>
                    <a:gd name="adj1" fmla="val 28064"/>
                    <a:gd name="adj2" fmla="val 109555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" name="曲折矢印 10"/>
                <p:cNvSpPr/>
                <p:nvPr/>
              </p:nvSpPr>
              <p:spPr>
                <a:xfrm flipV="1">
                  <a:off x="3216697" y="2288813"/>
                  <a:ext cx="2280177" cy="518784"/>
                </a:xfrm>
                <a:prstGeom prst="bentArrow">
                  <a:avLst>
                    <a:gd name="adj1" fmla="val 8099"/>
                    <a:gd name="adj2" fmla="val 12036"/>
                    <a:gd name="adj3" fmla="val 25000"/>
                    <a:gd name="adj4" fmla="val 4375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曲折矢印 14"/>
                <p:cNvSpPr/>
                <p:nvPr/>
              </p:nvSpPr>
              <p:spPr>
                <a:xfrm>
                  <a:off x="4994526" y="1628800"/>
                  <a:ext cx="1627342" cy="615876"/>
                </a:xfrm>
                <a:prstGeom prst="bentArrow">
                  <a:avLst>
                    <a:gd name="adj1" fmla="val 5811"/>
                    <a:gd name="adj2" fmla="val 12207"/>
                    <a:gd name="adj3" fmla="val 19961"/>
                    <a:gd name="adj4" fmla="val 4375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円/楕円 17"/>
                <p:cNvSpPr/>
                <p:nvPr/>
              </p:nvSpPr>
              <p:spPr>
                <a:xfrm>
                  <a:off x="3055069" y="1690817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9" name="円/楕円 18"/>
                <p:cNvSpPr/>
                <p:nvPr/>
              </p:nvSpPr>
              <p:spPr>
                <a:xfrm>
                  <a:off x="3480200" y="1690817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0" name="円/楕円 19"/>
                <p:cNvSpPr/>
                <p:nvPr/>
              </p:nvSpPr>
              <p:spPr>
                <a:xfrm>
                  <a:off x="3719770" y="1690817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1" name="円/楕円 20"/>
                <p:cNvSpPr/>
                <p:nvPr/>
              </p:nvSpPr>
              <p:spPr>
                <a:xfrm>
                  <a:off x="2580920" y="2219921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" name="円/楕円 21"/>
                <p:cNvSpPr/>
                <p:nvPr/>
              </p:nvSpPr>
              <p:spPr>
                <a:xfrm>
                  <a:off x="2817418" y="2225037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円/楕円 22"/>
                <p:cNvSpPr/>
                <p:nvPr/>
              </p:nvSpPr>
              <p:spPr>
                <a:xfrm>
                  <a:off x="3473207" y="2219921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" name="円/楕円 23"/>
                <p:cNvSpPr/>
                <p:nvPr/>
              </p:nvSpPr>
              <p:spPr>
                <a:xfrm>
                  <a:off x="3719770" y="2225037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円/楕円 24"/>
                <p:cNvSpPr/>
                <p:nvPr/>
              </p:nvSpPr>
              <p:spPr>
                <a:xfrm>
                  <a:off x="4007427" y="2225037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6" name="円/楕円 25"/>
                <p:cNvSpPr/>
                <p:nvPr/>
              </p:nvSpPr>
              <p:spPr>
                <a:xfrm>
                  <a:off x="4623835" y="2225037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" name="円/楕円 26"/>
                <p:cNvSpPr/>
                <p:nvPr/>
              </p:nvSpPr>
              <p:spPr>
                <a:xfrm>
                  <a:off x="3473207" y="2702815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" name="円/楕円 27"/>
                <p:cNvSpPr/>
                <p:nvPr/>
              </p:nvSpPr>
              <p:spPr>
                <a:xfrm>
                  <a:off x="3760864" y="2702815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" name="円/楕円 28"/>
                <p:cNvSpPr/>
                <p:nvPr/>
              </p:nvSpPr>
              <p:spPr>
                <a:xfrm>
                  <a:off x="4500553" y="2702651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" name="円/楕円 29"/>
                <p:cNvSpPr/>
                <p:nvPr/>
              </p:nvSpPr>
              <p:spPr>
                <a:xfrm>
                  <a:off x="4829304" y="2702815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7" name="円/楕円 36"/>
                <p:cNvSpPr/>
                <p:nvPr/>
              </p:nvSpPr>
              <p:spPr>
                <a:xfrm>
                  <a:off x="5281337" y="1659955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8" name="円/楕円 37"/>
                <p:cNvSpPr/>
                <p:nvPr/>
              </p:nvSpPr>
              <p:spPr>
                <a:xfrm>
                  <a:off x="5568994" y="1660120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68" name="グループ化 67"/>
                <p:cNvGrpSpPr/>
                <p:nvPr/>
              </p:nvGrpSpPr>
              <p:grpSpPr>
                <a:xfrm>
                  <a:off x="5868144" y="2492946"/>
                  <a:ext cx="763226" cy="864046"/>
                  <a:chOff x="6938683" y="1844824"/>
                  <a:chExt cx="1017693" cy="1152128"/>
                </a:xfrm>
              </p:grpSpPr>
              <p:sp>
                <p:nvSpPr>
                  <p:cNvPr id="67" name="角丸四角形吹き出し 66"/>
                  <p:cNvSpPr/>
                  <p:nvPr/>
                </p:nvSpPr>
                <p:spPr>
                  <a:xfrm>
                    <a:off x="6938683" y="1844824"/>
                    <a:ext cx="1017693" cy="1152128"/>
                  </a:xfrm>
                  <a:prstGeom prst="wedgeRoundRectCallout">
                    <a:avLst>
                      <a:gd name="adj1" fmla="val -101213"/>
                      <a:gd name="adj2" fmla="val -21129"/>
                      <a:gd name="adj3" fmla="val 16667"/>
                    </a:avLst>
                  </a:prstGeom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grpSp>
                <p:nvGrpSpPr>
                  <p:cNvPr id="60" name="グループ化 59"/>
                  <p:cNvGrpSpPr/>
                  <p:nvPr/>
                </p:nvGrpSpPr>
                <p:grpSpPr>
                  <a:xfrm>
                    <a:off x="7125923" y="2026565"/>
                    <a:ext cx="624162" cy="790375"/>
                    <a:chOff x="1187624" y="2524125"/>
                    <a:chExt cx="905280" cy="1146355"/>
                  </a:xfrm>
                </p:grpSpPr>
                <p:sp>
                  <p:nvSpPr>
                    <p:cNvPr id="61" name="File"/>
                    <p:cNvSpPr>
                      <a:spLocks noEditPoints="1" noChangeArrowheads="1"/>
                    </p:cNvSpPr>
                    <p:nvPr/>
                  </p:nvSpPr>
                  <p:spPr bwMode="auto">
                    <a:xfrm>
                      <a:off x="1187624" y="2524125"/>
                      <a:ext cx="501581" cy="313488"/>
                    </a:xfrm>
                    <a:custGeom>
                      <a:avLst/>
                      <a:gdLst>
                        <a:gd name="T0" fmla="*/ 10981 w 21600"/>
                        <a:gd name="T1" fmla="*/ 3240 h 21600"/>
                        <a:gd name="T2" fmla="*/ 0 w 21600"/>
                        <a:gd name="T3" fmla="*/ 10800 h 21600"/>
                        <a:gd name="T4" fmla="*/ 10800 w 21600"/>
                        <a:gd name="T5" fmla="*/ 21600 h 21600"/>
                        <a:gd name="T6" fmla="*/ 21600 w 21600"/>
                        <a:gd name="T7" fmla="*/ 10800 h 21600"/>
                        <a:gd name="T8" fmla="*/ 0 w 21600"/>
                        <a:gd name="T9" fmla="*/ 21600 h 21600"/>
                        <a:gd name="T10" fmla="*/ 21600 w 21600"/>
                        <a:gd name="T11" fmla="*/ 21600 h 21600"/>
                        <a:gd name="T12" fmla="*/ 1086 w 21600"/>
                        <a:gd name="T13" fmla="*/ 4628 h 21600"/>
                        <a:gd name="T14" fmla="*/ 20635 w 21600"/>
                        <a:gd name="T15" fmla="*/ 20289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9790" y="3240"/>
                          </a:moveTo>
                          <a:cubicBezTo>
                            <a:pt x="10981" y="3240"/>
                            <a:pt x="9171" y="3240"/>
                            <a:pt x="9050" y="3086"/>
                          </a:cubicBezTo>
                          <a:cubicBezTo>
                            <a:pt x="9050" y="2931"/>
                            <a:pt x="8930" y="2777"/>
                            <a:pt x="8930" y="2469"/>
                          </a:cubicBezTo>
                          <a:cubicBezTo>
                            <a:pt x="8930" y="2160"/>
                            <a:pt x="8809" y="1851"/>
                            <a:pt x="8688" y="1389"/>
                          </a:cubicBezTo>
                          <a:cubicBezTo>
                            <a:pt x="8568" y="1080"/>
                            <a:pt x="8326" y="771"/>
                            <a:pt x="8085" y="463"/>
                          </a:cubicBezTo>
                          <a:cubicBezTo>
                            <a:pt x="7723" y="154"/>
                            <a:pt x="7361" y="0"/>
                            <a:pt x="7361" y="0"/>
                          </a:cubicBezTo>
                          <a:cubicBezTo>
                            <a:pt x="7361" y="0"/>
                            <a:pt x="2293" y="0"/>
                            <a:pt x="2051" y="154"/>
                          </a:cubicBezTo>
                          <a:cubicBezTo>
                            <a:pt x="1689" y="309"/>
                            <a:pt x="1448" y="463"/>
                            <a:pt x="1327" y="771"/>
                          </a:cubicBezTo>
                          <a:cubicBezTo>
                            <a:pt x="1207" y="1080"/>
                            <a:pt x="1086" y="1389"/>
                            <a:pt x="965" y="1697"/>
                          </a:cubicBezTo>
                          <a:cubicBezTo>
                            <a:pt x="845" y="2160"/>
                            <a:pt x="724" y="2314"/>
                            <a:pt x="724" y="2469"/>
                          </a:cubicBezTo>
                          <a:cubicBezTo>
                            <a:pt x="603" y="2623"/>
                            <a:pt x="603" y="2777"/>
                            <a:pt x="483" y="2931"/>
                          </a:cubicBezTo>
                          <a:cubicBezTo>
                            <a:pt x="483" y="3086"/>
                            <a:pt x="362" y="3240"/>
                            <a:pt x="241" y="3240"/>
                          </a:cubicBezTo>
                          <a:lnTo>
                            <a:pt x="0" y="3394"/>
                          </a:lnTo>
                          <a:lnTo>
                            <a:pt x="0" y="3703"/>
                          </a:lnTo>
                          <a:lnTo>
                            <a:pt x="0" y="10800"/>
                          </a:lnTo>
                          <a:lnTo>
                            <a:pt x="0" y="21600"/>
                          </a:lnTo>
                          <a:lnTo>
                            <a:pt x="10981" y="21600"/>
                          </a:lnTo>
                          <a:lnTo>
                            <a:pt x="21600" y="21600"/>
                          </a:lnTo>
                          <a:lnTo>
                            <a:pt x="21600" y="10800"/>
                          </a:lnTo>
                          <a:lnTo>
                            <a:pt x="21600" y="5246"/>
                          </a:lnTo>
                          <a:lnTo>
                            <a:pt x="21600" y="4783"/>
                          </a:lnTo>
                          <a:cubicBezTo>
                            <a:pt x="21479" y="4320"/>
                            <a:pt x="21359" y="4011"/>
                            <a:pt x="21117" y="3703"/>
                          </a:cubicBezTo>
                          <a:cubicBezTo>
                            <a:pt x="20876" y="3549"/>
                            <a:pt x="20514" y="3394"/>
                            <a:pt x="20152" y="3240"/>
                          </a:cubicBezTo>
                          <a:close/>
                        </a:path>
                      </a:pathLst>
                    </a:custGeom>
                    <a:solidFill>
                      <a:srgbClr val="FFFFCC"/>
                    </a:solidFill>
                    <a:ln w="158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50800" dir="2700000" algn="ctr" rotWithShape="0">
                        <a:srgbClr val="808080"/>
                      </a:outerShdw>
                    </a:effec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ja-JP" altLang="en-US" dirty="0"/>
                    </a:p>
                  </p:txBody>
                </p:sp>
                <p:sp>
                  <p:nvSpPr>
                    <p:cNvPr id="62" name="File"/>
                    <p:cNvSpPr>
                      <a:spLocks noEditPoints="1" noChangeArrowheads="1"/>
                    </p:cNvSpPr>
                    <p:nvPr/>
                  </p:nvSpPr>
                  <p:spPr bwMode="auto">
                    <a:xfrm>
                      <a:off x="1591323" y="2924944"/>
                      <a:ext cx="501581" cy="313488"/>
                    </a:xfrm>
                    <a:custGeom>
                      <a:avLst/>
                      <a:gdLst>
                        <a:gd name="T0" fmla="*/ 10981 w 21600"/>
                        <a:gd name="T1" fmla="*/ 3240 h 21600"/>
                        <a:gd name="T2" fmla="*/ 0 w 21600"/>
                        <a:gd name="T3" fmla="*/ 10800 h 21600"/>
                        <a:gd name="T4" fmla="*/ 10800 w 21600"/>
                        <a:gd name="T5" fmla="*/ 21600 h 21600"/>
                        <a:gd name="T6" fmla="*/ 21600 w 21600"/>
                        <a:gd name="T7" fmla="*/ 10800 h 21600"/>
                        <a:gd name="T8" fmla="*/ 0 w 21600"/>
                        <a:gd name="T9" fmla="*/ 21600 h 21600"/>
                        <a:gd name="T10" fmla="*/ 21600 w 21600"/>
                        <a:gd name="T11" fmla="*/ 21600 h 21600"/>
                        <a:gd name="T12" fmla="*/ 1086 w 21600"/>
                        <a:gd name="T13" fmla="*/ 4628 h 21600"/>
                        <a:gd name="T14" fmla="*/ 20635 w 21600"/>
                        <a:gd name="T15" fmla="*/ 20289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9790" y="3240"/>
                          </a:moveTo>
                          <a:cubicBezTo>
                            <a:pt x="10981" y="3240"/>
                            <a:pt x="9171" y="3240"/>
                            <a:pt x="9050" y="3086"/>
                          </a:cubicBezTo>
                          <a:cubicBezTo>
                            <a:pt x="9050" y="2931"/>
                            <a:pt x="8930" y="2777"/>
                            <a:pt x="8930" y="2469"/>
                          </a:cubicBezTo>
                          <a:cubicBezTo>
                            <a:pt x="8930" y="2160"/>
                            <a:pt x="8809" y="1851"/>
                            <a:pt x="8688" y="1389"/>
                          </a:cubicBezTo>
                          <a:cubicBezTo>
                            <a:pt x="8568" y="1080"/>
                            <a:pt x="8326" y="771"/>
                            <a:pt x="8085" y="463"/>
                          </a:cubicBezTo>
                          <a:cubicBezTo>
                            <a:pt x="7723" y="154"/>
                            <a:pt x="7361" y="0"/>
                            <a:pt x="7361" y="0"/>
                          </a:cubicBezTo>
                          <a:cubicBezTo>
                            <a:pt x="7361" y="0"/>
                            <a:pt x="2293" y="0"/>
                            <a:pt x="2051" y="154"/>
                          </a:cubicBezTo>
                          <a:cubicBezTo>
                            <a:pt x="1689" y="309"/>
                            <a:pt x="1448" y="463"/>
                            <a:pt x="1327" y="771"/>
                          </a:cubicBezTo>
                          <a:cubicBezTo>
                            <a:pt x="1207" y="1080"/>
                            <a:pt x="1086" y="1389"/>
                            <a:pt x="965" y="1697"/>
                          </a:cubicBezTo>
                          <a:cubicBezTo>
                            <a:pt x="845" y="2160"/>
                            <a:pt x="724" y="2314"/>
                            <a:pt x="724" y="2469"/>
                          </a:cubicBezTo>
                          <a:cubicBezTo>
                            <a:pt x="603" y="2623"/>
                            <a:pt x="603" y="2777"/>
                            <a:pt x="483" y="2931"/>
                          </a:cubicBezTo>
                          <a:cubicBezTo>
                            <a:pt x="483" y="3086"/>
                            <a:pt x="362" y="3240"/>
                            <a:pt x="241" y="3240"/>
                          </a:cubicBezTo>
                          <a:lnTo>
                            <a:pt x="0" y="3394"/>
                          </a:lnTo>
                          <a:lnTo>
                            <a:pt x="0" y="3703"/>
                          </a:lnTo>
                          <a:lnTo>
                            <a:pt x="0" y="10800"/>
                          </a:lnTo>
                          <a:lnTo>
                            <a:pt x="0" y="21600"/>
                          </a:lnTo>
                          <a:lnTo>
                            <a:pt x="10981" y="21600"/>
                          </a:lnTo>
                          <a:lnTo>
                            <a:pt x="21600" y="21600"/>
                          </a:lnTo>
                          <a:lnTo>
                            <a:pt x="21600" y="10800"/>
                          </a:lnTo>
                          <a:lnTo>
                            <a:pt x="21600" y="5246"/>
                          </a:lnTo>
                          <a:lnTo>
                            <a:pt x="21600" y="4783"/>
                          </a:lnTo>
                          <a:cubicBezTo>
                            <a:pt x="21479" y="4320"/>
                            <a:pt x="21359" y="4011"/>
                            <a:pt x="21117" y="3703"/>
                          </a:cubicBezTo>
                          <a:cubicBezTo>
                            <a:pt x="20876" y="3549"/>
                            <a:pt x="20514" y="3394"/>
                            <a:pt x="20152" y="3240"/>
                          </a:cubicBezTo>
                          <a:close/>
                        </a:path>
                      </a:pathLst>
                    </a:custGeom>
                    <a:solidFill>
                      <a:srgbClr val="FFFFCC"/>
                    </a:solidFill>
                    <a:ln w="158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50800" dir="2700000" algn="ctr" rotWithShape="0">
                        <a:srgbClr val="808080"/>
                      </a:outerShdw>
                    </a:effec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ja-JP" altLang="en-US" dirty="0"/>
                    </a:p>
                  </p:txBody>
                </p:sp>
                <p:sp>
                  <p:nvSpPr>
                    <p:cNvPr id="63" name="File"/>
                    <p:cNvSpPr>
                      <a:spLocks noEditPoints="1" noChangeArrowheads="1"/>
                    </p:cNvSpPr>
                    <p:nvPr/>
                  </p:nvSpPr>
                  <p:spPr bwMode="auto">
                    <a:xfrm>
                      <a:off x="1591323" y="3356992"/>
                      <a:ext cx="501581" cy="313488"/>
                    </a:xfrm>
                    <a:custGeom>
                      <a:avLst/>
                      <a:gdLst>
                        <a:gd name="T0" fmla="*/ 10981 w 21600"/>
                        <a:gd name="T1" fmla="*/ 3240 h 21600"/>
                        <a:gd name="T2" fmla="*/ 0 w 21600"/>
                        <a:gd name="T3" fmla="*/ 10800 h 21600"/>
                        <a:gd name="T4" fmla="*/ 10800 w 21600"/>
                        <a:gd name="T5" fmla="*/ 21600 h 21600"/>
                        <a:gd name="T6" fmla="*/ 21600 w 21600"/>
                        <a:gd name="T7" fmla="*/ 10800 h 21600"/>
                        <a:gd name="T8" fmla="*/ 0 w 21600"/>
                        <a:gd name="T9" fmla="*/ 21600 h 21600"/>
                        <a:gd name="T10" fmla="*/ 21600 w 21600"/>
                        <a:gd name="T11" fmla="*/ 21600 h 21600"/>
                        <a:gd name="T12" fmla="*/ 1086 w 21600"/>
                        <a:gd name="T13" fmla="*/ 4628 h 21600"/>
                        <a:gd name="T14" fmla="*/ 20635 w 21600"/>
                        <a:gd name="T15" fmla="*/ 20289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9790" y="3240"/>
                          </a:moveTo>
                          <a:cubicBezTo>
                            <a:pt x="10981" y="3240"/>
                            <a:pt x="9171" y="3240"/>
                            <a:pt x="9050" y="3086"/>
                          </a:cubicBezTo>
                          <a:cubicBezTo>
                            <a:pt x="9050" y="2931"/>
                            <a:pt x="8930" y="2777"/>
                            <a:pt x="8930" y="2469"/>
                          </a:cubicBezTo>
                          <a:cubicBezTo>
                            <a:pt x="8930" y="2160"/>
                            <a:pt x="8809" y="1851"/>
                            <a:pt x="8688" y="1389"/>
                          </a:cubicBezTo>
                          <a:cubicBezTo>
                            <a:pt x="8568" y="1080"/>
                            <a:pt x="8326" y="771"/>
                            <a:pt x="8085" y="463"/>
                          </a:cubicBezTo>
                          <a:cubicBezTo>
                            <a:pt x="7723" y="154"/>
                            <a:pt x="7361" y="0"/>
                            <a:pt x="7361" y="0"/>
                          </a:cubicBezTo>
                          <a:cubicBezTo>
                            <a:pt x="7361" y="0"/>
                            <a:pt x="2293" y="0"/>
                            <a:pt x="2051" y="154"/>
                          </a:cubicBezTo>
                          <a:cubicBezTo>
                            <a:pt x="1689" y="309"/>
                            <a:pt x="1448" y="463"/>
                            <a:pt x="1327" y="771"/>
                          </a:cubicBezTo>
                          <a:cubicBezTo>
                            <a:pt x="1207" y="1080"/>
                            <a:pt x="1086" y="1389"/>
                            <a:pt x="965" y="1697"/>
                          </a:cubicBezTo>
                          <a:cubicBezTo>
                            <a:pt x="845" y="2160"/>
                            <a:pt x="724" y="2314"/>
                            <a:pt x="724" y="2469"/>
                          </a:cubicBezTo>
                          <a:cubicBezTo>
                            <a:pt x="603" y="2623"/>
                            <a:pt x="603" y="2777"/>
                            <a:pt x="483" y="2931"/>
                          </a:cubicBezTo>
                          <a:cubicBezTo>
                            <a:pt x="483" y="3086"/>
                            <a:pt x="362" y="3240"/>
                            <a:pt x="241" y="3240"/>
                          </a:cubicBezTo>
                          <a:lnTo>
                            <a:pt x="0" y="3394"/>
                          </a:lnTo>
                          <a:lnTo>
                            <a:pt x="0" y="3703"/>
                          </a:lnTo>
                          <a:lnTo>
                            <a:pt x="0" y="10800"/>
                          </a:lnTo>
                          <a:lnTo>
                            <a:pt x="0" y="21600"/>
                          </a:lnTo>
                          <a:lnTo>
                            <a:pt x="10981" y="21600"/>
                          </a:lnTo>
                          <a:lnTo>
                            <a:pt x="21600" y="21600"/>
                          </a:lnTo>
                          <a:lnTo>
                            <a:pt x="21600" y="10800"/>
                          </a:lnTo>
                          <a:lnTo>
                            <a:pt x="21600" y="5246"/>
                          </a:lnTo>
                          <a:lnTo>
                            <a:pt x="21600" y="4783"/>
                          </a:lnTo>
                          <a:cubicBezTo>
                            <a:pt x="21479" y="4320"/>
                            <a:pt x="21359" y="4011"/>
                            <a:pt x="21117" y="3703"/>
                          </a:cubicBezTo>
                          <a:cubicBezTo>
                            <a:pt x="20876" y="3549"/>
                            <a:pt x="20514" y="3394"/>
                            <a:pt x="20152" y="3240"/>
                          </a:cubicBezTo>
                          <a:close/>
                        </a:path>
                      </a:pathLst>
                    </a:custGeom>
                    <a:solidFill>
                      <a:srgbClr val="FFFFCC"/>
                    </a:solidFill>
                    <a:ln w="158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50800" dir="2700000" algn="ctr" rotWithShape="0">
                        <a:srgbClr val="808080"/>
                      </a:outerShdw>
                    </a:effec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ja-JP" altLang="en-US" dirty="0"/>
                    </a:p>
                  </p:txBody>
                </p:sp>
                <p:cxnSp>
                  <p:nvCxnSpPr>
                    <p:cNvPr id="64" name="直線コネクタ 63"/>
                    <p:cNvCxnSpPr>
                      <a:stCxn id="61" idx="2"/>
                    </p:cNvCxnSpPr>
                    <p:nvPr/>
                  </p:nvCxnSpPr>
                  <p:spPr>
                    <a:xfrm flipH="1">
                      <a:off x="1438414" y="2837613"/>
                      <a:ext cx="1" cy="676123"/>
                    </a:xfrm>
                    <a:prstGeom prst="line">
                      <a:avLst/>
                    </a:prstGeom>
                    <a:ln w="3492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" name="直線コネクタ 64"/>
                    <p:cNvCxnSpPr>
                      <a:endCxn id="63" idx="1"/>
                    </p:cNvCxnSpPr>
                    <p:nvPr/>
                  </p:nvCxnSpPr>
                  <p:spPr>
                    <a:xfrm>
                      <a:off x="1438415" y="3513736"/>
                      <a:ext cx="152908" cy="0"/>
                    </a:xfrm>
                    <a:prstGeom prst="line">
                      <a:avLst/>
                    </a:prstGeom>
                    <a:ln w="3492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直線コネクタ 65"/>
                    <p:cNvCxnSpPr>
                      <a:stCxn id="62" idx="1"/>
                    </p:cNvCxnSpPr>
                    <p:nvPr/>
                  </p:nvCxnSpPr>
                  <p:spPr>
                    <a:xfrm flipH="1">
                      <a:off x="1438414" y="3081688"/>
                      <a:ext cx="152909" cy="0"/>
                    </a:xfrm>
                    <a:prstGeom prst="line">
                      <a:avLst/>
                    </a:prstGeom>
                    <a:ln w="3492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39" name="円/楕円 38"/>
                <p:cNvSpPr/>
                <p:nvPr/>
              </p:nvSpPr>
              <p:spPr>
                <a:xfrm>
                  <a:off x="5856651" y="1659955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0" name="円/楕円 39"/>
                <p:cNvSpPr/>
                <p:nvPr/>
              </p:nvSpPr>
              <p:spPr>
                <a:xfrm>
                  <a:off x="6144308" y="1661832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1" name="円/楕円 40"/>
                <p:cNvSpPr/>
                <p:nvPr/>
              </p:nvSpPr>
              <p:spPr>
                <a:xfrm>
                  <a:off x="5240243" y="2219921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2" name="円/楕円 41"/>
                <p:cNvSpPr/>
                <p:nvPr/>
              </p:nvSpPr>
              <p:spPr>
                <a:xfrm>
                  <a:off x="5496874" y="2219921"/>
                  <a:ext cx="89181" cy="8918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3" name="円/楕円 42"/>
                <p:cNvSpPr/>
                <p:nvPr/>
              </p:nvSpPr>
              <p:spPr>
                <a:xfrm>
                  <a:off x="3230098" y="1654839"/>
                  <a:ext cx="171369" cy="17136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4" name="円/楕円 43"/>
                <p:cNvSpPr/>
                <p:nvPr/>
              </p:nvSpPr>
              <p:spPr>
                <a:xfrm>
                  <a:off x="3154689" y="2183943"/>
                  <a:ext cx="171369" cy="17136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5" name="円/楕円 44"/>
                <p:cNvSpPr/>
                <p:nvPr/>
              </p:nvSpPr>
              <p:spPr>
                <a:xfrm>
                  <a:off x="4105457" y="2666837"/>
                  <a:ext cx="171369" cy="17136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6" name="円/楕円 45"/>
                <p:cNvSpPr/>
                <p:nvPr/>
              </p:nvSpPr>
              <p:spPr>
                <a:xfrm>
                  <a:off x="4253990" y="2178663"/>
                  <a:ext cx="171369" cy="17136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7" name="円/楕円 46"/>
                <p:cNvSpPr/>
                <p:nvPr/>
              </p:nvSpPr>
              <p:spPr>
                <a:xfrm>
                  <a:off x="4926841" y="2183943"/>
                  <a:ext cx="171369" cy="17136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50" name="直線コネクタ 49"/>
                <p:cNvCxnSpPr/>
                <p:nvPr/>
              </p:nvCxnSpPr>
              <p:spPr>
                <a:xfrm>
                  <a:off x="1043608" y="3688457"/>
                  <a:ext cx="7056784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3" name="グループ化 52"/>
                <p:cNvGrpSpPr/>
                <p:nvPr/>
              </p:nvGrpSpPr>
              <p:grpSpPr>
                <a:xfrm>
                  <a:off x="3788829" y="4410450"/>
                  <a:ext cx="1215219" cy="1538830"/>
                  <a:chOff x="1187624" y="2524125"/>
                  <a:chExt cx="905280" cy="1146355"/>
                </a:xfrm>
              </p:grpSpPr>
              <p:sp>
                <p:nvSpPr>
                  <p:cNvPr id="54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187624" y="2524125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sp>
                <p:nvSpPr>
                  <p:cNvPr id="55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591323" y="2924944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sp>
                <p:nvSpPr>
                  <p:cNvPr id="56" name="File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591323" y="3356992"/>
                    <a:ext cx="501581" cy="313488"/>
                  </a:xfrm>
                  <a:custGeom>
                    <a:avLst/>
                    <a:gdLst>
                      <a:gd name="T0" fmla="*/ 10981 w 21600"/>
                      <a:gd name="T1" fmla="*/ 3240 h 21600"/>
                      <a:gd name="T2" fmla="*/ 0 w 21600"/>
                      <a:gd name="T3" fmla="*/ 10800 h 21600"/>
                      <a:gd name="T4" fmla="*/ 10800 w 21600"/>
                      <a:gd name="T5" fmla="*/ 21600 h 21600"/>
                      <a:gd name="T6" fmla="*/ 21600 w 21600"/>
                      <a:gd name="T7" fmla="*/ 10800 h 21600"/>
                      <a:gd name="T8" fmla="*/ 0 w 21600"/>
                      <a:gd name="T9" fmla="*/ 21600 h 21600"/>
                      <a:gd name="T10" fmla="*/ 21600 w 21600"/>
                      <a:gd name="T11" fmla="*/ 21600 h 21600"/>
                      <a:gd name="T12" fmla="*/ 1086 w 21600"/>
                      <a:gd name="T13" fmla="*/ 4628 h 21600"/>
                      <a:gd name="T14" fmla="*/ 20635 w 21600"/>
                      <a:gd name="T15" fmla="*/ 2028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9790" y="3240"/>
                        </a:moveTo>
                        <a:cubicBezTo>
                          <a:pt x="10981" y="3240"/>
                          <a:pt x="9171" y="3240"/>
                          <a:pt x="9050" y="3086"/>
                        </a:cubicBezTo>
                        <a:cubicBezTo>
                          <a:pt x="9050" y="2931"/>
                          <a:pt x="8930" y="2777"/>
                          <a:pt x="8930" y="2469"/>
                        </a:cubicBezTo>
                        <a:cubicBezTo>
                          <a:pt x="8930" y="2160"/>
                          <a:pt x="8809" y="1851"/>
                          <a:pt x="8688" y="1389"/>
                        </a:cubicBezTo>
                        <a:cubicBezTo>
                          <a:pt x="8568" y="1080"/>
                          <a:pt x="8326" y="771"/>
                          <a:pt x="8085" y="463"/>
                        </a:cubicBezTo>
                        <a:cubicBezTo>
                          <a:pt x="7723" y="154"/>
                          <a:pt x="7361" y="0"/>
                          <a:pt x="7361" y="0"/>
                        </a:cubicBezTo>
                        <a:cubicBezTo>
                          <a:pt x="7361" y="0"/>
                          <a:pt x="2293" y="0"/>
                          <a:pt x="2051" y="154"/>
                        </a:cubicBezTo>
                        <a:cubicBezTo>
                          <a:pt x="1689" y="309"/>
                          <a:pt x="1448" y="463"/>
                          <a:pt x="1327" y="771"/>
                        </a:cubicBezTo>
                        <a:cubicBezTo>
                          <a:pt x="1207" y="1080"/>
                          <a:pt x="1086" y="1389"/>
                          <a:pt x="965" y="1697"/>
                        </a:cubicBezTo>
                        <a:cubicBezTo>
                          <a:pt x="845" y="2160"/>
                          <a:pt x="724" y="2314"/>
                          <a:pt x="724" y="2469"/>
                        </a:cubicBezTo>
                        <a:cubicBezTo>
                          <a:pt x="603" y="2623"/>
                          <a:pt x="603" y="2777"/>
                          <a:pt x="483" y="2931"/>
                        </a:cubicBezTo>
                        <a:cubicBezTo>
                          <a:pt x="483" y="3086"/>
                          <a:pt x="362" y="3240"/>
                          <a:pt x="241" y="3240"/>
                        </a:cubicBezTo>
                        <a:lnTo>
                          <a:pt x="0" y="3394"/>
                        </a:lnTo>
                        <a:lnTo>
                          <a:pt x="0" y="3703"/>
                        </a:lnTo>
                        <a:lnTo>
                          <a:pt x="0" y="10800"/>
                        </a:lnTo>
                        <a:lnTo>
                          <a:pt x="0" y="21600"/>
                        </a:lnTo>
                        <a:lnTo>
                          <a:pt x="10981" y="21600"/>
                        </a:lnTo>
                        <a:lnTo>
                          <a:pt x="21600" y="21600"/>
                        </a:lnTo>
                        <a:lnTo>
                          <a:pt x="21600" y="10800"/>
                        </a:lnTo>
                        <a:lnTo>
                          <a:pt x="21600" y="5246"/>
                        </a:lnTo>
                        <a:lnTo>
                          <a:pt x="21600" y="4783"/>
                        </a:lnTo>
                        <a:cubicBezTo>
                          <a:pt x="21479" y="4320"/>
                          <a:pt x="21359" y="4011"/>
                          <a:pt x="21117" y="3703"/>
                        </a:cubicBezTo>
                        <a:cubicBezTo>
                          <a:pt x="20876" y="3549"/>
                          <a:pt x="20514" y="3394"/>
                          <a:pt x="20152" y="3240"/>
                        </a:cubicBezTo>
                        <a:close/>
                      </a:path>
                    </a:pathLst>
                  </a:custGeom>
                  <a:solidFill>
                    <a:srgbClr val="FFFFCC"/>
                  </a:solidFill>
                  <a:ln w="158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rgbClr val="808080"/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ja-JP" altLang="en-US" dirty="0"/>
                  </a:p>
                </p:txBody>
              </p:sp>
              <p:cxnSp>
                <p:nvCxnSpPr>
                  <p:cNvPr id="57" name="直線コネクタ 56"/>
                  <p:cNvCxnSpPr>
                    <a:stCxn id="54" idx="2"/>
                  </p:cNvCxnSpPr>
                  <p:nvPr/>
                </p:nvCxnSpPr>
                <p:spPr>
                  <a:xfrm flipH="1">
                    <a:off x="1438414" y="2837613"/>
                    <a:ext cx="1" cy="676123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線コネクタ 57"/>
                  <p:cNvCxnSpPr>
                    <a:endCxn id="56" idx="1"/>
                  </p:cNvCxnSpPr>
                  <p:nvPr/>
                </p:nvCxnSpPr>
                <p:spPr>
                  <a:xfrm>
                    <a:off x="1438415" y="3513736"/>
                    <a:ext cx="152908" cy="0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線コネクタ 58"/>
                  <p:cNvCxnSpPr>
                    <a:stCxn id="55" idx="1"/>
                  </p:cNvCxnSpPr>
                  <p:nvPr/>
                </p:nvCxnSpPr>
                <p:spPr>
                  <a:xfrm flipH="1">
                    <a:off x="1438414" y="3081688"/>
                    <a:ext cx="152909" cy="0"/>
                  </a:xfrm>
                  <a:prstGeom prst="line">
                    <a:avLst/>
                  </a:prstGeom>
                  <a:ln w="3492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9" name="グループ化 68"/>
                <p:cNvGrpSpPr/>
                <p:nvPr/>
              </p:nvGrpSpPr>
              <p:grpSpPr>
                <a:xfrm>
                  <a:off x="5652120" y="548730"/>
                  <a:ext cx="763226" cy="864046"/>
                  <a:chOff x="6938683" y="1844824"/>
                  <a:chExt cx="1017693" cy="1152128"/>
                </a:xfrm>
              </p:grpSpPr>
              <p:sp>
                <p:nvSpPr>
                  <p:cNvPr id="70" name="角丸四角形吹き出し 69"/>
                  <p:cNvSpPr/>
                  <p:nvPr/>
                </p:nvSpPr>
                <p:spPr>
                  <a:xfrm>
                    <a:off x="6938683" y="1844824"/>
                    <a:ext cx="1017693" cy="1152128"/>
                  </a:xfrm>
                  <a:prstGeom prst="wedgeRoundRectCallout">
                    <a:avLst>
                      <a:gd name="adj1" fmla="val -199513"/>
                      <a:gd name="adj2" fmla="val 144421"/>
                      <a:gd name="adj3" fmla="val 16667"/>
                    </a:avLst>
                  </a:prstGeom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grpSp>
                <p:nvGrpSpPr>
                  <p:cNvPr id="71" name="グループ化 70"/>
                  <p:cNvGrpSpPr/>
                  <p:nvPr/>
                </p:nvGrpSpPr>
                <p:grpSpPr>
                  <a:xfrm>
                    <a:off x="7125923" y="2026565"/>
                    <a:ext cx="624162" cy="790375"/>
                    <a:chOff x="1187624" y="2524125"/>
                    <a:chExt cx="905280" cy="1146355"/>
                  </a:xfrm>
                </p:grpSpPr>
                <p:sp>
                  <p:nvSpPr>
                    <p:cNvPr id="72" name="File"/>
                    <p:cNvSpPr>
                      <a:spLocks noEditPoints="1" noChangeArrowheads="1"/>
                    </p:cNvSpPr>
                    <p:nvPr/>
                  </p:nvSpPr>
                  <p:spPr bwMode="auto">
                    <a:xfrm>
                      <a:off x="1187624" y="2524125"/>
                      <a:ext cx="501581" cy="313488"/>
                    </a:xfrm>
                    <a:custGeom>
                      <a:avLst/>
                      <a:gdLst>
                        <a:gd name="T0" fmla="*/ 10981 w 21600"/>
                        <a:gd name="T1" fmla="*/ 3240 h 21600"/>
                        <a:gd name="T2" fmla="*/ 0 w 21600"/>
                        <a:gd name="T3" fmla="*/ 10800 h 21600"/>
                        <a:gd name="T4" fmla="*/ 10800 w 21600"/>
                        <a:gd name="T5" fmla="*/ 21600 h 21600"/>
                        <a:gd name="T6" fmla="*/ 21600 w 21600"/>
                        <a:gd name="T7" fmla="*/ 10800 h 21600"/>
                        <a:gd name="T8" fmla="*/ 0 w 21600"/>
                        <a:gd name="T9" fmla="*/ 21600 h 21600"/>
                        <a:gd name="T10" fmla="*/ 21600 w 21600"/>
                        <a:gd name="T11" fmla="*/ 21600 h 21600"/>
                        <a:gd name="T12" fmla="*/ 1086 w 21600"/>
                        <a:gd name="T13" fmla="*/ 4628 h 21600"/>
                        <a:gd name="T14" fmla="*/ 20635 w 21600"/>
                        <a:gd name="T15" fmla="*/ 20289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9790" y="3240"/>
                          </a:moveTo>
                          <a:cubicBezTo>
                            <a:pt x="10981" y="3240"/>
                            <a:pt x="9171" y="3240"/>
                            <a:pt x="9050" y="3086"/>
                          </a:cubicBezTo>
                          <a:cubicBezTo>
                            <a:pt x="9050" y="2931"/>
                            <a:pt x="8930" y="2777"/>
                            <a:pt x="8930" y="2469"/>
                          </a:cubicBezTo>
                          <a:cubicBezTo>
                            <a:pt x="8930" y="2160"/>
                            <a:pt x="8809" y="1851"/>
                            <a:pt x="8688" y="1389"/>
                          </a:cubicBezTo>
                          <a:cubicBezTo>
                            <a:pt x="8568" y="1080"/>
                            <a:pt x="8326" y="771"/>
                            <a:pt x="8085" y="463"/>
                          </a:cubicBezTo>
                          <a:cubicBezTo>
                            <a:pt x="7723" y="154"/>
                            <a:pt x="7361" y="0"/>
                            <a:pt x="7361" y="0"/>
                          </a:cubicBezTo>
                          <a:cubicBezTo>
                            <a:pt x="7361" y="0"/>
                            <a:pt x="2293" y="0"/>
                            <a:pt x="2051" y="154"/>
                          </a:cubicBezTo>
                          <a:cubicBezTo>
                            <a:pt x="1689" y="309"/>
                            <a:pt x="1448" y="463"/>
                            <a:pt x="1327" y="771"/>
                          </a:cubicBezTo>
                          <a:cubicBezTo>
                            <a:pt x="1207" y="1080"/>
                            <a:pt x="1086" y="1389"/>
                            <a:pt x="965" y="1697"/>
                          </a:cubicBezTo>
                          <a:cubicBezTo>
                            <a:pt x="845" y="2160"/>
                            <a:pt x="724" y="2314"/>
                            <a:pt x="724" y="2469"/>
                          </a:cubicBezTo>
                          <a:cubicBezTo>
                            <a:pt x="603" y="2623"/>
                            <a:pt x="603" y="2777"/>
                            <a:pt x="483" y="2931"/>
                          </a:cubicBezTo>
                          <a:cubicBezTo>
                            <a:pt x="483" y="3086"/>
                            <a:pt x="362" y="3240"/>
                            <a:pt x="241" y="3240"/>
                          </a:cubicBezTo>
                          <a:lnTo>
                            <a:pt x="0" y="3394"/>
                          </a:lnTo>
                          <a:lnTo>
                            <a:pt x="0" y="3703"/>
                          </a:lnTo>
                          <a:lnTo>
                            <a:pt x="0" y="10800"/>
                          </a:lnTo>
                          <a:lnTo>
                            <a:pt x="0" y="21600"/>
                          </a:lnTo>
                          <a:lnTo>
                            <a:pt x="10981" y="21600"/>
                          </a:lnTo>
                          <a:lnTo>
                            <a:pt x="21600" y="21600"/>
                          </a:lnTo>
                          <a:lnTo>
                            <a:pt x="21600" y="10800"/>
                          </a:lnTo>
                          <a:lnTo>
                            <a:pt x="21600" y="5246"/>
                          </a:lnTo>
                          <a:lnTo>
                            <a:pt x="21600" y="4783"/>
                          </a:lnTo>
                          <a:cubicBezTo>
                            <a:pt x="21479" y="4320"/>
                            <a:pt x="21359" y="4011"/>
                            <a:pt x="21117" y="3703"/>
                          </a:cubicBezTo>
                          <a:cubicBezTo>
                            <a:pt x="20876" y="3549"/>
                            <a:pt x="20514" y="3394"/>
                            <a:pt x="20152" y="3240"/>
                          </a:cubicBezTo>
                          <a:close/>
                        </a:path>
                      </a:pathLst>
                    </a:custGeom>
                    <a:solidFill>
                      <a:srgbClr val="FFFFCC"/>
                    </a:solidFill>
                    <a:ln w="158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50800" dir="2700000" algn="ctr" rotWithShape="0">
                        <a:srgbClr val="808080"/>
                      </a:outerShdw>
                    </a:effec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ja-JP" altLang="en-US" dirty="0"/>
                    </a:p>
                  </p:txBody>
                </p:sp>
                <p:sp>
                  <p:nvSpPr>
                    <p:cNvPr id="73" name="File"/>
                    <p:cNvSpPr>
                      <a:spLocks noEditPoints="1" noChangeArrowheads="1"/>
                    </p:cNvSpPr>
                    <p:nvPr/>
                  </p:nvSpPr>
                  <p:spPr bwMode="auto">
                    <a:xfrm>
                      <a:off x="1591323" y="2924944"/>
                      <a:ext cx="501581" cy="313488"/>
                    </a:xfrm>
                    <a:custGeom>
                      <a:avLst/>
                      <a:gdLst>
                        <a:gd name="T0" fmla="*/ 10981 w 21600"/>
                        <a:gd name="T1" fmla="*/ 3240 h 21600"/>
                        <a:gd name="T2" fmla="*/ 0 w 21600"/>
                        <a:gd name="T3" fmla="*/ 10800 h 21600"/>
                        <a:gd name="T4" fmla="*/ 10800 w 21600"/>
                        <a:gd name="T5" fmla="*/ 21600 h 21600"/>
                        <a:gd name="T6" fmla="*/ 21600 w 21600"/>
                        <a:gd name="T7" fmla="*/ 10800 h 21600"/>
                        <a:gd name="T8" fmla="*/ 0 w 21600"/>
                        <a:gd name="T9" fmla="*/ 21600 h 21600"/>
                        <a:gd name="T10" fmla="*/ 21600 w 21600"/>
                        <a:gd name="T11" fmla="*/ 21600 h 21600"/>
                        <a:gd name="T12" fmla="*/ 1086 w 21600"/>
                        <a:gd name="T13" fmla="*/ 4628 h 21600"/>
                        <a:gd name="T14" fmla="*/ 20635 w 21600"/>
                        <a:gd name="T15" fmla="*/ 20289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9790" y="3240"/>
                          </a:moveTo>
                          <a:cubicBezTo>
                            <a:pt x="10981" y="3240"/>
                            <a:pt x="9171" y="3240"/>
                            <a:pt x="9050" y="3086"/>
                          </a:cubicBezTo>
                          <a:cubicBezTo>
                            <a:pt x="9050" y="2931"/>
                            <a:pt x="8930" y="2777"/>
                            <a:pt x="8930" y="2469"/>
                          </a:cubicBezTo>
                          <a:cubicBezTo>
                            <a:pt x="8930" y="2160"/>
                            <a:pt x="8809" y="1851"/>
                            <a:pt x="8688" y="1389"/>
                          </a:cubicBezTo>
                          <a:cubicBezTo>
                            <a:pt x="8568" y="1080"/>
                            <a:pt x="8326" y="771"/>
                            <a:pt x="8085" y="463"/>
                          </a:cubicBezTo>
                          <a:cubicBezTo>
                            <a:pt x="7723" y="154"/>
                            <a:pt x="7361" y="0"/>
                            <a:pt x="7361" y="0"/>
                          </a:cubicBezTo>
                          <a:cubicBezTo>
                            <a:pt x="7361" y="0"/>
                            <a:pt x="2293" y="0"/>
                            <a:pt x="2051" y="154"/>
                          </a:cubicBezTo>
                          <a:cubicBezTo>
                            <a:pt x="1689" y="309"/>
                            <a:pt x="1448" y="463"/>
                            <a:pt x="1327" y="771"/>
                          </a:cubicBezTo>
                          <a:cubicBezTo>
                            <a:pt x="1207" y="1080"/>
                            <a:pt x="1086" y="1389"/>
                            <a:pt x="965" y="1697"/>
                          </a:cubicBezTo>
                          <a:cubicBezTo>
                            <a:pt x="845" y="2160"/>
                            <a:pt x="724" y="2314"/>
                            <a:pt x="724" y="2469"/>
                          </a:cubicBezTo>
                          <a:cubicBezTo>
                            <a:pt x="603" y="2623"/>
                            <a:pt x="603" y="2777"/>
                            <a:pt x="483" y="2931"/>
                          </a:cubicBezTo>
                          <a:cubicBezTo>
                            <a:pt x="483" y="3086"/>
                            <a:pt x="362" y="3240"/>
                            <a:pt x="241" y="3240"/>
                          </a:cubicBezTo>
                          <a:lnTo>
                            <a:pt x="0" y="3394"/>
                          </a:lnTo>
                          <a:lnTo>
                            <a:pt x="0" y="3703"/>
                          </a:lnTo>
                          <a:lnTo>
                            <a:pt x="0" y="10800"/>
                          </a:lnTo>
                          <a:lnTo>
                            <a:pt x="0" y="21600"/>
                          </a:lnTo>
                          <a:lnTo>
                            <a:pt x="10981" y="21600"/>
                          </a:lnTo>
                          <a:lnTo>
                            <a:pt x="21600" y="21600"/>
                          </a:lnTo>
                          <a:lnTo>
                            <a:pt x="21600" y="10800"/>
                          </a:lnTo>
                          <a:lnTo>
                            <a:pt x="21600" y="5246"/>
                          </a:lnTo>
                          <a:lnTo>
                            <a:pt x="21600" y="4783"/>
                          </a:lnTo>
                          <a:cubicBezTo>
                            <a:pt x="21479" y="4320"/>
                            <a:pt x="21359" y="4011"/>
                            <a:pt x="21117" y="3703"/>
                          </a:cubicBezTo>
                          <a:cubicBezTo>
                            <a:pt x="20876" y="3549"/>
                            <a:pt x="20514" y="3394"/>
                            <a:pt x="20152" y="3240"/>
                          </a:cubicBezTo>
                          <a:close/>
                        </a:path>
                      </a:pathLst>
                    </a:custGeom>
                    <a:solidFill>
                      <a:srgbClr val="FFFFCC"/>
                    </a:solidFill>
                    <a:ln w="158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50800" dir="2700000" algn="ctr" rotWithShape="0">
                        <a:srgbClr val="808080"/>
                      </a:outerShdw>
                    </a:effec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ja-JP" altLang="en-US" dirty="0"/>
                    </a:p>
                  </p:txBody>
                </p:sp>
                <p:sp>
                  <p:nvSpPr>
                    <p:cNvPr id="74" name="File"/>
                    <p:cNvSpPr>
                      <a:spLocks noEditPoints="1" noChangeArrowheads="1"/>
                    </p:cNvSpPr>
                    <p:nvPr/>
                  </p:nvSpPr>
                  <p:spPr bwMode="auto">
                    <a:xfrm>
                      <a:off x="1591323" y="3356992"/>
                      <a:ext cx="501581" cy="313488"/>
                    </a:xfrm>
                    <a:custGeom>
                      <a:avLst/>
                      <a:gdLst>
                        <a:gd name="T0" fmla="*/ 10981 w 21600"/>
                        <a:gd name="T1" fmla="*/ 3240 h 21600"/>
                        <a:gd name="T2" fmla="*/ 0 w 21600"/>
                        <a:gd name="T3" fmla="*/ 10800 h 21600"/>
                        <a:gd name="T4" fmla="*/ 10800 w 21600"/>
                        <a:gd name="T5" fmla="*/ 21600 h 21600"/>
                        <a:gd name="T6" fmla="*/ 21600 w 21600"/>
                        <a:gd name="T7" fmla="*/ 10800 h 21600"/>
                        <a:gd name="T8" fmla="*/ 0 w 21600"/>
                        <a:gd name="T9" fmla="*/ 21600 h 21600"/>
                        <a:gd name="T10" fmla="*/ 21600 w 21600"/>
                        <a:gd name="T11" fmla="*/ 21600 h 21600"/>
                        <a:gd name="T12" fmla="*/ 1086 w 21600"/>
                        <a:gd name="T13" fmla="*/ 4628 h 21600"/>
                        <a:gd name="T14" fmla="*/ 20635 w 21600"/>
                        <a:gd name="T15" fmla="*/ 20289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9790" y="3240"/>
                          </a:moveTo>
                          <a:cubicBezTo>
                            <a:pt x="10981" y="3240"/>
                            <a:pt x="9171" y="3240"/>
                            <a:pt x="9050" y="3086"/>
                          </a:cubicBezTo>
                          <a:cubicBezTo>
                            <a:pt x="9050" y="2931"/>
                            <a:pt x="8930" y="2777"/>
                            <a:pt x="8930" y="2469"/>
                          </a:cubicBezTo>
                          <a:cubicBezTo>
                            <a:pt x="8930" y="2160"/>
                            <a:pt x="8809" y="1851"/>
                            <a:pt x="8688" y="1389"/>
                          </a:cubicBezTo>
                          <a:cubicBezTo>
                            <a:pt x="8568" y="1080"/>
                            <a:pt x="8326" y="771"/>
                            <a:pt x="8085" y="463"/>
                          </a:cubicBezTo>
                          <a:cubicBezTo>
                            <a:pt x="7723" y="154"/>
                            <a:pt x="7361" y="0"/>
                            <a:pt x="7361" y="0"/>
                          </a:cubicBezTo>
                          <a:cubicBezTo>
                            <a:pt x="7361" y="0"/>
                            <a:pt x="2293" y="0"/>
                            <a:pt x="2051" y="154"/>
                          </a:cubicBezTo>
                          <a:cubicBezTo>
                            <a:pt x="1689" y="309"/>
                            <a:pt x="1448" y="463"/>
                            <a:pt x="1327" y="771"/>
                          </a:cubicBezTo>
                          <a:cubicBezTo>
                            <a:pt x="1207" y="1080"/>
                            <a:pt x="1086" y="1389"/>
                            <a:pt x="965" y="1697"/>
                          </a:cubicBezTo>
                          <a:cubicBezTo>
                            <a:pt x="845" y="2160"/>
                            <a:pt x="724" y="2314"/>
                            <a:pt x="724" y="2469"/>
                          </a:cubicBezTo>
                          <a:cubicBezTo>
                            <a:pt x="603" y="2623"/>
                            <a:pt x="603" y="2777"/>
                            <a:pt x="483" y="2931"/>
                          </a:cubicBezTo>
                          <a:cubicBezTo>
                            <a:pt x="483" y="3086"/>
                            <a:pt x="362" y="3240"/>
                            <a:pt x="241" y="3240"/>
                          </a:cubicBezTo>
                          <a:lnTo>
                            <a:pt x="0" y="3394"/>
                          </a:lnTo>
                          <a:lnTo>
                            <a:pt x="0" y="3703"/>
                          </a:lnTo>
                          <a:lnTo>
                            <a:pt x="0" y="10800"/>
                          </a:lnTo>
                          <a:lnTo>
                            <a:pt x="0" y="21600"/>
                          </a:lnTo>
                          <a:lnTo>
                            <a:pt x="10981" y="21600"/>
                          </a:lnTo>
                          <a:lnTo>
                            <a:pt x="21600" y="21600"/>
                          </a:lnTo>
                          <a:lnTo>
                            <a:pt x="21600" y="10800"/>
                          </a:lnTo>
                          <a:lnTo>
                            <a:pt x="21600" y="5246"/>
                          </a:lnTo>
                          <a:lnTo>
                            <a:pt x="21600" y="4783"/>
                          </a:lnTo>
                          <a:cubicBezTo>
                            <a:pt x="21479" y="4320"/>
                            <a:pt x="21359" y="4011"/>
                            <a:pt x="21117" y="3703"/>
                          </a:cubicBezTo>
                          <a:cubicBezTo>
                            <a:pt x="20876" y="3549"/>
                            <a:pt x="20514" y="3394"/>
                            <a:pt x="20152" y="3240"/>
                          </a:cubicBezTo>
                          <a:close/>
                        </a:path>
                      </a:pathLst>
                    </a:custGeom>
                    <a:solidFill>
                      <a:srgbClr val="FFFFCC"/>
                    </a:solidFill>
                    <a:ln w="158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50800" dir="2700000" algn="ctr" rotWithShape="0">
                        <a:srgbClr val="808080"/>
                      </a:outerShdw>
                    </a:effec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ja-JP" altLang="en-US" dirty="0"/>
                    </a:p>
                  </p:txBody>
                </p:sp>
                <p:cxnSp>
                  <p:nvCxnSpPr>
                    <p:cNvPr id="75" name="直線コネクタ 74"/>
                    <p:cNvCxnSpPr>
                      <a:stCxn id="72" idx="2"/>
                    </p:cNvCxnSpPr>
                    <p:nvPr/>
                  </p:nvCxnSpPr>
                  <p:spPr>
                    <a:xfrm flipH="1">
                      <a:off x="1438414" y="2837613"/>
                      <a:ext cx="1" cy="676123"/>
                    </a:xfrm>
                    <a:prstGeom prst="line">
                      <a:avLst/>
                    </a:prstGeom>
                    <a:ln w="3492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" name="直線コネクタ 75"/>
                    <p:cNvCxnSpPr>
                      <a:endCxn id="74" idx="1"/>
                    </p:cNvCxnSpPr>
                    <p:nvPr/>
                  </p:nvCxnSpPr>
                  <p:spPr>
                    <a:xfrm>
                      <a:off x="1438415" y="3513736"/>
                      <a:ext cx="152908" cy="0"/>
                    </a:xfrm>
                    <a:prstGeom prst="line">
                      <a:avLst/>
                    </a:prstGeom>
                    <a:ln w="3492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線コネクタ 76"/>
                    <p:cNvCxnSpPr>
                      <a:stCxn id="73" idx="1"/>
                    </p:cNvCxnSpPr>
                    <p:nvPr/>
                  </p:nvCxnSpPr>
                  <p:spPr>
                    <a:xfrm flipH="1">
                      <a:off x="1438414" y="3081688"/>
                      <a:ext cx="152909" cy="0"/>
                    </a:xfrm>
                    <a:prstGeom prst="line">
                      <a:avLst/>
                    </a:prstGeom>
                    <a:ln w="3492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8" name="グループ化 77"/>
                <p:cNvGrpSpPr/>
                <p:nvPr/>
              </p:nvGrpSpPr>
              <p:grpSpPr>
                <a:xfrm>
                  <a:off x="2699792" y="548730"/>
                  <a:ext cx="763226" cy="864046"/>
                  <a:chOff x="6938683" y="1844824"/>
                  <a:chExt cx="1017693" cy="1152128"/>
                </a:xfrm>
              </p:grpSpPr>
              <p:sp>
                <p:nvSpPr>
                  <p:cNvPr id="79" name="角丸四角形吹き出し 78"/>
                  <p:cNvSpPr/>
                  <p:nvPr/>
                </p:nvSpPr>
                <p:spPr>
                  <a:xfrm>
                    <a:off x="6938683" y="1844824"/>
                    <a:ext cx="1017693" cy="1152128"/>
                  </a:xfrm>
                  <a:prstGeom prst="wedgeRoundRectCallout">
                    <a:avLst>
                      <a:gd name="adj1" fmla="val 72991"/>
                      <a:gd name="adj2" fmla="val 84570"/>
                      <a:gd name="adj3" fmla="val 16667"/>
                    </a:avLst>
                  </a:prstGeom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grpSp>
                <p:nvGrpSpPr>
                  <p:cNvPr id="80" name="グループ化 79"/>
                  <p:cNvGrpSpPr/>
                  <p:nvPr/>
                </p:nvGrpSpPr>
                <p:grpSpPr>
                  <a:xfrm>
                    <a:off x="7125923" y="2026565"/>
                    <a:ext cx="624162" cy="790375"/>
                    <a:chOff x="1187624" y="2524125"/>
                    <a:chExt cx="905280" cy="1146355"/>
                  </a:xfrm>
                </p:grpSpPr>
                <p:sp>
                  <p:nvSpPr>
                    <p:cNvPr id="81" name="File"/>
                    <p:cNvSpPr>
                      <a:spLocks noEditPoints="1" noChangeArrowheads="1"/>
                    </p:cNvSpPr>
                    <p:nvPr/>
                  </p:nvSpPr>
                  <p:spPr bwMode="auto">
                    <a:xfrm>
                      <a:off x="1187624" y="2524125"/>
                      <a:ext cx="501581" cy="313488"/>
                    </a:xfrm>
                    <a:custGeom>
                      <a:avLst/>
                      <a:gdLst>
                        <a:gd name="T0" fmla="*/ 10981 w 21600"/>
                        <a:gd name="T1" fmla="*/ 3240 h 21600"/>
                        <a:gd name="T2" fmla="*/ 0 w 21600"/>
                        <a:gd name="T3" fmla="*/ 10800 h 21600"/>
                        <a:gd name="T4" fmla="*/ 10800 w 21600"/>
                        <a:gd name="T5" fmla="*/ 21600 h 21600"/>
                        <a:gd name="T6" fmla="*/ 21600 w 21600"/>
                        <a:gd name="T7" fmla="*/ 10800 h 21600"/>
                        <a:gd name="T8" fmla="*/ 0 w 21600"/>
                        <a:gd name="T9" fmla="*/ 21600 h 21600"/>
                        <a:gd name="T10" fmla="*/ 21600 w 21600"/>
                        <a:gd name="T11" fmla="*/ 21600 h 21600"/>
                        <a:gd name="T12" fmla="*/ 1086 w 21600"/>
                        <a:gd name="T13" fmla="*/ 4628 h 21600"/>
                        <a:gd name="T14" fmla="*/ 20635 w 21600"/>
                        <a:gd name="T15" fmla="*/ 20289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9790" y="3240"/>
                          </a:moveTo>
                          <a:cubicBezTo>
                            <a:pt x="10981" y="3240"/>
                            <a:pt x="9171" y="3240"/>
                            <a:pt x="9050" y="3086"/>
                          </a:cubicBezTo>
                          <a:cubicBezTo>
                            <a:pt x="9050" y="2931"/>
                            <a:pt x="8930" y="2777"/>
                            <a:pt x="8930" y="2469"/>
                          </a:cubicBezTo>
                          <a:cubicBezTo>
                            <a:pt x="8930" y="2160"/>
                            <a:pt x="8809" y="1851"/>
                            <a:pt x="8688" y="1389"/>
                          </a:cubicBezTo>
                          <a:cubicBezTo>
                            <a:pt x="8568" y="1080"/>
                            <a:pt x="8326" y="771"/>
                            <a:pt x="8085" y="463"/>
                          </a:cubicBezTo>
                          <a:cubicBezTo>
                            <a:pt x="7723" y="154"/>
                            <a:pt x="7361" y="0"/>
                            <a:pt x="7361" y="0"/>
                          </a:cubicBezTo>
                          <a:cubicBezTo>
                            <a:pt x="7361" y="0"/>
                            <a:pt x="2293" y="0"/>
                            <a:pt x="2051" y="154"/>
                          </a:cubicBezTo>
                          <a:cubicBezTo>
                            <a:pt x="1689" y="309"/>
                            <a:pt x="1448" y="463"/>
                            <a:pt x="1327" y="771"/>
                          </a:cubicBezTo>
                          <a:cubicBezTo>
                            <a:pt x="1207" y="1080"/>
                            <a:pt x="1086" y="1389"/>
                            <a:pt x="965" y="1697"/>
                          </a:cubicBezTo>
                          <a:cubicBezTo>
                            <a:pt x="845" y="2160"/>
                            <a:pt x="724" y="2314"/>
                            <a:pt x="724" y="2469"/>
                          </a:cubicBezTo>
                          <a:cubicBezTo>
                            <a:pt x="603" y="2623"/>
                            <a:pt x="603" y="2777"/>
                            <a:pt x="483" y="2931"/>
                          </a:cubicBezTo>
                          <a:cubicBezTo>
                            <a:pt x="483" y="3086"/>
                            <a:pt x="362" y="3240"/>
                            <a:pt x="241" y="3240"/>
                          </a:cubicBezTo>
                          <a:lnTo>
                            <a:pt x="0" y="3394"/>
                          </a:lnTo>
                          <a:lnTo>
                            <a:pt x="0" y="3703"/>
                          </a:lnTo>
                          <a:lnTo>
                            <a:pt x="0" y="10800"/>
                          </a:lnTo>
                          <a:lnTo>
                            <a:pt x="0" y="21600"/>
                          </a:lnTo>
                          <a:lnTo>
                            <a:pt x="10981" y="21600"/>
                          </a:lnTo>
                          <a:lnTo>
                            <a:pt x="21600" y="21600"/>
                          </a:lnTo>
                          <a:lnTo>
                            <a:pt x="21600" y="10800"/>
                          </a:lnTo>
                          <a:lnTo>
                            <a:pt x="21600" y="5246"/>
                          </a:lnTo>
                          <a:lnTo>
                            <a:pt x="21600" y="4783"/>
                          </a:lnTo>
                          <a:cubicBezTo>
                            <a:pt x="21479" y="4320"/>
                            <a:pt x="21359" y="4011"/>
                            <a:pt x="21117" y="3703"/>
                          </a:cubicBezTo>
                          <a:cubicBezTo>
                            <a:pt x="20876" y="3549"/>
                            <a:pt x="20514" y="3394"/>
                            <a:pt x="20152" y="3240"/>
                          </a:cubicBezTo>
                          <a:close/>
                        </a:path>
                      </a:pathLst>
                    </a:custGeom>
                    <a:solidFill>
                      <a:srgbClr val="FFFFCC"/>
                    </a:solidFill>
                    <a:ln w="158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50800" dir="2700000" algn="ctr" rotWithShape="0">
                        <a:srgbClr val="808080"/>
                      </a:outerShdw>
                    </a:effec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ja-JP" altLang="en-US" dirty="0"/>
                    </a:p>
                  </p:txBody>
                </p:sp>
                <p:sp>
                  <p:nvSpPr>
                    <p:cNvPr id="82" name="File"/>
                    <p:cNvSpPr>
                      <a:spLocks noEditPoints="1" noChangeArrowheads="1"/>
                    </p:cNvSpPr>
                    <p:nvPr/>
                  </p:nvSpPr>
                  <p:spPr bwMode="auto">
                    <a:xfrm>
                      <a:off x="1591323" y="2924944"/>
                      <a:ext cx="501581" cy="313488"/>
                    </a:xfrm>
                    <a:custGeom>
                      <a:avLst/>
                      <a:gdLst>
                        <a:gd name="T0" fmla="*/ 10981 w 21600"/>
                        <a:gd name="T1" fmla="*/ 3240 h 21600"/>
                        <a:gd name="T2" fmla="*/ 0 w 21600"/>
                        <a:gd name="T3" fmla="*/ 10800 h 21600"/>
                        <a:gd name="T4" fmla="*/ 10800 w 21600"/>
                        <a:gd name="T5" fmla="*/ 21600 h 21600"/>
                        <a:gd name="T6" fmla="*/ 21600 w 21600"/>
                        <a:gd name="T7" fmla="*/ 10800 h 21600"/>
                        <a:gd name="T8" fmla="*/ 0 w 21600"/>
                        <a:gd name="T9" fmla="*/ 21600 h 21600"/>
                        <a:gd name="T10" fmla="*/ 21600 w 21600"/>
                        <a:gd name="T11" fmla="*/ 21600 h 21600"/>
                        <a:gd name="T12" fmla="*/ 1086 w 21600"/>
                        <a:gd name="T13" fmla="*/ 4628 h 21600"/>
                        <a:gd name="T14" fmla="*/ 20635 w 21600"/>
                        <a:gd name="T15" fmla="*/ 20289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9790" y="3240"/>
                          </a:moveTo>
                          <a:cubicBezTo>
                            <a:pt x="10981" y="3240"/>
                            <a:pt x="9171" y="3240"/>
                            <a:pt x="9050" y="3086"/>
                          </a:cubicBezTo>
                          <a:cubicBezTo>
                            <a:pt x="9050" y="2931"/>
                            <a:pt x="8930" y="2777"/>
                            <a:pt x="8930" y="2469"/>
                          </a:cubicBezTo>
                          <a:cubicBezTo>
                            <a:pt x="8930" y="2160"/>
                            <a:pt x="8809" y="1851"/>
                            <a:pt x="8688" y="1389"/>
                          </a:cubicBezTo>
                          <a:cubicBezTo>
                            <a:pt x="8568" y="1080"/>
                            <a:pt x="8326" y="771"/>
                            <a:pt x="8085" y="463"/>
                          </a:cubicBezTo>
                          <a:cubicBezTo>
                            <a:pt x="7723" y="154"/>
                            <a:pt x="7361" y="0"/>
                            <a:pt x="7361" y="0"/>
                          </a:cubicBezTo>
                          <a:cubicBezTo>
                            <a:pt x="7361" y="0"/>
                            <a:pt x="2293" y="0"/>
                            <a:pt x="2051" y="154"/>
                          </a:cubicBezTo>
                          <a:cubicBezTo>
                            <a:pt x="1689" y="309"/>
                            <a:pt x="1448" y="463"/>
                            <a:pt x="1327" y="771"/>
                          </a:cubicBezTo>
                          <a:cubicBezTo>
                            <a:pt x="1207" y="1080"/>
                            <a:pt x="1086" y="1389"/>
                            <a:pt x="965" y="1697"/>
                          </a:cubicBezTo>
                          <a:cubicBezTo>
                            <a:pt x="845" y="2160"/>
                            <a:pt x="724" y="2314"/>
                            <a:pt x="724" y="2469"/>
                          </a:cubicBezTo>
                          <a:cubicBezTo>
                            <a:pt x="603" y="2623"/>
                            <a:pt x="603" y="2777"/>
                            <a:pt x="483" y="2931"/>
                          </a:cubicBezTo>
                          <a:cubicBezTo>
                            <a:pt x="483" y="3086"/>
                            <a:pt x="362" y="3240"/>
                            <a:pt x="241" y="3240"/>
                          </a:cubicBezTo>
                          <a:lnTo>
                            <a:pt x="0" y="3394"/>
                          </a:lnTo>
                          <a:lnTo>
                            <a:pt x="0" y="3703"/>
                          </a:lnTo>
                          <a:lnTo>
                            <a:pt x="0" y="10800"/>
                          </a:lnTo>
                          <a:lnTo>
                            <a:pt x="0" y="21600"/>
                          </a:lnTo>
                          <a:lnTo>
                            <a:pt x="10981" y="21600"/>
                          </a:lnTo>
                          <a:lnTo>
                            <a:pt x="21600" y="21600"/>
                          </a:lnTo>
                          <a:lnTo>
                            <a:pt x="21600" y="10800"/>
                          </a:lnTo>
                          <a:lnTo>
                            <a:pt x="21600" y="5246"/>
                          </a:lnTo>
                          <a:lnTo>
                            <a:pt x="21600" y="4783"/>
                          </a:lnTo>
                          <a:cubicBezTo>
                            <a:pt x="21479" y="4320"/>
                            <a:pt x="21359" y="4011"/>
                            <a:pt x="21117" y="3703"/>
                          </a:cubicBezTo>
                          <a:cubicBezTo>
                            <a:pt x="20876" y="3549"/>
                            <a:pt x="20514" y="3394"/>
                            <a:pt x="20152" y="3240"/>
                          </a:cubicBezTo>
                          <a:close/>
                        </a:path>
                      </a:pathLst>
                    </a:custGeom>
                    <a:solidFill>
                      <a:srgbClr val="FFFFCC"/>
                    </a:solidFill>
                    <a:ln w="158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50800" dir="2700000" algn="ctr" rotWithShape="0">
                        <a:srgbClr val="808080"/>
                      </a:outerShdw>
                    </a:effec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ja-JP" altLang="en-US" dirty="0"/>
                    </a:p>
                  </p:txBody>
                </p:sp>
                <p:sp>
                  <p:nvSpPr>
                    <p:cNvPr id="83" name="File"/>
                    <p:cNvSpPr>
                      <a:spLocks noEditPoints="1" noChangeArrowheads="1"/>
                    </p:cNvSpPr>
                    <p:nvPr/>
                  </p:nvSpPr>
                  <p:spPr bwMode="auto">
                    <a:xfrm>
                      <a:off x="1591323" y="3356992"/>
                      <a:ext cx="501581" cy="313488"/>
                    </a:xfrm>
                    <a:custGeom>
                      <a:avLst/>
                      <a:gdLst>
                        <a:gd name="T0" fmla="*/ 10981 w 21600"/>
                        <a:gd name="T1" fmla="*/ 3240 h 21600"/>
                        <a:gd name="T2" fmla="*/ 0 w 21600"/>
                        <a:gd name="T3" fmla="*/ 10800 h 21600"/>
                        <a:gd name="T4" fmla="*/ 10800 w 21600"/>
                        <a:gd name="T5" fmla="*/ 21600 h 21600"/>
                        <a:gd name="T6" fmla="*/ 21600 w 21600"/>
                        <a:gd name="T7" fmla="*/ 10800 h 21600"/>
                        <a:gd name="T8" fmla="*/ 0 w 21600"/>
                        <a:gd name="T9" fmla="*/ 21600 h 21600"/>
                        <a:gd name="T10" fmla="*/ 21600 w 21600"/>
                        <a:gd name="T11" fmla="*/ 21600 h 21600"/>
                        <a:gd name="T12" fmla="*/ 1086 w 21600"/>
                        <a:gd name="T13" fmla="*/ 4628 h 21600"/>
                        <a:gd name="T14" fmla="*/ 20635 w 21600"/>
                        <a:gd name="T15" fmla="*/ 20289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9790" y="3240"/>
                          </a:moveTo>
                          <a:cubicBezTo>
                            <a:pt x="10981" y="3240"/>
                            <a:pt x="9171" y="3240"/>
                            <a:pt x="9050" y="3086"/>
                          </a:cubicBezTo>
                          <a:cubicBezTo>
                            <a:pt x="9050" y="2931"/>
                            <a:pt x="8930" y="2777"/>
                            <a:pt x="8930" y="2469"/>
                          </a:cubicBezTo>
                          <a:cubicBezTo>
                            <a:pt x="8930" y="2160"/>
                            <a:pt x="8809" y="1851"/>
                            <a:pt x="8688" y="1389"/>
                          </a:cubicBezTo>
                          <a:cubicBezTo>
                            <a:pt x="8568" y="1080"/>
                            <a:pt x="8326" y="771"/>
                            <a:pt x="8085" y="463"/>
                          </a:cubicBezTo>
                          <a:cubicBezTo>
                            <a:pt x="7723" y="154"/>
                            <a:pt x="7361" y="0"/>
                            <a:pt x="7361" y="0"/>
                          </a:cubicBezTo>
                          <a:cubicBezTo>
                            <a:pt x="7361" y="0"/>
                            <a:pt x="2293" y="0"/>
                            <a:pt x="2051" y="154"/>
                          </a:cubicBezTo>
                          <a:cubicBezTo>
                            <a:pt x="1689" y="309"/>
                            <a:pt x="1448" y="463"/>
                            <a:pt x="1327" y="771"/>
                          </a:cubicBezTo>
                          <a:cubicBezTo>
                            <a:pt x="1207" y="1080"/>
                            <a:pt x="1086" y="1389"/>
                            <a:pt x="965" y="1697"/>
                          </a:cubicBezTo>
                          <a:cubicBezTo>
                            <a:pt x="845" y="2160"/>
                            <a:pt x="724" y="2314"/>
                            <a:pt x="724" y="2469"/>
                          </a:cubicBezTo>
                          <a:cubicBezTo>
                            <a:pt x="603" y="2623"/>
                            <a:pt x="603" y="2777"/>
                            <a:pt x="483" y="2931"/>
                          </a:cubicBezTo>
                          <a:cubicBezTo>
                            <a:pt x="483" y="3086"/>
                            <a:pt x="362" y="3240"/>
                            <a:pt x="241" y="3240"/>
                          </a:cubicBezTo>
                          <a:lnTo>
                            <a:pt x="0" y="3394"/>
                          </a:lnTo>
                          <a:lnTo>
                            <a:pt x="0" y="3703"/>
                          </a:lnTo>
                          <a:lnTo>
                            <a:pt x="0" y="10800"/>
                          </a:lnTo>
                          <a:lnTo>
                            <a:pt x="0" y="21600"/>
                          </a:lnTo>
                          <a:lnTo>
                            <a:pt x="10981" y="21600"/>
                          </a:lnTo>
                          <a:lnTo>
                            <a:pt x="21600" y="21600"/>
                          </a:lnTo>
                          <a:lnTo>
                            <a:pt x="21600" y="10800"/>
                          </a:lnTo>
                          <a:lnTo>
                            <a:pt x="21600" y="5246"/>
                          </a:lnTo>
                          <a:lnTo>
                            <a:pt x="21600" y="4783"/>
                          </a:lnTo>
                          <a:cubicBezTo>
                            <a:pt x="21479" y="4320"/>
                            <a:pt x="21359" y="4011"/>
                            <a:pt x="21117" y="3703"/>
                          </a:cubicBezTo>
                          <a:cubicBezTo>
                            <a:pt x="20876" y="3549"/>
                            <a:pt x="20514" y="3394"/>
                            <a:pt x="20152" y="3240"/>
                          </a:cubicBezTo>
                          <a:close/>
                        </a:path>
                      </a:pathLst>
                    </a:custGeom>
                    <a:solidFill>
                      <a:srgbClr val="FFFFCC"/>
                    </a:solidFill>
                    <a:ln w="158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50800" dir="2700000" algn="ctr" rotWithShape="0">
                        <a:srgbClr val="808080"/>
                      </a:outerShdw>
                    </a:effec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ja-JP" altLang="en-US" dirty="0"/>
                    </a:p>
                  </p:txBody>
                </p:sp>
                <p:cxnSp>
                  <p:nvCxnSpPr>
                    <p:cNvPr id="84" name="直線コネクタ 83"/>
                    <p:cNvCxnSpPr>
                      <a:stCxn id="81" idx="2"/>
                    </p:cNvCxnSpPr>
                    <p:nvPr/>
                  </p:nvCxnSpPr>
                  <p:spPr>
                    <a:xfrm flipH="1">
                      <a:off x="1438414" y="2837613"/>
                      <a:ext cx="1" cy="676123"/>
                    </a:xfrm>
                    <a:prstGeom prst="line">
                      <a:avLst/>
                    </a:prstGeom>
                    <a:ln w="3492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直線コネクタ 84"/>
                    <p:cNvCxnSpPr>
                      <a:endCxn id="83" idx="1"/>
                    </p:cNvCxnSpPr>
                    <p:nvPr/>
                  </p:nvCxnSpPr>
                  <p:spPr>
                    <a:xfrm>
                      <a:off x="1438415" y="3513736"/>
                      <a:ext cx="152908" cy="0"/>
                    </a:xfrm>
                    <a:prstGeom prst="line">
                      <a:avLst/>
                    </a:prstGeom>
                    <a:ln w="3492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直線コネクタ 85"/>
                    <p:cNvCxnSpPr>
                      <a:stCxn id="82" idx="1"/>
                    </p:cNvCxnSpPr>
                    <p:nvPr/>
                  </p:nvCxnSpPr>
                  <p:spPr>
                    <a:xfrm flipH="1">
                      <a:off x="1438414" y="3081688"/>
                      <a:ext cx="152909" cy="0"/>
                    </a:xfrm>
                    <a:prstGeom prst="line">
                      <a:avLst/>
                    </a:prstGeom>
                    <a:ln w="3492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89" name="テキスト ボックス 88"/>
                <p:cNvSpPr txBox="1"/>
                <p:nvPr/>
              </p:nvSpPr>
              <p:spPr>
                <a:xfrm>
                  <a:off x="5364088" y="4581128"/>
                  <a:ext cx="6463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ja-JP" altLang="en-US" dirty="0" smtClean="0"/>
                    <a:t>更新</a:t>
                  </a:r>
                  <a:endParaRPr kumimoji="1" lang="ja-JP" altLang="en-US" dirty="0"/>
                </a:p>
              </p:txBody>
            </p:sp>
            <p:sp>
              <p:nvSpPr>
                <p:cNvPr id="90" name="テキスト ボックス 89"/>
                <p:cNvSpPr txBox="1"/>
                <p:nvPr/>
              </p:nvSpPr>
              <p:spPr>
                <a:xfrm>
                  <a:off x="4716016" y="3203684"/>
                  <a:ext cx="84189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ja-JP" altLang="en-US" dirty="0" smtClean="0"/>
                    <a:t>コミット</a:t>
                  </a:r>
                  <a:endParaRPr kumimoji="1" lang="ja-JP" altLang="en-US" dirty="0"/>
                </a:p>
              </p:txBody>
            </p:sp>
            <p:sp>
              <p:nvSpPr>
                <p:cNvPr id="92" name="テキスト ボックス 91"/>
                <p:cNvSpPr txBox="1"/>
                <p:nvPr/>
              </p:nvSpPr>
              <p:spPr>
                <a:xfrm>
                  <a:off x="3707904" y="332656"/>
                  <a:ext cx="165622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ja-JP" altLang="en-US" dirty="0"/>
                    <a:t>スナップショット</a:t>
                  </a:r>
                  <a:endParaRPr lang="en-US" dirty="0"/>
                </a:p>
              </p:txBody>
            </p:sp>
            <p:cxnSp>
              <p:nvCxnSpPr>
                <p:cNvPr id="94" name="曲線コネクタ 93"/>
                <p:cNvCxnSpPr>
                  <a:stCxn id="79" idx="3"/>
                  <a:endCxn id="92" idx="2"/>
                </p:cNvCxnSpPr>
                <p:nvPr/>
              </p:nvCxnSpPr>
              <p:spPr>
                <a:xfrm flipV="1">
                  <a:off x="3463018" y="701988"/>
                  <a:ext cx="1072998" cy="278765"/>
                </a:xfrm>
                <a:prstGeom prst="curvedConnector2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曲線コネクタ 95"/>
                <p:cNvCxnSpPr>
                  <a:stCxn id="70" idx="1"/>
                  <a:endCxn id="92" idx="2"/>
                </p:cNvCxnSpPr>
                <p:nvPr/>
              </p:nvCxnSpPr>
              <p:spPr>
                <a:xfrm rot="10800000">
                  <a:off x="4536016" y="701989"/>
                  <a:ext cx="1116104" cy="278765"/>
                </a:xfrm>
                <a:prstGeom prst="curvedConnector2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曲線コネクタ 120"/>
                <p:cNvCxnSpPr>
                  <a:stCxn id="67" idx="0"/>
                  <a:endCxn id="92" idx="2"/>
                </p:cNvCxnSpPr>
                <p:nvPr/>
              </p:nvCxnSpPr>
              <p:spPr>
                <a:xfrm rot="16200000" flipV="1">
                  <a:off x="4497408" y="740596"/>
                  <a:ext cx="1790958" cy="1713741"/>
                </a:xfrm>
                <a:prstGeom prst="curvedConnector3">
                  <a:avLst>
                    <a:gd name="adj1" fmla="val 50000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" name="円/楕円 4"/>
                <p:cNvSpPr/>
                <p:nvPr/>
              </p:nvSpPr>
              <p:spPr>
                <a:xfrm>
                  <a:off x="5738157" y="2178827"/>
                  <a:ext cx="171369" cy="17136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8" name="円/楕円 7"/>
                <p:cNvSpPr/>
                <p:nvPr/>
              </p:nvSpPr>
              <p:spPr>
                <a:xfrm>
                  <a:off x="3935251" y="1649723"/>
                  <a:ext cx="171369" cy="17136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" name="円/楕円 5"/>
                <p:cNvSpPr/>
                <p:nvPr/>
              </p:nvSpPr>
              <p:spPr>
                <a:xfrm>
                  <a:off x="5120711" y="2661721"/>
                  <a:ext cx="171369" cy="17136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91" name="グループ化 90"/>
              <p:cNvGrpSpPr/>
              <p:nvPr/>
            </p:nvGrpSpPr>
            <p:grpSpPr>
              <a:xfrm rot="1747094">
                <a:off x="5337319" y="3217139"/>
                <a:ext cx="243207" cy="1638843"/>
                <a:chOff x="4355976" y="1540212"/>
                <a:chExt cx="243207" cy="1068902"/>
              </a:xfrm>
            </p:grpSpPr>
            <p:cxnSp>
              <p:nvCxnSpPr>
                <p:cNvPr id="93" name="直線矢印コネクタ 92"/>
                <p:cNvCxnSpPr/>
                <p:nvPr/>
              </p:nvCxnSpPr>
              <p:spPr>
                <a:xfrm>
                  <a:off x="4599183" y="1682878"/>
                  <a:ext cx="0" cy="926236"/>
                </a:xfrm>
                <a:prstGeom prst="straightConnector1">
                  <a:avLst/>
                </a:prstGeom>
                <a:ln w="63500">
                  <a:headEnd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矢印コネクタ 94"/>
                <p:cNvCxnSpPr/>
                <p:nvPr/>
              </p:nvCxnSpPr>
              <p:spPr>
                <a:xfrm>
                  <a:off x="4355976" y="1540212"/>
                  <a:ext cx="0" cy="926236"/>
                </a:xfrm>
                <a:prstGeom prst="straightConnector1">
                  <a:avLst/>
                </a:prstGeom>
                <a:ln w="63500">
                  <a:headEnd type="arrow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" name="テキスト ボックス 2"/>
            <p:cNvSpPr txBox="1"/>
            <p:nvPr/>
          </p:nvSpPr>
          <p:spPr>
            <a:xfrm>
              <a:off x="4283968" y="2780928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ブランチ</a:t>
              </a:r>
              <a:r>
                <a:rPr kumimoji="1" lang="en-US" altLang="ja-JP" sz="1400" dirty="0" smtClean="0"/>
                <a:t>A</a:t>
              </a:r>
              <a:endParaRPr kumimoji="1" lang="ja-JP" altLang="en-US" sz="1400" dirty="0"/>
            </a:p>
          </p:txBody>
        </p:sp>
        <p:sp>
          <p:nvSpPr>
            <p:cNvPr id="87" name="テキスト ボックス 86"/>
            <p:cNvSpPr txBox="1"/>
            <p:nvPr/>
          </p:nvSpPr>
          <p:spPr>
            <a:xfrm>
              <a:off x="2416186" y="3823547"/>
              <a:ext cx="1200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(</a:t>
              </a:r>
              <a:r>
                <a:rPr kumimoji="1" lang="ja-JP" altLang="en-US" sz="1400" dirty="0" smtClean="0"/>
                <a:t>ブランチ</a:t>
              </a:r>
              <a:r>
                <a:rPr kumimoji="1" lang="en-US" altLang="ja-JP" sz="1400" dirty="0" smtClean="0"/>
                <a:t>A</a:t>
              </a:r>
              <a:r>
                <a:rPr kumimoji="1" lang="ja-JP" altLang="en-US" sz="1400" dirty="0" smtClean="0"/>
                <a:t>の</a:t>
              </a:r>
              <a:r>
                <a:rPr kumimoji="1" lang="en-US" altLang="ja-JP" sz="1400" dirty="0" smtClean="0"/>
                <a:t>)</a:t>
              </a:r>
              <a:endParaRPr kumimoji="1" lang="ja-JP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5429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730444"/>
              </p:ext>
            </p:extLst>
          </p:nvPr>
        </p:nvGraphicFramePr>
        <p:xfrm>
          <a:off x="457200" y="1130015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3058605" y="764704"/>
            <a:ext cx="30267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ビルドのリリース</a:t>
            </a:r>
            <a:endParaRPr kumimoji="1" lang="ja-JP" altLang="en-US" sz="32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465768" y="5436513"/>
            <a:ext cx="2212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バグの報告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7049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lang="en-US" altLang="ja-JP" sz="3200" b="1" dirty="0" smtClean="0"/>
              <a:t>1-1</a:t>
            </a:r>
            <a:endParaRPr kumimoji="1" lang="en-US" altLang="ja-JP" sz="3200" b="1" dirty="0" smtClean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1907704" y="1024161"/>
            <a:ext cx="4968552" cy="4348575"/>
            <a:chOff x="1907704" y="1024161"/>
            <a:chExt cx="4968552" cy="4348575"/>
          </a:xfrm>
        </p:grpSpPr>
        <p:grpSp>
          <p:nvGrpSpPr>
            <p:cNvPr id="20" name="グループ化 19"/>
            <p:cNvGrpSpPr/>
            <p:nvPr/>
          </p:nvGrpSpPr>
          <p:grpSpPr>
            <a:xfrm>
              <a:off x="1907704" y="1024161"/>
              <a:ext cx="4968552" cy="4348575"/>
              <a:chOff x="1907704" y="1024161"/>
              <a:chExt cx="4968552" cy="4348575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" name="直線コネクタ 2"/>
              <p:cNvCxnSpPr/>
              <p:nvPr/>
            </p:nvCxnSpPr>
            <p:spPr>
              <a:xfrm>
                <a:off x="2927844" y="2518218"/>
                <a:ext cx="1275459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テキスト ボックス 4"/>
              <p:cNvSpPr txBox="1"/>
              <p:nvPr/>
            </p:nvSpPr>
            <p:spPr>
              <a:xfrm>
                <a:off x="2524694" y="1259468"/>
                <a:ext cx="1111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リポジトリ</a:t>
                </a:r>
                <a:endParaRPr kumimoji="1" lang="ja-JP" altLang="en-US" sz="1600" b="1" dirty="0"/>
              </a:p>
            </p:txBody>
          </p:sp>
          <p:cxnSp>
            <p:nvCxnSpPr>
              <p:cNvPr id="8" name="直線コネクタ 7"/>
              <p:cNvCxnSpPr/>
              <p:nvPr/>
            </p:nvCxnSpPr>
            <p:spPr>
              <a:xfrm>
                <a:off x="1907704" y="3212976"/>
                <a:ext cx="4968552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テキスト ボックス 9"/>
              <p:cNvSpPr txBox="1"/>
              <p:nvPr/>
            </p:nvSpPr>
            <p:spPr>
              <a:xfrm>
                <a:off x="2339752" y="3356992"/>
                <a:ext cx="15680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サンドボックス</a:t>
                </a:r>
                <a:endParaRPr kumimoji="1" lang="ja-JP" altLang="en-US" sz="2400" b="1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3789437" y="1024161"/>
                <a:ext cx="87357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Rev#32</a:t>
                </a:r>
              </a:p>
              <a:p>
                <a:r>
                  <a:rPr kumimoji="1" lang="en-US" altLang="ja-JP" dirty="0" smtClean="0"/>
                  <a:t>(HEAD)</a:t>
                </a:r>
                <a:endParaRPr kumimoji="1" lang="ja-JP" altLang="en-US" dirty="0"/>
              </a:p>
            </p:txBody>
          </p:sp>
          <p:sp>
            <p:nvSpPr>
              <p:cNvPr id="9" name="正方形/長方形 8"/>
              <p:cNvSpPr/>
              <p:nvPr/>
            </p:nvSpPr>
            <p:spPr>
              <a:xfrm>
                <a:off x="3931766" y="1624724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7" name="直線コネクタ 6"/>
              <p:cNvCxnSpPr/>
              <p:nvPr/>
            </p:nvCxnSpPr>
            <p:spPr>
              <a:xfrm flipH="1">
                <a:off x="4203303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コネクタ 37"/>
              <p:cNvCxnSpPr/>
              <p:nvPr/>
            </p:nvCxnSpPr>
            <p:spPr>
              <a:xfrm>
                <a:off x="2411760" y="2518218"/>
                <a:ext cx="604492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正方形/長方形 35"/>
              <p:cNvSpPr/>
              <p:nvPr/>
            </p:nvSpPr>
            <p:spPr>
              <a:xfrm>
                <a:off x="4860032" y="4365104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34" name="直線コネクタ 33"/>
              <p:cNvCxnSpPr/>
              <p:nvPr/>
            </p:nvCxnSpPr>
            <p:spPr>
              <a:xfrm flipH="1">
                <a:off x="3131840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5004048" y="335699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dirty="0" smtClean="0"/>
                  <a:t>更新</a:t>
                </a:r>
                <a:endParaRPr kumimoji="1" lang="ja-JP" altLang="en-US" dirty="0"/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4875387" y="1774557"/>
                <a:ext cx="159691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ja-JP" altLang="en-US" dirty="0" smtClean="0"/>
                  <a:t>リポジトリ内の</a:t>
                </a:r>
                <a:endParaRPr lang="en-US" altLang="ja-JP" dirty="0" smtClean="0"/>
              </a:p>
              <a:p>
                <a:r>
                  <a:rPr kumimoji="1" lang="ja-JP" altLang="en-US" dirty="0" smtClean="0"/>
                  <a:t>とあるファイル</a:t>
                </a:r>
                <a:endParaRPr kumimoji="1" lang="ja-JP" altLang="en-US" dirty="0"/>
              </a:p>
            </p:txBody>
          </p:sp>
          <p:cxnSp>
            <p:nvCxnSpPr>
              <p:cNvPr id="4" name="曲線コネクタ 3"/>
              <p:cNvCxnSpPr>
                <a:stCxn id="9" idx="3"/>
                <a:endCxn id="18" idx="1"/>
              </p:cNvCxnSpPr>
              <p:nvPr/>
            </p:nvCxnSpPr>
            <p:spPr>
              <a:xfrm>
                <a:off x="4482678" y="1986802"/>
                <a:ext cx="392709" cy="110921"/>
              </a:xfrm>
              <a:prstGeom prst="curved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テキスト ボックス 21"/>
              <p:cNvSpPr txBox="1"/>
              <p:nvPr/>
            </p:nvSpPr>
            <p:spPr>
              <a:xfrm>
                <a:off x="2483768" y="4078813"/>
                <a:ext cx="212269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ja-JP" altLang="en-US" dirty="0" smtClean="0"/>
                  <a:t>このファイルを更新</a:t>
                </a:r>
                <a:endParaRPr lang="en-US" altLang="ja-JP" dirty="0" smtClean="0"/>
              </a:p>
              <a:p>
                <a:pPr algn="ctr"/>
                <a:r>
                  <a:rPr kumimoji="1" lang="en-US" altLang="ja-JP" dirty="0" smtClean="0"/>
                  <a:t>(</a:t>
                </a:r>
                <a:r>
                  <a:rPr kumimoji="1" lang="ja-JP" altLang="en-US" dirty="0" smtClean="0"/>
                  <a:t>リポジトリから取得</a:t>
                </a:r>
                <a:r>
                  <a:rPr kumimoji="1" lang="en-US" altLang="ja-JP" dirty="0" smtClean="0"/>
                  <a:t>)</a:t>
                </a:r>
                <a:endParaRPr kumimoji="1" lang="ja-JP" altLang="en-US" dirty="0"/>
              </a:p>
            </p:txBody>
          </p:sp>
          <p:sp>
            <p:nvSpPr>
              <p:cNvPr id="26" name="テキスト ボックス 25"/>
              <p:cNvSpPr txBox="1"/>
              <p:nvPr/>
            </p:nvSpPr>
            <p:spPr>
              <a:xfrm>
                <a:off x="4702960" y="3990206"/>
                <a:ext cx="8735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Rev#32</a:t>
                </a:r>
              </a:p>
            </p:txBody>
          </p:sp>
        </p:grpSp>
        <p:cxnSp>
          <p:nvCxnSpPr>
            <p:cNvPr id="23" name="直線矢印コネクタ 22"/>
            <p:cNvCxnSpPr/>
            <p:nvPr/>
          </p:nvCxnSpPr>
          <p:spPr>
            <a:xfrm>
              <a:off x="4427984" y="2708920"/>
              <a:ext cx="540060" cy="1137270"/>
            </a:xfrm>
            <a:prstGeom prst="straightConnector1">
              <a:avLst/>
            </a:prstGeom>
            <a:ln w="63500"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243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lang="en-US" altLang="ja-JP" sz="3200" b="1" dirty="0" smtClean="0"/>
              <a:t>1-3</a:t>
            </a:r>
            <a:endParaRPr kumimoji="1" lang="en-US" altLang="ja-JP" sz="3200" b="1" dirty="0" smtClean="0"/>
          </a:p>
        </p:txBody>
      </p:sp>
      <p:grpSp>
        <p:nvGrpSpPr>
          <p:cNvPr id="6" name="グループ化 5"/>
          <p:cNvGrpSpPr/>
          <p:nvPr/>
        </p:nvGrpSpPr>
        <p:grpSpPr>
          <a:xfrm>
            <a:off x="1907704" y="1024161"/>
            <a:ext cx="4968552" cy="4348575"/>
            <a:chOff x="1907704" y="1024161"/>
            <a:chExt cx="4968552" cy="4348575"/>
          </a:xfrm>
        </p:grpSpPr>
        <p:grpSp>
          <p:nvGrpSpPr>
            <p:cNvPr id="10" name="グループ化 9"/>
            <p:cNvGrpSpPr/>
            <p:nvPr/>
          </p:nvGrpSpPr>
          <p:grpSpPr>
            <a:xfrm>
              <a:off x="1907704" y="1024161"/>
              <a:ext cx="4968552" cy="4348575"/>
              <a:chOff x="1907704" y="1024161"/>
              <a:chExt cx="4968552" cy="4348575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" name="直線コネクタ 2"/>
              <p:cNvCxnSpPr/>
              <p:nvPr/>
            </p:nvCxnSpPr>
            <p:spPr>
              <a:xfrm>
                <a:off x="2927844" y="2518218"/>
                <a:ext cx="2364236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コネクタ 7"/>
              <p:cNvCxnSpPr/>
              <p:nvPr/>
            </p:nvCxnSpPr>
            <p:spPr>
              <a:xfrm>
                <a:off x="1907704" y="3212976"/>
                <a:ext cx="4968552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正方形/長方形 8"/>
              <p:cNvSpPr/>
              <p:nvPr/>
            </p:nvSpPr>
            <p:spPr>
              <a:xfrm>
                <a:off x="3931766" y="1624724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7" name="直線コネクタ 6"/>
              <p:cNvCxnSpPr/>
              <p:nvPr/>
            </p:nvCxnSpPr>
            <p:spPr>
              <a:xfrm flipH="1">
                <a:off x="4203303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コネクタ 37"/>
              <p:cNvCxnSpPr/>
              <p:nvPr/>
            </p:nvCxnSpPr>
            <p:spPr>
              <a:xfrm>
                <a:off x="2411760" y="2518218"/>
                <a:ext cx="604492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グループ化 34"/>
              <p:cNvGrpSpPr/>
              <p:nvPr/>
            </p:nvGrpSpPr>
            <p:grpSpPr>
              <a:xfrm>
                <a:off x="4860032" y="4361028"/>
                <a:ext cx="558981" cy="724156"/>
                <a:chOff x="3545111" y="544604"/>
                <a:chExt cx="558981" cy="724156"/>
              </a:xfrm>
            </p:grpSpPr>
            <p:sp>
              <p:nvSpPr>
                <p:cNvPr id="36" name="正方形/長方形 35"/>
                <p:cNvSpPr/>
                <p:nvPr/>
              </p:nvSpPr>
              <p:spPr>
                <a:xfrm>
                  <a:off x="3545111" y="544604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7" name="正方形/長方形 36"/>
                <p:cNvSpPr/>
                <p:nvPr/>
              </p:nvSpPr>
              <p:spPr>
                <a:xfrm>
                  <a:off x="3547449" y="688620"/>
                  <a:ext cx="556643" cy="72008"/>
                </a:xfrm>
                <a:prstGeom prst="rect">
                  <a:avLst/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cxnSp>
            <p:nvCxnSpPr>
              <p:cNvPr id="34" name="直線コネクタ 33"/>
              <p:cNvCxnSpPr/>
              <p:nvPr/>
            </p:nvCxnSpPr>
            <p:spPr>
              <a:xfrm flipH="1">
                <a:off x="3131840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/>
              <p:cNvCxnSpPr/>
              <p:nvPr/>
            </p:nvCxnSpPr>
            <p:spPr>
              <a:xfrm flipH="1">
                <a:off x="5275277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グループ化 22"/>
              <p:cNvGrpSpPr/>
              <p:nvPr/>
            </p:nvGrpSpPr>
            <p:grpSpPr>
              <a:xfrm>
                <a:off x="4994236" y="1619835"/>
                <a:ext cx="558981" cy="724156"/>
                <a:chOff x="3545111" y="544604"/>
                <a:chExt cx="558981" cy="724156"/>
              </a:xfrm>
            </p:grpSpPr>
            <p:sp>
              <p:nvSpPr>
                <p:cNvPr id="24" name="正方形/長方形 23"/>
                <p:cNvSpPr/>
                <p:nvPr/>
              </p:nvSpPr>
              <p:spPr>
                <a:xfrm>
                  <a:off x="3545111" y="544604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5" name="正方形/長方形 24"/>
                <p:cNvSpPr/>
                <p:nvPr/>
              </p:nvSpPr>
              <p:spPr>
                <a:xfrm>
                  <a:off x="3547449" y="688620"/>
                  <a:ext cx="556643" cy="72008"/>
                </a:xfrm>
                <a:prstGeom prst="rect">
                  <a:avLst/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27" name="テキスト ボックス 26"/>
              <p:cNvSpPr txBox="1"/>
              <p:nvPr/>
            </p:nvSpPr>
            <p:spPr>
              <a:xfrm>
                <a:off x="5355123" y="2780928"/>
                <a:ext cx="8451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コミット</a:t>
                </a:r>
                <a:endParaRPr kumimoji="1" lang="ja-JP" altLang="en-US" sz="2400" b="1" dirty="0"/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2524694" y="1259468"/>
                <a:ext cx="1111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リポジトリ</a:t>
                </a:r>
                <a:endParaRPr kumimoji="1" lang="ja-JP" altLang="en-US" sz="1600" b="1" dirty="0"/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2339752" y="3356992"/>
                <a:ext cx="15680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サンドボックス</a:t>
                </a:r>
                <a:endParaRPr kumimoji="1" lang="ja-JP" altLang="en-US" sz="2400" b="1" dirty="0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2645672" y="4078813"/>
                <a:ext cx="179888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ja-JP" altLang="en-US" dirty="0" smtClean="0"/>
                  <a:t>コミット</a:t>
                </a:r>
                <a:r>
                  <a:rPr lang="ja-JP" altLang="en-US" dirty="0"/>
                  <a:t>する</a:t>
                </a:r>
                <a:r>
                  <a:rPr lang="ja-JP" altLang="en-US" dirty="0" smtClean="0"/>
                  <a:t>と</a:t>
                </a:r>
                <a:endParaRPr lang="en-US" altLang="ja-JP" dirty="0" smtClean="0"/>
              </a:p>
              <a:p>
                <a:pPr algn="ctr"/>
                <a:r>
                  <a:rPr kumimoji="1" lang="ja-JP" altLang="en-US" dirty="0" smtClean="0"/>
                  <a:t>リビジョン番号が</a:t>
                </a:r>
                <a:endParaRPr kumimoji="1" lang="en-US" altLang="ja-JP" dirty="0" smtClean="0"/>
              </a:p>
              <a:p>
                <a:pPr algn="ctr"/>
                <a:r>
                  <a:rPr lang="ja-JP" altLang="en-US" dirty="0" smtClean="0"/>
                  <a:t>更新される</a:t>
                </a:r>
                <a:endParaRPr kumimoji="1" lang="ja-JP" altLang="en-US" dirty="0"/>
              </a:p>
            </p:txBody>
          </p:sp>
          <p:cxnSp>
            <p:nvCxnSpPr>
              <p:cNvPr id="5" name="曲線コネクタ 4"/>
              <p:cNvCxnSpPr>
                <a:stCxn id="32" idx="3"/>
                <a:endCxn id="36" idx="1"/>
              </p:cNvCxnSpPr>
              <p:nvPr/>
            </p:nvCxnSpPr>
            <p:spPr>
              <a:xfrm>
                <a:off x="4444561" y="4540478"/>
                <a:ext cx="415471" cy="182628"/>
              </a:xfrm>
              <a:prstGeom prst="curved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テキスト ボックス 32"/>
              <p:cNvSpPr txBox="1"/>
              <p:nvPr/>
            </p:nvSpPr>
            <p:spPr>
              <a:xfrm>
                <a:off x="3789437" y="1196752"/>
                <a:ext cx="8735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Rev#32</a:t>
                </a:r>
              </a:p>
            </p:txBody>
          </p:sp>
          <p:sp>
            <p:nvSpPr>
              <p:cNvPr id="39" name="テキスト ボックス 38"/>
              <p:cNvSpPr txBox="1"/>
              <p:nvPr/>
            </p:nvSpPr>
            <p:spPr>
              <a:xfrm>
                <a:off x="4850556" y="1024161"/>
                <a:ext cx="87357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Rev#33</a:t>
                </a:r>
              </a:p>
              <a:p>
                <a:r>
                  <a:rPr kumimoji="1" lang="en-US" altLang="ja-JP" dirty="0" smtClean="0"/>
                  <a:t>(HEAD)</a:t>
                </a:r>
                <a:endParaRPr kumimoji="1" lang="ja-JP" altLang="en-US" dirty="0"/>
              </a:p>
            </p:txBody>
          </p:sp>
          <p:sp>
            <p:nvSpPr>
              <p:cNvPr id="40" name="テキスト ボックス 39"/>
              <p:cNvSpPr txBox="1"/>
              <p:nvPr/>
            </p:nvSpPr>
            <p:spPr>
              <a:xfrm>
                <a:off x="4702960" y="3990206"/>
                <a:ext cx="8735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Rev#33</a:t>
                </a:r>
              </a:p>
            </p:txBody>
          </p:sp>
        </p:grpSp>
        <p:cxnSp>
          <p:nvCxnSpPr>
            <p:cNvPr id="29" name="直線矢印コネクタ 28"/>
            <p:cNvCxnSpPr/>
            <p:nvPr/>
          </p:nvCxnSpPr>
          <p:spPr>
            <a:xfrm flipH="1">
              <a:off x="5165039" y="2898049"/>
              <a:ext cx="104653" cy="1024612"/>
            </a:xfrm>
            <a:prstGeom prst="straightConnector1">
              <a:avLst/>
            </a:prstGeom>
            <a:ln w="63500">
              <a:headEnd type="arrow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972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lang="en-US" altLang="ja-JP" sz="3200" b="1" dirty="0" smtClean="0"/>
              <a:t>2-1</a:t>
            </a:r>
            <a:endParaRPr kumimoji="1" lang="en-US" altLang="ja-JP" sz="3200" b="1" dirty="0" smtClean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1907704" y="1018828"/>
            <a:ext cx="4968552" cy="4353908"/>
            <a:chOff x="1907704" y="1018828"/>
            <a:chExt cx="4968552" cy="4353908"/>
          </a:xfrm>
        </p:grpSpPr>
        <p:grpSp>
          <p:nvGrpSpPr>
            <p:cNvPr id="12" name="グループ化 11"/>
            <p:cNvGrpSpPr/>
            <p:nvPr/>
          </p:nvGrpSpPr>
          <p:grpSpPr>
            <a:xfrm>
              <a:off x="1907704" y="1018828"/>
              <a:ext cx="4968552" cy="4353908"/>
              <a:chOff x="1907704" y="1018828"/>
              <a:chExt cx="4968552" cy="4353908"/>
            </a:xfrm>
          </p:grpSpPr>
          <p:grpSp>
            <p:nvGrpSpPr>
              <p:cNvPr id="5" name="グループ化 4"/>
              <p:cNvGrpSpPr/>
              <p:nvPr/>
            </p:nvGrpSpPr>
            <p:grpSpPr>
              <a:xfrm>
                <a:off x="1907704" y="1018828"/>
                <a:ext cx="4968552" cy="4353908"/>
                <a:chOff x="1907704" y="1018828"/>
                <a:chExt cx="4968552" cy="4353908"/>
              </a:xfrm>
            </p:grpSpPr>
            <p:sp>
              <p:nvSpPr>
                <p:cNvPr id="21" name="角丸四角形 20"/>
                <p:cNvSpPr/>
                <p:nvPr/>
              </p:nvSpPr>
              <p:spPr>
                <a:xfrm>
                  <a:off x="2268224" y="1052736"/>
                  <a:ext cx="4320000" cy="4320000"/>
                </a:xfrm>
                <a:prstGeom prst="roundRect">
                  <a:avLst/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3" name="直線コネクタ 2"/>
                <p:cNvCxnSpPr/>
                <p:nvPr/>
              </p:nvCxnSpPr>
              <p:spPr>
                <a:xfrm>
                  <a:off x="2927844" y="2518218"/>
                  <a:ext cx="852068" cy="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線コネクタ 7"/>
                <p:cNvCxnSpPr/>
                <p:nvPr/>
              </p:nvCxnSpPr>
              <p:spPr>
                <a:xfrm>
                  <a:off x="1907704" y="3212976"/>
                  <a:ext cx="4968552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テキスト ボックス 10"/>
                <p:cNvSpPr txBox="1"/>
                <p:nvPr/>
              </p:nvSpPr>
              <p:spPr>
                <a:xfrm>
                  <a:off x="3563888" y="1018828"/>
                  <a:ext cx="873572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dirty="0" smtClean="0"/>
                    <a:t>Rev#33</a:t>
                  </a:r>
                </a:p>
                <a:p>
                  <a:r>
                    <a:rPr kumimoji="1" lang="en-US" altLang="ja-JP" dirty="0" smtClean="0"/>
                    <a:t>(HEAD)</a:t>
                  </a:r>
                </a:p>
              </p:txBody>
            </p:sp>
            <p:sp>
              <p:nvSpPr>
                <p:cNvPr id="9" name="正方形/長方形 8"/>
                <p:cNvSpPr/>
                <p:nvPr/>
              </p:nvSpPr>
              <p:spPr>
                <a:xfrm>
                  <a:off x="3491880" y="1624724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8" name="テキスト ボックス 27"/>
                <p:cNvSpPr txBox="1"/>
                <p:nvPr/>
              </p:nvSpPr>
              <p:spPr>
                <a:xfrm>
                  <a:off x="2499123" y="4149080"/>
                  <a:ext cx="2000869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ja-JP" altLang="en-US" dirty="0" smtClean="0"/>
                    <a:t>サンドボックス上で</a:t>
                  </a:r>
                  <a:endParaRPr lang="en-US" altLang="ja-JP" dirty="0" smtClean="0"/>
                </a:p>
                <a:p>
                  <a:r>
                    <a:rPr lang="ja-JP" altLang="en-US" dirty="0" smtClean="0"/>
                    <a:t>修正した部分</a:t>
                  </a:r>
                  <a:endParaRPr lang="en-US" altLang="ja-JP" dirty="0" smtClean="0"/>
                </a:p>
                <a:p>
                  <a:r>
                    <a:rPr lang="en-US" altLang="ja-JP" dirty="0" smtClean="0"/>
                    <a:t>(Rev#33</a:t>
                  </a:r>
                  <a:r>
                    <a:rPr lang="ja-JP" altLang="en-US" dirty="0" smtClean="0"/>
                    <a:t> との差分</a:t>
                  </a:r>
                  <a:r>
                    <a:rPr kumimoji="1" lang="en-US" altLang="ja-JP" dirty="0" smtClean="0"/>
                    <a:t>)</a:t>
                  </a:r>
                  <a:endParaRPr kumimoji="1" lang="ja-JP" altLang="en-US" dirty="0"/>
                </a:p>
              </p:txBody>
            </p:sp>
            <p:cxnSp>
              <p:nvCxnSpPr>
                <p:cNvPr id="34" name="直線コネクタ 33"/>
                <p:cNvCxnSpPr/>
                <p:nvPr/>
              </p:nvCxnSpPr>
              <p:spPr>
                <a:xfrm flipH="1">
                  <a:off x="3761406" y="2348880"/>
                  <a:ext cx="7838" cy="36004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テキスト ボックス 29"/>
                <p:cNvSpPr txBox="1"/>
                <p:nvPr/>
              </p:nvSpPr>
              <p:spPr>
                <a:xfrm>
                  <a:off x="2524694" y="1259468"/>
                  <a:ext cx="111120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ja-JP" altLang="en-US" b="1" dirty="0"/>
                    <a:t>リポジトリ</a:t>
                  </a:r>
                  <a:endParaRPr kumimoji="1" lang="ja-JP" altLang="en-US" sz="1600" b="1" dirty="0"/>
                </a:p>
              </p:txBody>
            </p:sp>
            <p:sp>
              <p:nvSpPr>
                <p:cNvPr id="31" name="テキスト ボックス 30"/>
                <p:cNvSpPr txBox="1"/>
                <p:nvPr/>
              </p:nvSpPr>
              <p:spPr>
                <a:xfrm>
                  <a:off x="2339752" y="3356992"/>
                  <a:ext cx="156805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ja-JP" altLang="en-US" b="1" dirty="0"/>
                    <a:t>サンドボックス</a:t>
                  </a:r>
                  <a:endParaRPr kumimoji="1" lang="ja-JP" altLang="en-US" sz="2400" b="1" dirty="0"/>
                </a:p>
              </p:txBody>
            </p:sp>
            <p:sp>
              <p:nvSpPr>
                <p:cNvPr id="39" name="テキスト ボックス 38"/>
                <p:cNvSpPr txBox="1"/>
                <p:nvPr/>
              </p:nvSpPr>
              <p:spPr>
                <a:xfrm>
                  <a:off x="4788024" y="3563724"/>
                  <a:ext cx="6463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ja-JP" altLang="en-US" dirty="0" smtClean="0"/>
                    <a:t>更新</a:t>
                  </a:r>
                  <a:endParaRPr kumimoji="1" lang="ja-JP" altLang="en-US" dirty="0"/>
                </a:p>
              </p:txBody>
            </p:sp>
            <p:grpSp>
              <p:nvGrpSpPr>
                <p:cNvPr id="4" name="グループ化 3"/>
                <p:cNvGrpSpPr/>
                <p:nvPr/>
              </p:nvGrpSpPr>
              <p:grpSpPr>
                <a:xfrm>
                  <a:off x="4860032" y="4361028"/>
                  <a:ext cx="550913" cy="724156"/>
                  <a:chOff x="4860032" y="4293096"/>
                  <a:chExt cx="550913" cy="724156"/>
                </a:xfrm>
              </p:grpSpPr>
              <p:sp>
                <p:nvSpPr>
                  <p:cNvPr id="36" name="正方形/長方形 35"/>
                  <p:cNvSpPr/>
                  <p:nvPr/>
                </p:nvSpPr>
                <p:spPr>
                  <a:xfrm>
                    <a:off x="4860032" y="4293096"/>
                    <a:ext cx="550912" cy="724156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41" name="正方形/長方形 40"/>
                  <p:cNvSpPr/>
                  <p:nvPr/>
                </p:nvSpPr>
                <p:spPr>
                  <a:xfrm>
                    <a:off x="4860032" y="4797152"/>
                    <a:ext cx="550913" cy="101625"/>
                  </a:xfrm>
                  <a:prstGeom prst="rect">
                    <a:avLst/>
                  </a:prstGeom>
                  <a:pattFill prst="wdDnDiag">
                    <a:fgClr>
                      <a:schemeClr val="accent2"/>
                    </a:fgClr>
                    <a:bgClr>
                      <a:schemeClr val="bg1"/>
                    </a:bgClr>
                  </a:pattFill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20" name="テキスト ボックス 19"/>
                <p:cNvSpPr txBox="1"/>
                <p:nvPr/>
              </p:nvSpPr>
              <p:spPr>
                <a:xfrm>
                  <a:off x="4702960" y="3995772"/>
                  <a:ext cx="93128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dirty="0" smtClean="0"/>
                    <a:t>Rev#33’</a:t>
                  </a:r>
                </a:p>
              </p:txBody>
            </p:sp>
            <p:cxnSp>
              <p:nvCxnSpPr>
                <p:cNvPr id="40" name="直線矢印コネクタ 39"/>
                <p:cNvCxnSpPr>
                  <a:stCxn id="28" idx="3"/>
                  <a:endCxn id="41" idx="1"/>
                </p:cNvCxnSpPr>
                <p:nvPr/>
              </p:nvCxnSpPr>
              <p:spPr>
                <a:xfrm>
                  <a:off x="4499992" y="4610745"/>
                  <a:ext cx="360040" cy="30515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線矢印コネクタ 22"/>
              <p:cNvCxnSpPr/>
              <p:nvPr/>
            </p:nvCxnSpPr>
            <p:spPr>
              <a:xfrm>
                <a:off x="4000674" y="2708920"/>
                <a:ext cx="680507" cy="1286852"/>
              </a:xfrm>
              <a:prstGeom prst="straightConnector1">
                <a:avLst/>
              </a:prstGeom>
              <a:ln w="63500">
                <a:headEnd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線コネクタ 26"/>
            <p:cNvCxnSpPr/>
            <p:nvPr/>
          </p:nvCxnSpPr>
          <p:spPr>
            <a:xfrm>
              <a:off x="2468904" y="2518218"/>
              <a:ext cx="423283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763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kumimoji="1" lang="en-US" altLang="ja-JP" sz="3200" b="1" dirty="0" smtClean="0"/>
              <a:t>2</a:t>
            </a:r>
            <a:r>
              <a:rPr lang="en-US" altLang="ja-JP" sz="3200" b="1" dirty="0" smtClean="0"/>
              <a:t>-2</a:t>
            </a:r>
            <a:endParaRPr kumimoji="1" lang="en-US" altLang="ja-JP" sz="3200" b="1" dirty="0" smtClean="0"/>
          </a:p>
        </p:txBody>
      </p:sp>
      <p:grpSp>
        <p:nvGrpSpPr>
          <p:cNvPr id="2" name="グループ化 1"/>
          <p:cNvGrpSpPr/>
          <p:nvPr/>
        </p:nvGrpSpPr>
        <p:grpSpPr>
          <a:xfrm>
            <a:off x="1907704" y="1033686"/>
            <a:ext cx="4968552" cy="4339050"/>
            <a:chOff x="1907704" y="1033686"/>
            <a:chExt cx="4968552" cy="4339050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1907704" y="1033686"/>
              <a:ext cx="4968552" cy="4339050"/>
              <a:chOff x="1907704" y="1033686"/>
              <a:chExt cx="4968552" cy="433905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" name="直線コネクタ 2"/>
              <p:cNvCxnSpPr/>
              <p:nvPr/>
            </p:nvCxnSpPr>
            <p:spPr>
              <a:xfrm>
                <a:off x="2927844" y="2518218"/>
                <a:ext cx="1905025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コネクタ 7"/>
              <p:cNvCxnSpPr/>
              <p:nvPr/>
            </p:nvCxnSpPr>
            <p:spPr>
              <a:xfrm>
                <a:off x="1907704" y="3212976"/>
                <a:ext cx="4968552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テキスト ボックス 10"/>
              <p:cNvSpPr txBox="1"/>
              <p:nvPr/>
            </p:nvSpPr>
            <p:spPr>
              <a:xfrm>
                <a:off x="3626420" y="1287810"/>
                <a:ext cx="8735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Rev#33</a:t>
                </a:r>
              </a:p>
            </p:txBody>
          </p:sp>
          <p:sp>
            <p:nvSpPr>
              <p:cNvPr id="9" name="正方形/長方形 8"/>
              <p:cNvSpPr/>
              <p:nvPr/>
            </p:nvSpPr>
            <p:spPr>
              <a:xfrm>
                <a:off x="3491880" y="1624724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7" name="直線コネクタ 6"/>
              <p:cNvCxnSpPr/>
              <p:nvPr/>
            </p:nvCxnSpPr>
            <p:spPr>
              <a:xfrm flipH="1">
                <a:off x="4832869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/>
              <p:cNvCxnSpPr/>
              <p:nvPr/>
            </p:nvCxnSpPr>
            <p:spPr>
              <a:xfrm flipH="1">
                <a:off x="3761406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テキスト ボックス 25"/>
              <p:cNvSpPr txBox="1"/>
              <p:nvPr/>
            </p:nvSpPr>
            <p:spPr>
              <a:xfrm>
                <a:off x="4423792" y="1033686"/>
                <a:ext cx="87357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Rev#34</a:t>
                </a:r>
              </a:p>
              <a:p>
                <a:r>
                  <a:rPr kumimoji="1" lang="en-US" altLang="ja-JP" dirty="0" smtClean="0"/>
                  <a:t>(HEAD)</a:t>
                </a:r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2524694" y="1259468"/>
                <a:ext cx="1111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リポジトリ</a:t>
                </a:r>
                <a:endParaRPr kumimoji="1" lang="ja-JP" altLang="en-US" sz="1600" b="1" dirty="0"/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2339752" y="3356992"/>
                <a:ext cx="15680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サンドボックス</a:t>
                </a:r>
                <a:endParaRPr kumimoji="1" lang="ja-JP" altLang="en-US" sz="2400" b="1" dirty="0"/>
              </a:p>
            </p:txBody>
          </p:sp>
          <p:sp>
            <p:nvSpPr>
              <p:cNvPr id="33" name="正方形/長方形 32"/>
              <p:cNvSpPr/>
              <p:nvPr/>
            </p:nvSpPr>
            <p:spPr>
              <a:xfrm>
                <a:off x="4569681" y="1628800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0" name="テキスト ボックス 39"/>
              <p:cNvSpPr txBox="1"/>
              <p:nvPr/>
            </p:nvSpPr>
            <p:spPr>
              <a:xfrm>
                <a:off x="5249396" y="2206605"/>
                <a:ext cx="133882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ほか</a:t>
                </a:r>
                <a:r>
                  <a:rPr lang="ja-JP" altLang="en-US" dirty="0" smtClean="0"/>
                  <a:t>の人の</a:t>
                </a:r>
                <a:endParaRPr lang="en-US" altLang="ja-JP" dirty="0" smtClean="0"/>
              </a:p>
              <a:p>
                <a:pPr algn="ctr"/>
                <a:r>
                  <a:rPr lang="ja-JP" altLang="en-US" dirty="0"/>
                  <a:t>修正</a:t>
                </a:r>
                <a:endParaRPr kumimoji="1" lang="ja-JP" altLang="en-US" dirty="0"/>
              </a:p>
            </p:txBody>
          </p:sp>
          <p:cxnSp>
            <p:nvCxnSpPr>
              <p:cNvPr id="43" name="直線矢印コネクタ 42"/>
              <p:cNvCxnSpPr>
                <a:stCxn id="40" idx="0"/>
                <a:endCxn id="45" idx="3"/>
              </p:cNvCxnSpPr>
              <p:nvPr/>
            </p:nvCxnSpPr>
            <p:spPr>
              <a:xfrm flipH="1" flipV="1">
                <a:off x="5119678" y="1826750"/>
                <a:ext cx="799132" cy="37985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4" name="グループ化 3"/>
              <p:cNvGrpSpPr/>
              <p:nvPr/>
            </p:nvGrpSpPr>
            <p:grpSpPr>
              <a:xfrm>
                <a:off x="4860032" y="4361028"/>
                <a:ext cx="550913" cy="724156"/>
                <a:chOff x="4860032" y="4293096"/>
                <a:chExt cx="550913" cy="724156"/>
              </a:xfrm>
            </p:grpSpPr>
            <p:sp>
              <p:nvSpPr>
                <p:cNvPr id="32" name="正方形/長方形 31"/>
                <p:cNvSpPr/>
                <p:nvPr/>
              </p:nvSpPr>
              <p:spPr>
                <a:xfrm>
                  <a:off x="4860032" y="4293096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4" name="正方形/長方形 43"/>
                <p:cNvSpPr/>
                <p:nvPr/>
              </p:nvSpPr>
              <p:spPr>
                <a:xfrm>
                  <a:off x="4860032" y="4797152"/>
                  <a:ext cx="550913" cy="101625"/>
                </a:xfrm>
                <a:prstGeom prst="rect">
                  <a:avLst/>
                </a:prstGeom>
                <a:pattFill prst="wdDnDiag">
                  <a:fgClr>
                    <a:schemeClr val="accent2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45" name="正方形/長方形 44"/>
              <p:cNvSpPr/>
              <p:nvPr/>
            </p:nvSpPr>
            <p:spPr>
              <a:xfrm>
                <a:off x="4569681" y="1727703"/>
                <a:ext cx="549997" cy="198094"/>
              </a:xfrm>
              <a:prstGeom prst="rect">
                <a:avLst/>
              </a:prstGeom>
              <a:pattFill prst="wdUp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4702960" y="3995772"/>
                <a:ext cx="9312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Rev#33’</a:t>
                </a:r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2544874" y="3945830"/>
                <a:ext cx="2063001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ja-JP" altLang="en-US" dirty="0" smtClean="0"/>
                  <a:t>このままコミット</a:t>
                </a:r>
                <a:endParaRPr kumimoji="1" lang="en-US" altLang="ja-JP" dirty="0" smtClean="0"/>
              </a:p>
              <a:p>
                <a:pPr algn="ctr"/>
                <a:r>
                  <a:rPr lang="ja-JP" altLang="en-US" dirty="0"/>
                  <a:t>すると</a:t>
                </a:r>
                <a:r>
                  <a:rPr lang="ja-JP" altLang="en-US" dirty="0" smtClean="0"/>
                  <a:t>、</a:t>
                </a:r>
                <a:r>
                  <a:rPr lang="en-US" altLang="ja-JP" dirty="0" smtClean="0"/>
                  <a:t>Rev#34</a:t>
                </a:r>
                <a:r>
                  <a:rPr lang="ja-JP" altLang="en-US" dirty="0" err="1" smtClean="0"/>
                  <a:t>での</a:t>
                </a:r>
                <a:endParaRPr lang="en-US" altLang="ja-JP" dirty="0" smtClean="0"/>
              </a:p>
              <a:p>
                <a:pPr algn="ctr"/>
                <a:r>
                  <a:rPr kumimoji="1" lang="ja-JP" altLang="en-US" dirty="0" smtClean="0"/>
                  <a:t>修正が消えてしまう</a:t>
                </a:r>
                <a:endParaRPr kumimoji="1" lang="ja-JP" altLang="en-US" dirty="0"/>
              </a:p>
            </p:txBody>
          </p:sp>
        </p:grpSp>
        <p:cxnSp>
          <p:nvCxnSpPr>
            <p:cNvPr id="24" name="直線コネクタ 23"/>
            <p:cNvCxnSpPr/>
            <p:nvPr/>
          </p:nvCxnSpPr>
          <p:spPr>
            <a:xfrm>
              <a:off x="2468904" y="2518218"/>
              <a:ext cx="423283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43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kumimoji="1" lang="en-US" altLang="ja-JP" sz="3200" b="1" dirty="0" smtClean="0"/>
              <a:t>2</a:t>
            </a:r>
            <a:r>
              <a:rPr lang="en-US" altLang="ja-JP" sz="3200" b="1" dirty="0" smtClean="0"/>
              <a:t>-3</a:t>
            </a:r>
            <a:endParaRPr kumimoji="1" lang="en-US" altLang="ja-JP" sz="3200" b="1" dirty="0" smtClean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1907704" y="1028353"/>
            <a:ext cx="4968552" cy="4344383"/>
            <a:chOff x="1907704" y="1028353"/>
            <a:chExt cx="4968552" cy="4344383"/>
          </a:xfrm>
        </p:grpSpPr>
        <p:grpSp>
          <p:nvGrpSpPr>
            <p:cNvPr id="11" name="グループ化 10"/>
            <p:cNvGrpSpPr/>
            <p:nvPr/>
          </p:nvGrpSpPr>
          <p:grpSpPr>
            <a:xfrm>
              <a:off x="1907704" y="1028353"/>
              <a:ext cx="4968552" cy="4344383"/>
              <a:chOff x="1907704" y="1028353"/>
              <a:chExt cx="4968552" cy="4344383"/>
            </a:xfrm>
          </p:grpSpPr>
          <p:grpSp>
            <p:nvGrpSpPr>
              <p:cNvPr id="5" name="グループ化 4"/>
              <p:cNvGrpSpPr/>
              <p:nvPr/>
            </p:nvGrpSpPr>
            <p:grpSpPr>
              <a:xfrm>
                <a:off x="1907704" y="1028353"/>
                <a:ext cx="4968552" cy="4344383"/>
                <a:chOff x="1907704" y="1028353"/>
                <a:chExt cx="4968552" cy="4344383"/>
              </a:xfrm>
            </p:grpSpPr>
            <p:sp>
              <p:nvSpPr>
                <p:cNvPr id="21" name="角丸四角形 20"/>
                <p:cNvSpPr/>
                <p:nvPr/>
              </p:nvSpPr>
              <p:spPr>
                <a:xfrm>
                  <a:off x="2268224" y="1052736"/>
                  <a:ext cx="4320000" cy="4320000"/>
                </a:xfrm>
                <a:prstGeom prst="roundRect">
                  <a:avLst/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3" name="直線コネクタ 2"/>
                <p:cNvCxnSpPr/>
                <p:nvPr/>
              </p:nvCxnSpPr>
              <p:spPr>
                <a:xfrm>
                  <a:off x="2927844" y="2518218"/>
                  <a:ext cx="1912863" cy="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線コネクタ 7"/>
                <p:cNvCxnSpPr/>
                <p:nvPr/>
              </p:nvCxnSpPr>
              <p:spPr>
                <a:xfrm>
                  <a:off x="1907704" y="3212976"/>
                  <a:ext cx="4968552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正方形/長方形 8"/>
                <p:cNvSpPr/>
                <p:nvPr/>
              </p:nvSpPr>
              <p:spPr>
                <a:xfrm>
                  <a:off x="3491880" y="1624724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7" name="直線コネクタ 6"/>
                <p:cNvCxnSpPr/>
                <p:nvPr/>
              </p:nvCxnSpPr>
              <p:spPr>
                <a:xfrm flipH="1">
                  <a:off x="4832869" y="2348880"/>
                  <a:ext cx="7838" cy="36004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テキスト ボックス 27"/>
                <p:cNvSpPr txBox="1"/>
                <p:nvPr/>
              </p:nvSpPr>
              <p:spPr>
                <a:xfrm>
                  <a:off x="2514224" y="3945830"/>
                  <a:ext cx="2124300" cy="120032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dirty="0" smtClean="0"/>
                    <a:t>Rev#34</a:t>
                  </a:r>
                  <a:r>
                    <a:rPr lang="ja-JP" altLang="en-US" dirty="0" err="1" smtClean="0"/>
                    <a:t>での</a:t>
                  </a:r>
                  <a:r>
                    <a:rPr lang="ja-JP" altLang="en-US" dirty="0" smtClean="0"/>
                    <a:t>修正</a:t>
                  </a:r>
                  <a:endParaRPr lang="en-US" altLang="ja-JP" dirty="0" smtClean="0"/>
                </a:p>
                <a:p>
                  <a:pPr algn="ctr"/>
                  <a:r>
                    <a:rPr lang="en-US" altLang="ja-JP" dirty="0" smtClean="0"/>
                    <a:t>(#33</a:t>
                  </a:r>
                  <a:r>
                    <a:rPr lang="ja-JP" altLang="en-US" dirty="0" smtClean="0"/>
                    <a:t>と</a:t>
                  </a:r>
                  <a:r>
                    <a:rPr lang="en-US" altLang="ja-JP" dirty="0" smtClean="0"/>
                    <a:t>#34</a:t>
                  </a:r>
                  <a:r>
                    <a:rPr lang="ja-JP" altLang="en-US" dirty="0" smtClean="0"/>
                    <a:t>の差分</a:t>
                  </a:r>
                  <a:r>
                    <a:rPr lang="en-US" altLang="ja-JP" dirty="0" smtClean="0"/>
                    <a:t>)</a:t>
                  </a:r>
                  <a:r>
                    <a:rPr lang="ja-JP" altLang="en-US" dirty="0" smtClean="0"/>
                    <a:t>が</a:t>
                  </a:r>
                  <a:endParaRPr lang="en-US" altLang="ja-JP" dirty="0" smtClean="0"/>
                </a:p>
                <a:p>
                  <a:pPr algn="ctr"/>
                  <a:r>
                    <a:rPr lang="ja-JP" altLang="en-US" dirty="0" smtClean="0"/>
                    <a:t>サンドボックス側に</a:t>
                  </a:r>
                  <a:endParaRPr lang="en-US" altLang="ja-JP" dirty="0" smtClean="0"/>
                </a:p>
                <a:p>
                  <a:pPr algn="ctr"/>
                  <a:r>
                    <a:rPr lang="ja-JP" altLang="en-US" dirty="0" smtClean="0"/>
                    <a:t>マージされる</a:t>
                  </a:r>
                  <a:endParaRPr kumimoji="1" lang="ja-JP" altLang="en-US" dirty="0"/>
                </a:p>
              </p:txBody>
            </p:sp>
            <p:cxnSp>
              <p:nvCxnSpPr>
                <p:cNvPr id="29" name="直線矢印コネクタ 28"/>
                <p:cNvCxnSpPr>
                  <a:stCxn id="28" idx="3"/>
                  <a:endCxn id="40" idx="1"/>
                </p:cNvCxnSpPr>
                <p:nvPr/>
              </p:nvCxnSpPr>
              <p:spPr>
                <a:xfrm>
                  <a:off x="4638524" y="4545995"/>
                  <a:ext cx="220392" cy="12983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線コネクタ 33"/>
                <p:cNvCxnSpPr/>
                <p:nvPr/>
              </p:nvCxnSpPr>
              <p:spPr>
                <a:xfrm flipH="1">
                  <a:off x="3761406" y="2348880"/>
                  <a:ext cx="7838" cy="36004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テキスト ボックス 25"/>
                <p:cNvSpPr txBox="1"/>
                <p:nvPr/>
              </p:nvSpPr>
              <p:spPr>
                <a:xfrm>
                  <a:off x="4427984" y="1028353"/>
                  <a:ext cx="873572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dirty="0" smtClean="0"/>
                    <a:t>Rev#34</a:t>
                  </a:r>
                </a:p>
                <a:p>
                  <a:r>
                    <a:rPr kumimoji="1" lang="en-US" altLang="ja-JP" dirty="0" smtClean="0"/>
                    <a:t>(HEAD)</a:t>
                  </a:r>
                </a:p>
              </p:txBody>
            </p:sp>
            <p:sp>
              <p:nvSpPr>
                <p:cNvPr id="30" name="テキスト ボックス 29"/>
                <p:cNvSpPr txBox="1"/>
                <p:nvPr/>
              </p:nvSpPr>
              <p:spPr>
                <a:xfrm>
                  <a:off x="2524694" y="1259468"/>
                  <a:ext cx="111120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ja-JP" altLang="en-US" b="1" dirty="0"/>
                    <a:t>リポジトリ</a:t>
                  </a:r>
                  <a:endParaRPr kumimoji="1" lang="ja-JP" altLang="en-US" sz="1600" b="1" dirty="0"/>
                </a:p>
              </p:txBody>
            </p:sp>
            <p:sp>
              <p:nvSpPr>
                <p:cNvPr id="31" name="テキスト ボックス 30"/>
                <p:cNvSpPr txBox="1"/>
                <p:nvPr/>
              </p:nvSpPr>
              <p:spPr>
                <a:xfrm>
                  <a:off x="2339752" y="3356992"/>
                  <a:ext cx="156805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ja-JP" altLang="en-US" b="1" dirty="0"/>
                    <a:t>サンドボックス</a:t>
                  </a:r>
                  <a:endParaRPr kumimoji="1" lang="ja-JP" altLang="en-US" sz="2400" b="1" dirty="0"/>
                </a:p>
              </p:txBody>
            </p:sp>
            <p:sp>
              <p:nvSpPr>
                <p:cNvPr id="33" name="正方形/長方形 32"/>
                <p:cNvSpPr/>
                <p:nvPr/>
              </p:nvSpPr>
              <p:spPr>
                <a:xfrm>
                  <a:off x="4569681" y="1628800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2" name="正方形/長方形 31"/>
                <p:cNvSpPr/>
                <p:nvPr/>
              </p:nvSpPr>
              <p:spPr>
                <a:xfrm>
                  <a:off x="4569681" y="1727703"/>
                  <a:ext cx="549997" cy="198094"/>
                </a:xfrm>
                <a:prstGeom prst="rect">
                  <a:avLst/>
                </a:prstGeom>
                <a:pattFill prst="wdUpDiag">
                  <a:fgClr>
                    <a:schemeClr val="accent2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9" name="テキスト ボックス 38"/>
                <p:cNvSpPr txBox="1"/>
                <p:nvPr/>
              </p:nvSpPr>
              <p:spPr>
                <a:xfrm>
                  <a:off x="5220072" y="3491716"/>
                  <a:ext cx="6463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ja-JP" altLang="en-US" dirty="0" smtClean="0"/>
                    <a:t>更新</a:t>
                  </a:r>
                  <a:endParaRPr kumimoji="1" lang="ja-JP" altLang="en-US" dirty="0"/>
                </a:p>
              </p:txBody>
            </p:sp>
            <p:grpSp>
              <p:nvGrpSpPr>
                <p:cNvPr id="4" name="グループ化 3"/>
                <p:cNvGrpSpPr/>
                <p:nvPr/>
              </p:nvGrpSpPr>
              <p:grpSpPr>
                <a:xfrm>
                  <a:off x="4858916" y="4361028"/>
                  <a:ext cx="560097" cy="724156"/>
                  <a:chOff x="4858916" y="4293096"/>
                  <a:chExt cx="560097" cy="724156"/>
                </a:xfrm>
              </p:grpSpPr>
              <p:sp>
                <p:nvSpPr>
                  <p:cNvPr id="36" name="正方形/長方形 35"/>
                  <p:cNvSpPr/>
                  <p:nvPr/>
                </p:nvSpPr>
                <p:spPr>
                  <a:xfrm>
                    <a:off x="4860032" y="4293096"/>
                    <a:ext cx="550912" cy="724156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40" name="正方形/長方形 39"/>
                  <p:cNvSpPr/>
                  <p:nvPr/>
                </p:nvSpPr>
                <p:spPr>
                  <a:xfrm>
                    <a:off x="4858916" y="4391999"/>
                    <a:ext cx="549997" cy="198094"/>
                  </a:xfrm>
                  <a:prstGeom prst="rect">
                    <a:avLst/>
                  </a:prstGeom>
                  <a:pattFill prst="wdUpDiag">
                    <a:fgClr>
                      <a:schemeClr val="accent2"/>
                    </a:fgClr>
                    <a:bgClr>
                      <a:schemeClr val="bg1"/>
                    </a:bgClr>
                  </a:pattFill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41" name="正方形/長方形 40"/>
                  <p:cNvSpPr/>
                  <p:nvPr/>
                </p:nvSpPr>
                <p:spPr>
                  <a:xfrm>
                    <a:off x="4862370" y="4797152"/>
                    <a:ext cx="556643" cy="101625"/>
                  </a:xfrm>
                  <a:prstGeom prst="rect">
                    <a:avLst/>
                  </a:prstGeom>
                  <a:pattFill prst="wdDnDiag">
                    <a:fgClr>
                      <a:schemeClr val="accent2"/>
                    </a:fgClr>
                    <a:bgClr>
                      <a:schemeClr val="bg1"/>
                    </a:bgClr>
                  </a:pattFill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25" name="テキスト ボックス 24"/>
                <p:cNvSpPr txBox="1"/>
                <p:nvPr/>
              </p:nvSpPr>
              <p:spPr>
                <a:xfrm>
                  <a:off x="4702960" y="3995772"/>
                  <a:ext cx="93128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dirty="0" smtClean="0"/>
                    <a:t>Rev#34’</a:t>
                  </a:r>
                </a:p>
              </p:txBody>
            </p:sp>
            <p:sp>
              <p:nvSpPr>
                <p:cNvPr id="35" name="テキスト ボックス 34"/>
                <p:cNvSpPr txBox="1"/>
                <p:nvPr/>
              </p:nvSpPr>
              <p:spPr>
                <a:xfrm>
                  <a:off x="3626420" y="1287810"/>
                  <a:ext cx="87357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dirty="0" smtClean="0"/>
                    <a:t>Rev#33</a:t>
                  </a:r>
                </a:p>
              </p:txBody>
            </p:sp>
          </p:grpSp>
          <p:cxnSp>
            <p:nvCxnSpPr>
              <p:cNvPr id="37" name="直線矢印コネクタ 36"/>
              <p:cNvCxnSpPr/>
              <p:nvPr/>
            </p:nvCxnSpPr>
            <p:spPr>
              <a:xfrm>
                <a:off x="4948538" y="2867506"/>
                <a:ext cx="174223" cy="1065262"/>
              </a:xfrm>
              <a:prstGeom prst="straightConnector1">
                <a:avLst/>
              </a:prstGeom>
              <a:ln w="63500">
                <a:headEnd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2" name="直線コネクタ 41"/>
            <p:cNvCxnSpPr/>
            <p:nvPr/>
          </p:nvCxnSpPr>
          <p:spPr>
            <a:xfrm>
              <a:off x="2468904" y="2518218"/>
              <a:ext cx="423283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596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1043608" y="-27384"/>
            <a:ext cx="6408712" cy="6336704"/>
            <a:chOff x="1043608" y="-27384"/>
            <a:chExt cx="6408712" cy="6336704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1182288298"/>
                </p:ext>
              </p:extLst>
            </p:nvPr>
          </p:nvGraphicFramePr>
          <p:xfrm>
            <a:off x="1043608" y="-27384"/>
            <a:ext cx="6408712" cy="633670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テキスト ボックス 4"/>
            <p:cNvSpPr txBox="1"/>
            <p:nvPr/>
          </p:nvSpPr>
          <p:spPr>
            <a:xfrm>
              <a:off x="3634634" y="3483005"/>
              <a:ext cx="126188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dirty="0" smtClean="0"/>
                <a:t>バグ</a:t>
              </a:r>
              <a:r>
                <a:rPr kumimoji="1" lang="en-US" altLang="ja-JP" sz="2800" dirty="0" smtClean="0"/>
                <a:t/>
              </a:r>
              <a:br>
                <a:rPr kumimoji="1" lang="en-US" altLang="ja-JP" sz="2800" dirty="0" smtClean="0"/>
              </a:br>
              <a:r>
                <a:rPr kumimoji="1" lang="ja-JP" altLang="en-US" sz="2800" dirty="0" smtClean="0"/>
                <a:t>報告</a:t>
              </a:r>
              <a:r>
                <a:rPr lang="ja-JP" altLang="en-US" sz="2800" dirty="0"/>
                <a:t>票</a:t>
              </a:r>
              <a:endParaRPr kumimoji="1" lang="ja-JP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57921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kumimoji="1" lang="en-US" altLang="ja-JP" sz="3200" b="1" dirty="0" smtClean="0"/>
              <a:t>2</a:t>
            </a:r>
            <a:r>
              <a:rPr lang="en-US" altLang="ja-JP" sz="3200" b="1" dirty="0" smtClean="0"/>
              <a:t>-4</a:t>
            </a:r>
            <a:endParaRPr kumimoji="1" lang="en-US" altLang="ja-JP" sz="3200" b="1" dirty="0" smtClean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1907704" y="1036758"/>
            <a:ext cx="4968552" cy="4335978"/>
            <a:chOff x="1907704" y="1036758"/>
            <a:chExt cx="4968552" cy="4335978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1907704" y="1036758"/>
              <a:ext cx="4968552" cy="4335978"/>
              <a:chOff x="1907704" y="1036758"/>
              <a:chExt cx="4968552" cy="4335978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" name="直線コネクタ 2"/>
              <p:cNvCxnSpPr/>
              <p:nvPr/>
            </p:nvCxnSpPr>
            <p:spPr>
              <a:xfrm>
                <a:off x="2927844" y="2518218"/>
                <a:ext cx="2889076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コネクタ 7"/>
              <p:cNvCxnSpPr/>
              <p:nvPr/>
            </p:nvCxnSpPr>
            <p:spPr>
              <a:xfrm>
                <a:off x="1907704" y="3212976"/>
                <a:ext cx="4968552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正方形/長方形 8"/>
              <p:cNvSpPr/>
              <p:nvPr/>
            </p:nvSpPr>
            <p:spPr>
              <a:xfrm>
                <a:off x="3491880" y="1624724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7" name="直線コネクタ 6"/>
              <p:cNvCxnSpPr/>
              <p:nvPr/>
            </p:nvCxnSpPr>
            <p:spPr>
              <a:xfrm flipH="1">
                <a:off x="4832869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コネクタ 37"/>
              <p:cNvCxnSpPr/>
              <p:nvPr/>
            </p:nvCxnSpPr>
            <p:spPr>
              <a:xfrm>
                <a:off x="2468904" y="2518218"/>
                <a:ext cx="423283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/>
              <p:cNvCxnSpPr/>
              <p:nvPr/>
            </p:nvCxnSpPr>
            <p:spPr>
              <a:xfrm flipH="1">
                <a:off x="3761406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テキスト ボックス 25"/>
              <p:cNvSpPr txBox="1"/>
              <p:nvPr/>
            </p:nvSpPr>
            <p:spPr>
              <a:xfrm>
                <a:off x="4418508" y="1259468"/>
                <a:ext cx="8735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Rev#34</a:t>
                </a:r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2524694" y="1259468"/>
                <a:ext cx="1111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リポジトリ</a:t>
                </a:r>
                <a:endParaRPr kumimoji="1" lang="ja-JP" altLang="en-US" sz="1600" b="1" dirty="0"/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2339752" y="3356992"/>
                <a:ext cx="15680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サンドボックス</a:t>
                </a:r>
                <a:endParaRPr kumimoji="1" lang="ja-JP" altLang="en-US" sz="2400" b="1" dirty="0"/>
              </a:p>
            </p:txBody>
          </p:sp>
          <p:sp>
            <p:nvSpPr>
              <p:cNvPr id="33" name="正方形/長方形 32"/>
              <p:cNvSpPr/>
              <p:nvPr/>
            </p:nvSpPr>
            <p:spPr>
              <a:xfrm>
                <a:off x="4569681" y="1628800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9" name="テキスト ボックス 38"/>
              <p:cNvSpPr txBox="1"/>
              <p:nvPr/>
            </p:nvSpPr>
            <p:spPr>
              <a:xfrm>
                <a:off x="5679303" y="2825426"/>
                <a:ext cx="8418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コミット</a:t>
                </a:r>
                <a:endParaRPr kumimoji="1" lang="ja-JP" altLang="en-US" dirty="0"/>
              </a:p>
            </p:txBody>
          </p:sp>
          <p:grpSp>
            <p:nvGrpSpPr>
              <p:cNvPr id="4" name="グループ化 3"/>
              <p:cNvGrpSpPr/>
              <p:nvPr/>
            </p:nvGrpSpPr>
            <p:grpSpPr>
              <a:xfrm>
                <a:off x="4860031" y="4361028"/>
                <a:ext cx="550913" cy="724156"/>
                <a:chOff x="4860031" y="4293096"/>
                <a:chExt cx="550913" cy="724156"/>
              </a:xfrm>
            </p:grpSpPr>
            <p:sp>
              <p:nvSpPr>
                <p:cNvPr id="36" name="正方形/長方形 35"/>
                <p:cNvSpPr/>
                <p:nvPr/>
              </p:nvSpPr>
              <p:spPr>
                <a:xfrm>
                  <a:off x="4860032" y="4293096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1" name="正方形/長方形 40"/>
                <p:cNvSpPr/>
                <p:nvPr/>
              </p:nvSpPr>
              <p:spPr>
                <a:xfrm>
                  <a:off x="4860031" y="4797152"/>
                  <a:ext cx="550913" cy="101625"/>
                </a:xfrm>
                <a:prstGeom prst="rect">
                  <a:avLst/>
                </a:prstGeom>
                <a:pattFill prst="wdDnDiag">
                  <a:fgClr>
                    <a:schemeClr val="accent2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cxnSp>
            <p:nvCxnSpPr>
              <p:cNvPr id="24" name="直線コネクタ 23"/>
              <p:cNvCxnSpPr/>
              <p:nvPr/>
            </p:nvCxnSpPr>
            <p:spPr>
              <a:xfrm flipH="1">
                <a:off x="5809082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正方形/長方形 34"/>
              <p:cNvSpPr/>
              <p:nvPr/>
            </p:nvSpPr>
            <p:spPr>
              <a:xfrm>
                <a:off x="5529168" y="1620123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2" name="正方形/長方形 41"/>
              <p:cNvSpPr/>
              <p:nvPr/>
            </p:nvSpPr>
            <p:spPr>
              <a:xfrm>
                <a:off x="5529409" y="2124179"/>
                <a:ext cx="549998" cy="101625"/>
              </a:xfrm>
              <a:prstGeom prst="rect">
                <a:avLst/>
              </a:prstGeom>
              <a:pattFill prst="wdDn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3" name="テキスト ボックス 42"/>
              <p:cNvSpPr txBox="1"/>
              <p:nvPr/>
            </p:nvSpPr>
            <p:spPr>
              <a:xfrm>
                <a:off x="5363978" y="1036758"/>
                <a:ext cx="87357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Rev#35</a:t>
                </a:r>
                <a:br>
                  <a:rPr kumimoji="1" lang="en-US" altLang="ja-JP" dirty="0" smtClean="0"/>
                </a:br>
                <a:r>
                  <a:rPr kumimoji="1" lang="en-US" altLang="ja-JP" dirty="0" smtClean="0"/>
                  <a:t>(HEAD)</a:t>
                </a:r>
              </a:p>
            </p:txBody>
          </p:sp>
          <p:sp>
            <p:nvSpPr>
              <p:cNvPr id="44" name="テキスト ボックス 43"/>
              <p:cNvSpPr txBox="1"/>
              <p:nvPr/>
            </p:nvSpPr>
            <p:spPr>
              <a:xfrm>
                <a:off x="2616877" y="4365104"/>
                <a:ext cx="1742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dirty="0" smtClean="0"/>
                  <a:t>Rev#34</a:t>
                </a:r>
                <a:r>
                  <a:rPr lang="ja-JP" altLang="en-US" dirty="0" smtClean="0"/>
                  <a:t>との差分</a:t>
                </a:r>
                <a:endParaRPr kumimoji="1" lang="ja-JP" altLang="en-US" dirty="0"/>
              </a:p>
            </p:txBody>
          </p:sp>
          <p:cxnSp>
            <p:nvCxnSpPr>
              <p:cNvPr id="45" name="直線矢印コネクタ 44"/>
              <p:cNvCxnSpPr>
                <a:stCxn id="44" idx="3"/>
                <a:endCxn id="41" idx="1"/>
              </p:cNvCxnSpPr>
              <p:nvPr/>
            </p:nvCxnSpPr>
            <p:spPr>
              <a:xfrm>
                <a:off x="4359277" y="4549770"/>
                <a:ext cx="500754" cy="36612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25" name="テキスト ボックス 24"/>
              <p:cNvSpPr txBox="1"/>
              <p:nvPr/>
            </p:nvSpPr>
            <p:spPr>
              <a:xfrm>
                <a:off x="4702960" y="3995772"/>
                <a:ext cx="8735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/>
                  <a:t>Rev#35</a:t>
                </a:r>
              </a:p>
            </p:txBody>
          </p:sp>
        </p:grpSp>
        <p:sp>
          <p:nvSpPr>
            <p:cNvPr id="27" name="正方形/長方形 26"/>
            <p:cNvSpPr/>
            <p:nvPr/>
          </p:nvSpPr>
          <p:spPr>
            <a:xfrm>
              <a:off x="4857610" y="4459931"/>
              <a:ext cx="553336" cy="198094"/>
            </a:xfrm>
            <a:prstGeom prst="rect">
              <a:avLst/>
            </a:prstGeom>
            <a:pattFill prst="wdUpDiag">
              <a:fgClr>
                <a:schemeClr val="accent2"/>
              </a:fgClr>
              <a:bgClr>
                <a:schemeClr val="bg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4569681" y="1727703"/>
              <a:ext cx="549997" cy="198094"/>
            </a:xfrm>
            <a:prstGeom prst="rect">
              <a:avLst/>
            </a:prstGeom>
            <a:pattFill prst="wdUpDiag">
              <a:fgClr>
                <a:schemeClr val="accent2"/>
              </a:fgClr>
              <a:bgClr>
                <a:schemeClr val="bg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2" name="正方形/長方形 31"/>
            <p:cNvSpPr/>
            <p:nvPr/>
          </p:nvSpPr>
          <p:spPr>
            <a:xfrm>
              <a:off x="5529409" y="1729380"/>
              <a:ext cx="549997" cy="198094"/>
            </a:xfrm>
            <a:prstGeom prst="rect">
              <a:avLst/>
            </a:prstGeom>
            <a:pattFill prst="wdUpDiag">
              <a:fgClr>
                <a:schemeClr val="accent2"/>
              </a:fgClr>
              <a:bgClr>
                <a:schemeClr val="bg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37" name="直線矢印コネクタ 36"/>
            <p:cNvCxnSpPr/>
            <p:nvPr/>
          </p:nvCxnSpPr>
          <p:spPr>
            <a:xfrm flipH="1">
              <a:off x="5313775" y="2825426"/>
              <a:ext cx="320415" cy="1089412"/>
            </a:xfrm>
            <a:prstGeom prst="straightConnector1">
              <a:avLst/>
            </a:prstGeom>
            <a:ln w="63500">
              <a:headEnd type="arrow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533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021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timestamp</a:t>
            </a:r>
            <a:endParaRPr kumimoji="1" lang="en-US" altLang="ja-JP" sz="3200" b="1" dirty="0" smtClean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1907704" y="1052736"/>
            <a:ext cx="4968552" cy="4320000"/>
            <a:chOff x="1907704" y="1052736"/>
            <a:chExt cx="4968552" cy="4320000"/>
          </a:xfrm>
        </p:grpSpPr>
        <p:grpSp>
          <p:nvGrpSpPr>
            <p:cNvPr id="18" name="グループ化 17"/>
            <p:cNvGrpSpPr/>
            <p:nvPr/>
          </p:nvGrpSpPr>
          <p:grpSpPr>
            <a:xfrm>
              <a:off x="1907704" y="1052736"/>
              <a:ext cx="4968552" cy="4320000"/>
              <a:chOff x="1907704" y="1052736"/>
              <a:chExt cx="4968552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3" name="直線コネクタ 2"/>
              <p:cNvCxnSpPr/>
              <p:nvPr/>
            </p:nvCxnSpPr>
            <p:spPr>
              <a:xfrm>
                <a:off x="2927844" y="2518218"/>
                <a:ext cx="3228332" cy="0"/>
              </a:xfrm>
              <a:prstGeom prst="line">
                <a:avLst/>
              </a:prstGeom>
              <a:ln>
                <a:tailEnd type="triangle" w="lg" len="lg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コネクタ 7"/>
              <p:cNvCxnSpPr/>
              <p:nvPr/>
            </p:nvCxnSpPr>
            <p:spPr>
              <a:xfrm>
                <a:off x="1907704" y="3212976"/>
                <a:ext cx="4968552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正方形/長方形 8"/>
              <p:cNvSpPr/>
              <p:nvPr/>
            </p:nvSpPr>
            <p:spPr>
              <a:xfrm>
                <a:off x="3813820" y="1482152"/>
                <a:ext cx="648072" cy="85187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 smtClean="0"/>
                  <a:t>2008</a:t>
                </a:r>
              </a:p>
              <a:p>
                <a:pPr algn="ctr"/>
                <a:r>
                  <a:rPr lang="en-US" altLang="ja-JP" dirty="0" smtClean="0"/>
                  <a:t>Aug</a:t>
                </a:r>
              </a:p>
              <a:p>
                <a:pPr algn="ctr"/>
                <a:r>
                  <a:rPr kumimoji="1" lang="en-US" altLang="ja-JP" dirty="0" smtClean="0"/>
                  <a:t>04</a:t>
                </a:r>
                <a:endParaRPr kumimoji="1" lang="ja-JP" altLang="en-US" dirty="0"/>
              </a:p>
            </p:txBody>
          </p:sp>
          <p:cxnSp>
            <p:nvCxnSpPr>
              <p:cNvPr id="38" name="直線コネクタ 37"/>
              <p:cNvCxnSpPr/>
              <p:nvPr/>
            </p:nvCxnSpPr>
            <p:spPr>
              <a:xfrm>
                <a:off x="2411760" y="2518218"/>
                <a:ext cx="604492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2524694" y="1259468"/>
                <a:ext cx="1111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リポジトリ</a:t>
                </a:r>
                <a:endParaRPr kumimoji="1" lang="ja-JP" altLang="en-US" sz="1600" b="1" dirty="0"/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2339752" y="3356992"/>
                <a:ext cx="15680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サンドボックス</a:t>
                </a:r>
                <a:endParaRPr kumimoji="1" lang="ja-JP" altLang="en-US" sz="2400" b="1" dirty="0"/>
              </a:p>
            </p:txBody>
          </p:sp>
          <p:cxnSp>
            <p:nvCxnSpPr>
              <p:cNvPr id="27" name="直線コネクタ 26"/>
              <p:cNvCxnSpPr/>
              <p:nvPr/>
            </p:nvCxnSpPr>
            <p:spPr>
              <a:xfrm flipH="1">
                <a:off x="4137236" y="234888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テキスト ボックス 52"/>
              <p:cNvSpPr txBox="1"/>
              <p:nvPr/>
            </p:nvSpPr>
            <p:spPr>
              <a:xfrm>
                <a:off x="4540918" y="1340768"/>
                <a:ext cx="16674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 smtClean="0"/>
                  <a:t>過去のファイル</a:t>
                </a:r>
                <a:endParaRPr kumimoji="1" lang="ja-JP" altLang="en-US" sz="1600" b="1" dirty="0"/>
              </a:p>
            </p:txBody>
          </p:sp>
          <p:sp>
            <p:nvSpPr>
              <p:cNvPr id="55" name="正方形/長方形 54"/>
              <p:cNvSpPr/>
              <p:nvPr/>
            </p:nvSpPr>
            <p:spPr>
              <a:xfrm>
                <a:off x="4860032" y="4233314"/>
                <a:ext cx="648072" cy="85187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 smtClean="0"/>
                  <a:t>2010</a:t>
                </a:r>
              </a:p>
              <a:p>
                <a:pPr algn="ctr"/>
                <a:r>
                  <a:rPr lang="en-US" altLang="ja-JP" dirty="0" smtClean="0"/>
                  <a:t>Dec</a:t>
                </a:r>
              </a:p>
              <a:p>
                <a:pPr algn="ctr"/>
                <a:r>
                  <a:rPr kumimoji="1" lang="en-US" altLang="ja-JP" dirty="0" smtClean="0"/>
                  <a:t>16</a:t>
                </a:r>
                <a:endParaRPr kumimoji="1" lang="ja-JP" altLang="en-US" dirty="0"/>
              </a:p>
            </p:txBody>
          </p:sp>
          <p:sp>
            <p:nvSpPr>
              <p:cNvPr id="56" name="テキスト ボックス 55"/>
              <p:cNvSpPr txBox="1"/>
              <p:nvPr/>
            </p:nvSpPr>
            <p:spPr>
              <a:xfrm>
                <a:off x="4860032" y="3573016"/>
                <a:ext cx="6495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b="1" dirty="0"/>
                  <a:t>更新</a:t>
                </a:r>
                <a:endParaRPr kumimoji="1" lang="ja-JP" altLang="en-US" sz="1600" b="1" dirty="0"/>
              </a:p>
            </p:txBody>
          </p:sp>
          <p:sp>
            <p:nvSpPr>
              <p:cNvPr id="57" name="テキスト ボックス 56"/>
              <p:cNvSpPr txBox="1"/>
              <p:nvPr/>
            </p:nvSpPr>
            <p:spPr>
              <a:xfrm>
                <a:off x="2389839" y="3933056"/>
                <a:ext cx="2435282" cy="11695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400" b="1" dirty="0" smtClean="0"/>
                  <a:t>どのリビジョンの</a:t>
                </a:r>
                <a:endParaRPr lang="en-US" altLang="ja-JP" sz="1400" b="1" dirty="0" smtClean="0"/>
              </a:p>
              <a:p>
                <a:r>
                  <a:rPr kumimoji="1" lang="ja-JP" altLang="en-US" sz="1400" b="1" dirty="0" smtClean="0"/>
                  <a:t>ファイル</a:t>
                </a:r>
                <a:r>
                  <a:rPr lang="ja-JP" altLang="en-US" sz="1400" b="1" dirty="0" smtClean="0"/>
                  <a:t>で更新</a:t>
                </a:r>
                <a:r>
                  <a:rPr kumimoji="1" lang="ja-JP" altLang="en-US" sz="1400" b="1" dirty="0" smtClean="0"/>
                  <a:t>しても</a:t>
                </a:r>
                <a:endParaRPr lang="en-US" altLang="ja-JP" sz="1400" b="1" dirty="0" smtClean="0"/>
              </a:p>
              <a:p>
                <a:r>
                  <a:rPr lang="ja-JP" altLang="en-US" sz="1400" b="1" dirty="0" smtClean="0"/>
                  <a:t>サンドボックス側に取得し</a:t>
                </a:r>
                <a:r>
                  <a:rPr lang="ja-JP" altLang="en-US" sz="1400" b="1" dirty="0"/>
                  <a:t>た</a:t>
                </a:r>
                <a:r>
                  <a:rPr lang="en-US" altLang="ja-JP" sz="1400" b="1" dirty="0" smtClean="0"/>
                  <a:t/>
                </a:r>
                <a:br>
                  <a:rPr lang="en-US" altLang="ja-JP" sz="1400" b="1" dirty="0" smtClean="0"/>
                </a:br>
                <a:r>
                  <a:rPr lang="ja-JP" altLang="en-US" sz="1400" b="1" dirty="0" smtClean="0"/>
                  <a:t>ファイルのタイムスタンプには</a:t>
                </a:r>
                <a:endParaRPr lang="en-US" altLang="ja-JP" sz="1400" b="1" dirty="0" smtClean="0"/>
              </a:p>
              <a:p>
                <a:r>
                  <a:rPr lang="ja-JP" altLang="en-US" sz="1400" b="1" dirty="0" smtClean="0"/>
                  <a:t>常に現在の日時が設定される</a:t>
                </a:r>
                <a:endParaRPr lang="en-US" altLang="ja-JP" sz="1400" b="1" dirty="0" smtClean="0"/>
              </a:p>
            </p:txBody>
          </p:sp>
          <p:cxnSp>
            <p:nvCxnSpPr>
              <p:cNvPr id="58" name="直線コネクタ 57"/>
              <p:cNvCxnSpPr/>
              <p:nvPr/>
            </p:nvCxnSpPr>
            <p:spPr>
              <a:xfrm flipH="1">
                <a:off x="4289170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線コネクタ 68"/>
              <p:cNvCxnSpPr/>
              <p:nvPr/>
            </p:nvCxnSpPr>
            <p:spPr>
              <a:xfrm flipH="1">
                <a:off x="4441104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線コネクタ 69"/>
              <p:cNvCxnSpPr/>
              <p:nvPr/>
            </p:nvCxnSpPr>
            <p:spPr>
              <a:xfrm flipH="1">
                <a:off x="4593038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線コネクタ 70"/>
              <p:cNvCxnSpPr/>
              <p:nvPr/>
            </p:nvCxnSpPr>
            <p:spPr>
              <a:xfrm flipH="1">
                <a:off x="4744972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線コネクタ 72"/>
              <p:cNvCxnSpPr/>
              <p:nvPr/>
            </p:nvCxnSpPr>
            <p:spPr>
              <a:xfrm flipH="1">
                <a:off x="4896906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線コネクタ 73"/>
              <p:cNvCxnSpPr/>
              <p:nvPr/>
            </p:nvCxnSpPr>
            <p:spPr>
              <a:xfrm flipH="1">
                <a:off x="5048840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線コネクタ 74"/>
              <p:cNvCxnSpPr/>
              <p:nvPr/>
            </p:nvCxnSpPr>
            <p:spPr>
              <a:xfrm flipH="1">
                <a:off x="5200774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線コネクタ 75"/>
              <p:cNvCxnSpPr/>
              <p:nvPr/>
            </p:nvCxnSpPr>
            <p:spPr>
              <a:xfrm flipH="1">
                <a:off x="5352708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線コネクタ 76"/>
              <p:cNvCxnSpPr/>
              <p:nvPr/>
            </p:nvCxnSpPr>
            <p:spPr>
              <a:xfrm flipH="1">
                <a:off x="5504642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線コネクタ 77"/>
              <p:cNvCxnSpPr/>
              <p:nvPr/>
            </p:nvCxnSpPr>
            <p:spPr>
              <a:xfrm flipH="1">
                <a:off x="5656576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線コネクタ 78"/>
              <p:cNvCxnSpPr/>
              <p:nvPr/>
            </p:nvCxnSpPr>
            <p:spPr>
              <a:xfrm flipH="1">
                <a:off x="5808514" y="2430413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線コネクタ 80"/>
              <p:cNvCxnSpPr/>
              <p:nvPr/>
            </p:nvCxnSpPr>
            <p:spPr>
              <a:xfrm flipH="1">
                <a:off x="3073698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線コネクタ 81"/>
              <p:cNvCxnSpPr/>
              <p:nvPr/>
            </p:nvCxnSpPr>
            <p:spPr>
              <a:xfrm flipH="1">
                <a:off x="3225632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コネクタ 82"/>
              <p:cNvCxnSpPr/>
              <p:nvPr/>
            </p:nvCxnSpPr>
            <p:spPr>
              <a:xfrm flipH="1">
                <a:off x="3377566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線コネクタ 83"/>
              <p:cNvCxnSpPr/>
              <p:nvPr/>
            </p:nvCxnSpPr>
            <p:spPr>
              <a:xfrm flipH="1">
                <a:off x="35295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線コネクタ 84"/>
              <p:cNvCxnSpPr/>
              <p:nvPr/>
            </p:nvCxnSpPr>
            <p:spPr>
              <a:xfrm flipH="1">
                <a:off x="3681434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線コネクタ 85"/>
              <p:cNvCxnSpPr/>
              <p:nvPr/>
            </p:nvCxnSpPr>
            <p:spPr>
              <a:xfrm flipH="1">
                <a:off x="3833368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線コネクタ 86"/>
              <p:cNvCxnSpPr/>
              <p:nvPr/>
            </p:nvCxnSpPr>
            <p:spPr>
              <a:xfrm flipH="1">
                <a:off x="3985302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テキスト ボックス 87"/>
              <p:cNvSpPr txBox="1"/>
              <p:nvPr/>
            </p:nvSpPr>
            <p:spPr>
              <a:xfrm>
                <a:off x="4762592" y="1916832"/>
                <a:ext cx="13628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1400" b="1" dirty="0" smtClean="0"/>
                  <a:t>コミットした日時</a:t>
                </a:r>
                <a:endParaRPr kumimoji="1" lang="ja-JP" altLang="en-US" sz="1400" b="1" dirty="0"/>
              </a:p>
            </p:txBody>
          </p:sp>
          <p:cxnSp>
            <p:nvCxnSpPr>
              <p:cNvPr id="12" name="曲線コネクタ 11"/>
              <p:cNvCxnSpPr>
                <a:stCxn id="9" idx="3"/>
                <a:endCxn id="88" idx="1"/>
              </p:cNvCxnSpPr>
              <p:nvPr/>
            </p:nvCxnSpPr>
            <p:spPr>
              <a:xfrm>
                <a:off x="4461892" y="1908087"/>
                <a:ext cx="300700" cy="162634"/>
              </a:xfrm>
              <a:prstGeom prst="curved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テキスト ボックス 14"/>
              <p:cNvSpPr txBox="1"/>
              <p:nvPr/>
            </p:nvSpPr>
            <p:spPr>
              <a:xfrm>
                <a:off x="5724128" y="4438853"/>
                <a:ext cx="72327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400" dirty="0" smtClean="0"/>
                  <a:t>現在の</a:t>
                </a:r>
                <a:endParaRPr lang="en-US" altLang="ja-JP" sz="1400" dirty="0" smtClean="0"/>
              </a:p>
              <a:p>
                <a:r>
                  <a:rPr lang="ja-JP" altLang="en-US" sz="1400" dirty="0"/>
                  <a:t>日時</a:t>
                </a:r>
                <a:endParaRPr lang="en-US" sz="1400" dirty="0"/>
              </a:p>
            </p:txBody>
          </p:sp>
          <p:cxnSp>
            <p:nvCxnSpPr>
              <p:cNvPr id="89" name="曲線コネクタ 88"/>
              <p:cNvCxnSpPr>
                <a:stCxn id="55" idx="3"/>
                <a:endCxn id="15" idx="1"/>
              </p:cNvCxnSpPr>
              <p:nvPr/>
            </p:nvCxnSpPr>
            <p:spPr>
              <a:xfrm>
                <a:off x="5508104" y="4659249"/>
                <a:ext cx="216024" cy="41214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直線矢印コネクタ 38"/>
            <p:cNvCxnSpPr/>
            <p:nvPr/>
          </p:nvCxnSpPr>
          <p:spPr>
            <a:xfrm>
              <a:off x="4220925" y="2834718"/>
              <a:ext cx="692784" cy="1296144"/>
            </a:xfrm>
            <a:prstGeom prst="straightConnector1">
              <a:avLst/>
            </a:prstGeom>
            <a:ln w="63500"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8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691680" y="1052736"/>
            <a:ext cx="4968552" cy="4320000"/>
            <a:chOff x="1691680" y="1052736"/>
            <a:chExt cx="4968552" cy="4320000"/>
          </a:xfrm>
        </p:grpSpPr>
        <p:sp>
          <p:nvSpPr>
            <p:cNvPr id="87" name="角丸四角形 86"/>
            <p:cNvSpPr/>
            <p:nvPr/>
          </p:nvSpPr>
          <p:spPr>
            <a:xfrm>
              <a:off x="2015956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63" name="グループ化 62"/>
            <p:cNvGrpSpPr/>
            <p:nvPr/>
          </p:nvGrpSpPr>
          <p:grpSpPr>
            <a:xfrm>
              <a:off x="3589040" y="1484784"/>
              <a:ext cx="550912" cy="1080120"/>
              <a:chOff x="4569681" y="485349"/>
              <a:chExt cx="550912" cy="1080120"/>
            </a:xfrm>
          </p:grpSpPr>
          <p:cxnSp>
            <p:nvCxnSpPr>
              <p:cNvPr id="55" name="直線コネクタ 54"/>
              <p:cNvCxnSpPr/>
              <p:nvPr/>
            </p:nvCxnSpPr>
            <p:spPr>
              <a:xfrm flipH="1">
                <a:off x="4832869" y="1205429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正方形/長方形 55"/>
              <p:cNvSpPr/>
              <p:nvPr/>
            </p:nvSpPr>
            <p:spPr>
              <a:xfrm>
                <a:off x="4569681" y="485349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60" name="正方形/長方形 59"/>
              <p:cNvSpPr/>
              <p:nvPr/>
            </p:nvSpPr>
            <p:spPr>
              <a:xfrm>
                <a:off x="4569681" y="584252"/>
                <a:ext cx="549997" cy="198094"/>
              </a:xfrm>
              <a:prstGeom prst="rect">
                <a:avLst/>
              </a:prstGeom>
              <a:pattFill prst="wdUp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sp>
          <p:nvSpPr>
            <p:cNvPr id="74" name="テキスト ボックス 73"/>
            <p:cNvSpPr txBox="1"/>
            <p:nvPr/>
          </p:nvSpPr>
          <p:spPr>
            <a:xfrm>
              <a:off x="4644008" y="1269341"/>
              <a:ext cx="13821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ポートしたい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差分</a:t>
              </a:r>
              <a:endParaRPr lang="en-US" dirty="0"/>
            </a:p>
          </p:txBody>
        </p:sp>
        <p:cxnSp>
          <p:nvCxnSpPr>
            <p:cNvPr id="83" name="曲線コネクタ 82"/>
            <p:cNvCxnSpPr>
              <a:stCxn id="74" idx="1"/>
              <a:endCxn id="60" idx="3"/>
            </p:cNvCxnSpPr>
            <p:nvPr/>
          </p:nvCxnSpPr>
          <p:spPr>
            <a:xfrm rot="10800000" flipV="1">
              <a:off x="4139038" y="1592506"/>
              <a:ext cx="504971" cy="90227"/>
            </a:xfrm>
            <a:prstGeom prst="curvedConnector3">
              <a:avLst>
                <a:gd name="adj1" fmla="val 50000"/>
              </a:avLst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テキスト ボックス 112"/>
            <p:cNvSpPr txBox="1"/>
            <p:nvPr/>
          </p:nvSpPr>
          <p:spPr>
            <a:xfrm>
              <a:off x="2316685" y="1340768"/>
              <a:ext cx="11031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リポジトリ</a:t>
              </a:r>
              <a:endParaRPr lang="en-US" dirty="0"/>
            </a:p>
          </p:txBody>
        </p:sp>
        <p:cxnSp>
          <p:nvCxnSpPr>
            <p:cNvPr id="118" name="直線矢印コネクタ 117"/>
            <p:cNvCxnSpPr/>
            <p:nvPr/>
          </p:nvCxnSpPr>
          <p:spPr>
            <a:xfrm flipH="1">
              <a:off x="4584576" y="3717032"/>
              <a:ext cx="203448" cy="648072"/>
            </a:xfrm>
            <a:prstGeom prst="straightConnector1">
              <a:avLst/>
            </a:prstGeom>
            <a:ln w="63500"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テキスト ボックス 133"/>
            <p:cNvSpPr txBox="1"/>
            <p:nvPr/>
          </p:nvSpPr>
          <p:spPr>
            <a:xfrm>
              <a:off x="4788024" y="400506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更新</a:t>
              </a:r>
              <a:endParaRPr lang="en-US" dirty="0"/>
            </a:p>
          </p:txBody>
        </p:sp>
        <p:cxnSp>
          <p:nvCxnSpPr>
            <p:cNvPr id="144" name="直線コネクタ 143"/>
            <p:cNvCxnSpPr/>
            <p:nvPr/>
          </p:nvCxnSpPr>
          <p:spPr>
            <a:xfrm>
              <a:off x="1691680" y="3861048"/>
              <a:ext cx="4968552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正方形/長方形 163"/>
            <p:cNvSpPr/>
            <p:nvPr/>
          </p:nvSpPr>
          <p:spPr>
            <a:xfrm>
              <a:off x="4309120" y="4433036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67" name="テキスト ボックス 166"/>
            <p:cNvSpPr txBox="1"/>
            <p:nvPr/>
          </p:nvSpPr>
          <p:spPr>
            <a:xfrm>
              <a:off x="2195736" y="4437112"/>
              <a:ext cx="20345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ポート先ブランチの</a:t>
              </a:r>
              <a:endParaRPr lang="en-US" altLang="ja-JP" dirty="0" smtClean="0"/>
            </a:p>
            <a:p>
              <a:r>
                <a:rPr lang="ja-JP" altLang="en-US" dirty="0" smtClean="0"/>
                <a:t>サンドボックス</a:t>
              </a:r>
              <a:endParaRPr lang="en-US" dirty="0"/>
            </a:p>
          </p:txBody>
        </p:sp>
        <p:cxnSp>
          <p:nvCxnSpPr>
            <p:cNvPr id="20" name="曲線コネクタ 19"/>
            <p:cNvCxnSpPr>
              <a:stCxn id="23" idx="1"/>
              <a:endCxn id="25" idx="3"/>
            </p:cNvCxnSpPr>
            <p:nvPr/>
          </p:nvCxnSpPr>
          <p:spPr>
            <a:xfrm rot="10800000" flipV="1">
              <a:off x="5004048" y="2767860"/>
              <a:ext cx="216024" cy="168413"/>
            </a:xfrm>
            <a:prstGeom prst="curvedConnector3">
              <a:avLst>
                <a:gd name="adj1" fmla="val 50000"/>
              </a:avLst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テキスト ボックス 22"/>
            <p:cNvSpPr txBox="1"/>
            <p:nvPr/>
          </p:nvSpPr>
          <p:spPr>
            <a:xfrm>
              <a:off x="5220072" y="2167696"/>
              <a:ext cx="100540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ポート先</a:t>
              </a:r>
              <a:endParaRPr lang="en-US" altLang="ja-JP" dirty="0" smtClean="0"/>
            </a:p>
            <a:p>
              <a:r>
                <a:rPr lang="ja-JP" altLang="en-US" dirty="0" smtClean="0"/>
                <a:t>ブランチ</a:t>
              </a:r>
              <a:endParaRPr lang="en-US" altLang="ja-JP" dirty="0" smtClean="0"/>
            </a:p>
            <a:p>
              <a:r>
                <a:rPr lang="ja-JP" altLang="en-US" dirty="0" smtClean="0"/>
                <a:t>の同じ</a:t>
              </a:r>
              <a:endParaRPr lang="en-US" altLang="ja-JP" dirty="0" smtClean="0"/>
            </a:p>
            <a:p>
              <a:r>
                <a:rPr lang="ja-JP" altLang="en-US" dirty="0" smtClean="0"/>
                <a:t>ファイル</a:t>
              </a:r>
              <a:endParaRPr lang="en-US" altLang="ja-JP" dirty="0" smtClean="0"/>
            </a:p>
          </p:txBody>
        </p:sp>
        <p:grpSp>
          <p:nvGrpSpPr>
            <p:cNvPr id="24" name="グループ化 23"/>
            <p:cNvGrpSpPr/>
            <p:nvPr/>
          </p:nvGrpSpPr>
          <p:grpSpPr>
            <a:xfrm>
              <a:off x="4453136" y="2574196"/>
              <a:ext cx="550912" cy="1084196"/>
              <a:chOff x="4874896" y="2704844"/>
              <a:chExt cx="550912" cy="1084196"/>
            </a:xfrm>
          </p:grpSpPr>
          <p:sp>
            <p:nvSpPr>
              <p:cNvPr id="25" name="正方形/長方形 24"/>
              <p:cNvSpPr/>
              <p:nvPr/>
            </p:nvSpPr>
            <p:spPr>
              <a:xfrm>
                <a:off x="4874896" y="2704844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26" name="直線コネクタ 25"/>
              <p:cNvCxnSpPr/>
              <p:nvPr/>
            </p:nvCxnSpPr>
            <p:spPr>
              <a:xfrm flipH="1">
                <a:off x="5144422" y="3429000"/>
                <a:ext cx="7838" cy="36004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直線コネクタ 8"/>
            <p:cNvCxnSpPr/>
            <p:nvPr/>
          </p:nvCxnSpPr>
          <p:spPr>
            <a:xfrm>
              <a:off x="2195736" y="3474296"/>
              <a:ext cx="2534764" cy="4076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曲折矢印 26"/>
            <p:cNvSpPr/>
            <p:nvPr/>
          </p:nvSpPr>
          <p:spPr>
            <a:xfrm>
              <a:off x="2627784" y="2430180"/>
              <a:ext cx="1825352" cy="1048192"/>
            </a:xfrm>
            <a:prstGeom prst="bentArrow">
              <a:avLst>
                <a:gd name="adj1" fmla="val 7072"/>
                <a:gd name="adj2" fmla="val 1120"/>
                <a:gd name="adj3" fmla="val 15103"/>
                <a:gd name="adj4" fmla="val 43750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659111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1691680" y="1052736"/>
            <a:ext cx="4968552" cy="4320000"/>
            <a:chOff x="1691680" y="1052736"/>
            <a:chExt cx="4968552" cy="4320000"/>
          </a:xfrm>
        </p:grpSpPr>
        <p:grpSp>
          <p:nvGrpSpPr>
            <p:cNvPr id="2" name="グループ化 1"/>
            <p:cNvGrpSpPr/>
            <p:nvPr/>
          </p:nvGrpSpPr>
          <p:grpSpPr>
            <a:xfrm>
              <a:off x="1691680" y="1052736"/>
              <a:ext cx="4968552" cy="4320000"/>
              <a:chOff x="1691680" y="1052736"/>
              <a:chExt cx="4968552" cy="4320000"/>
            </a:xfrm>
          </p:grpSpPr>
          <p:sp>
            <p:nvSpPr>
              <p:cNvPr id="29" name="角丸四角形 28"/>
              <p:cNvSpPr/>
              <p:nvPr/>
            </p:nvSpPr>
            <p:spPr>
              <a:xfrm>
                <a:off x="2015956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0" name="直線コネクタ 29"/>
              <p:cNvCxnSpPr/>
              <p:nvPr/>
            </p:nvCxnSpPr>
            <p:spPr>
              <a:xfrm>
                <a:off x="1691680" y="3861048"/>
                <a:ext cx="4968552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正方形/長方形 36"/>
              <p:cNvSpPr/>
              <p:nvPr/>
            </p:nvSpPr>
            <p:spPr>
              <a:xfrm>
                <a:off x="4309120" y="4433036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63" name="グループ化 62"/>
              <p:cNvGrpSpPr/>
              <p:nvPr/>
            </p:nvGrpSpPr>
            <p:grpSpPr>
              <a:xfrm>
                <a:off x="3589040" y="1484784"/>
                <a:ext cx="550912" cy="1080120"/>
                <a:chOff x="4569681" y="485349"/>
                <a:chExt cx="550912" cy="1080120"/>
              </a:xfrm>
            </p:grpSpPr>
            <p:cxnSp>
              <p:nvCxnSpPr>
                <p:cNvPr id="55" name="直線コネクタ 54"/>
                <p:cNvCxnSpPr/>
                <p:nvPr/>
              </p:nvCxnSpPr>
              <p:spPr>
                <a:xfrm flipH="1">
                  <a:off x="4832869" y="1205429"/>
                  <a:ext cx="7838" cy="36004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正方形/長方形 55"/>
                <p:cNvSpPr/>
                <p:nvPr/>
              </p:nvSpPr>
              <p:spPr>
                <a:xfrm>
                  <a:off x="4569681" y="485349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60" name="正方形/長方形 59"/>
                <p:cNvSpPr/>
                <p:nvPr/>
              </p:nvSpPr>
              <p:spPr>
                <a:xfrm>
                  <a:off x="4569681" y="584252"/>
                  <a:ext cx="549997" cy="198094"/>
                </a:xfrm>
                <a:prstGeom prst="rect">
                  <a:avLst/>
                </a:prstGeom>
                <a:pattFill prst="wdUpDiag">
                  <a:fgClr>
                    <a:schemeClr val="accent2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74" name="テキスト ボックス 73"/>
              <p:cNvSpPr txBox="1"/>
              <p:nvPr/>
            </p:nvSpPr>
            <p:spPr>
              <a:xfrm>
                <a:off x="4644008" y="3933056"/>
                <a:ext cx="7745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ポート</a:t>
                </a:r>
                <a:endParaRPr lang="en-US" altLang="ja-JP" dirty="0" smtClean="0"/>
              </a:p>
            </p:txBody>
          </p:sp>
          <p:sp>
            <p:nvSpPr>
              <p:cNvPr id="113" name="テキスト ボックス 112"/>
              <p:cNvSpPr txBox="1"/>
              <p:nvPr/>
            </p:nvSpPr>
            <p:spPr>
              <a:xfrm>
                <a:off x="2316685" y="1340768"/>
                <a:ext cx="11031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リポジトリ</a:t>
                </a:r>
                <a:endParaRPr lang="en-US" dirty="0"/>
              </a:p>
            </p:txBody>
          </p:sp>
          <p:grpSp>
            <p:nvGrpSpPr>
              <p:cNvPr id="135" name="グループ化 134"/>
              <p:cNvGrpSpPr/>
              <p:nvPr/>
            </p:nvGrpSpPr>
            <p:grpSpPr>
              <a:xfrm>
                <a:off x="4453136" y="2574196"/>
                <a:ext cx="550912" cy="1084196"/>
                <a:chOff x="4874896" y="2704844"/>
                <a:chExt cx="550912" cy="1084196"/>
              </a:xfrm>
            </p:grpSpPr>
            <p:sp>
              <p:nvSpPr>
                <p:cNvPr id="136" name="正方形/長方形 135"/>
                <p:cNvSpPr/>
                <p:nvPr/>
              </p:nvSpPr>
              <p:spPr>
                <a:xfrm>
                  <a:off x="4874896" y="2704844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137" name="直線コネクタ 136"/>
                <p:cNvCxnSpPr/>
                <p:nvPr/>
              </p:nvCxnSpPr>
              <p:spPr>
                <a:xfrm flipH="1">
                  <a:off x="5144422" y="3429000"/>
                  <a:ext cx="7838" cy="36004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線矢印コネクタ 19"/>
              <p:cNvCxnSpPr/>
              <p:nvPr/>
            </p:nvCxnSpPr>
            <p:spPr>
              <a:xfrm>
                <a:off x="3973406" y="2574196"/>
                <a:ext cx="526586" cy="1718900"/>
              </a:xfrm>
              <a:prstGeom prst="straightConnector1">
                <a:avLst/>
              </a:prstGeom>
              <a:ln w="63500">
                <a:headEnd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正方形/長方形 25"/>
              <p:cNvSpPr/>
              <p:nvPr/>
            </p:nvSpPr>
            <p:spPr>
              <a:xfrm>
                <a:off x="4310638" y="4532205"/>
                <a:ext cx="549997" cy="198094"/>
              </a:xfrm>
              <a:prstGeom prst="rect">
                <a:avLst/>
              </a:prstGeom>
              <a:pattFill prst="wdUp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22" name="直線コネクタ 21"/>
              <p:cNvCxnSpPr/>
              <p:nvPr/>
            </p:nvCxnSpPr>
            <p:spPr>
              <a:xfrm>
                <a:off x="2195736" y="3474296"/>
                <a:ext cx="2534764" cy="4076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曲折矢印 22"/>
              <p:cNvSpPr/>
              <p:nvPr/>
            </p:nvSpPr>
            <p:spPr>
              <a:xfrm>
                <a:off x="2627784" y="2430180"/>
                <a:ext cx="1825352" cy="1048192"/>
              </a:xfrm>
              <a:prstGeom prst="bentArrow">
                <a:avLst>
                  <a:gd name="adj1" fmla="val 7072"/>
                  <a:gd name="adj2" fmla="val 1120"/>
                  <a:gd name="adj3" fmla="val 15103"/>
                  <a:gd name="adj4" fmla="val 43750"/>
                </a:avLst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テキスト ボックス 20"/>
            <p:cNvSpPr txBox="1"/>
            <p:nvPr/>
          </p:nvSpPr>
          <p:spPr>
            <a:xfrm>
              <a:off x="2195736" y="4437112"/>
              <a:ext cx="20345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ポート先ブランチの</a:t>
              </a:r>
              <a:endParaRPr lang="en-US" altLang="ja-JP" dirty="0" smtClean="0"/>
            </a:p>
            <a:p>
              <a:r>
                <a:rPr lang="ja-JP" altLang="en-US" dirty="0" smtClean="0"/>
                <a:t>サンドボックス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78019430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691680" y="1052736"/>
            <a:ext cx="4968552" cy="4320000"/>
            <a:chOff x="1691680" y="1052736"/>
            <a:chExt cx="4968552" cy="4320000"/>
          </a:xfrm>
        </p:grpSpPr>
        <p:grpSp>
          <p:nvGrpSpPr>
            <p:cNvPr id="3" name="グループ化 2"/>
            <p:cNvGrpSpPr/>
            <p:nvPr/>
          </p:nvGrpSpPr>
          <p:grpSpPr>
            <a:xfrm>
              <a:off x="1691680" y="1052736"/>
              <a:ext cx="4968552" cy="4320000"/>
              <a:chOff x="1691680" y="1052736"/>
              <a:chExt cx="4968552" cy="4320000"/>
            </a:xfrm>
          </p:grpSpPr>
          <p:sp>
            <p:nvSpPr>
              <p:cNvPr id="33" name="角丸四角形 32"/>
              <p:cNvSpPr/>
              <p:nvPr/>
            </p:nvSpPr>
            <p:spPr>
              <a:xfrm>
                <a:off x="2015956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4" name="直線コネクタ 33"/>
              <p:cNvCxnSpPr/>
              <p:nvPr/>
            </p:nvCxnSpPr>
            <p:spPr>
              <a:xfrm>
                <a:off x="1691680" y="3861048"/>
                <a:ext cx="4968552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線コネクタ 8"/>
              <p:cNvCxnSpPr/>
              <p:nvPr/>
            </p:nvCxnSpPr>
            <p:spPr>
              <a:xfrm>
                <a:off x="2195736" y="3474296"/>
                <a:ext cx="3607046" cy="2038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正方形/長方形 36"/>
              <p:cNvSpPr/>
              <p:nvPr/>
            </p:nvSpPr>
            <p:spPr>
              <a:xfrm>
                <a:off x="4309120" y="4433036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63" name="グループ化 62"/>
              <p:cNvGrpSpPr/>
              <p:nvPr/>
            </p:nvGrpSpPr>
            <p:grpSpPr>
              <a:xfrm>
                <a:off x="3589040" y="1484784"/>
                <a:ext cx="550912" cy="1080120"/>
                <a:chOff x="4569681" y="485349"/>
                <a:chExt cx="550912" cy="1080120"/>
              </a:xfrm>
            </p:grpSpPr>
            <p:cxnSp>
              <p:nvCxnSpPr>
                <p:cNvPr id="55" name="直線コネクタ 54"/>
                <p:cNvCxnSpPr/>
                <p:nvPr/>
              </p:nvCxnSpPr>
              <p:spPr>
                <a:xfrm flipH="1">
                  <a:off x="4832869" y="1205429"/>
                  <a:ext cx="7838" cy="36004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正方形/長方形 55"/>
                <p:cNvSpPr/>
                <p:nvPr/>
              </p:nvSpPr>
              <p:spPr>
                <a:xfrm>
                  <a:off x="4569681" y="485349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60" name="正方形/長方形 59"/>
                <p:cNvSpPr/>
                <p:nvPr/>
              </p:nvSpPr>
              <p:spPr>
                <a:xfrm>
                  <a:off x="4569681" y="584252"/>
                  <a:ext cx="549997" cy="198094"/>
                </a:xfrm>
                <a:prstGeom prst="rect">
                  <a:avLst/>
                </a:prstGeom>
                <a:pattFill prst="wdUpDiag">
                  <a:fgClr>
                    <a:schemeClr val="accent2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113" name="テキスト ボックス 112"/>
              <p:cNvSpPr txBox="1"/>
              <p:nvPr/>
            </p:nvSpPr>
            <p:spPr>
              <a:xfrm>
                <a:off x="2316685" y="1340768"/>
                <a:ext cx="11031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リポジトリ</a:t>
                </a:r>
                <a:endParaRPr lang="en-US" dirty="0"/>
              </a:p>
            </p:txBody>
          </p:sp>
          <p:cxnSp>
            <p:nvCxnSpPr>
              <p:cNvPr id="20" name="直線矢印コネクタ 19"/>
              <p:cNvCxnSpPr/>
              <p:nvPr/>
            </p:nvCxnSpPr>
            <p:spPr>
              <a:xfrm flipV="1">
                <a:off x="4874516" y="3658392"/>
                <a:ext cx="705596" cy="634704"/>
              </a:xfrm>
              <a:prstGeom prst="straightConnector1">
                <a:avLst/>
              </a:prstGeom>
              <a:ln w="63500">
                <a:headEnd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正方形/長方形 25"/>
              <p:cNvSpPr/>
              <p:nvPr/>
            </p:nvSpPr>
            <p:spPr>
              <a:xfrm>
                <a:off x="4310638" y="4532205"/>
                <a:ext cx="549997" cy="198094"/>
              </a:xfrm>
              <a:prstGeom prst="rect">
                <a:avLst/>
              </a:prstGeom>
              <a:pattFill prst="wdUp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24" name="グループ化 23"/>
              <p:cNvGrpSpPr/>
              <p:nvPr/>
            </p:nvGrpSpPr>
            <p:grpSpPr>
              <a:xfrm>
                <a:off x="5525249" y="2572524"/>
                <a:ext cx="550912" cy="1080120"/>
                <a:chOff x="4569681" y="485349"/>
                <a:chExt cx="550912" cy="1080120"/>
              </a:xfrm>
            </p:grpSpPr>
            <p:cxnSp>
              <p:nvCxnSpPr>
                <p:cNvPr id="25" name="直線コネクタ 24"/>
                <p:cNvCxnSpPr/>
                <p:nvPr/>
              </p:nvCxnSpPr>
              <p:spPr>
                <a:xfrm flipH="1">
                  <a:off x="4832869" y="1205429"/>
                  <a:ext cx="7838" cy="36004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正方形/長方形 26"/>
                <p:cNvSpPr/>
                <p:nvPr/>
              </p:nvSpPr>
              <p:spPr>
                <a:xfrm>
                  <a:off x="4569681" y="485349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8" name="正方形/長方形 27"/>
                <p:cNvSpPr/>
                <p:nvPr/>
              </p:nvSpPr>
              <p:spPr>
                <a:xfrm>
                  <a:off x="4569681" y="584252"/>
                  <a:ext cx="549997" cy="198094"/>
                </a:xfrm>
                <a:prstGeom prst="rect">
                  <a:avLst/>
                </a:prstGeom>
                <a:pattFill prst="wdUpDiag">
                  <a:fgClr>
                    <a:schemeClr val="accent2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31" name="テキスト ボックス 30"/>
              <p:cNvSpPr txBox="1"/>
              <p:nvPr/>
            </p:nvSpPr>
            <p:spPr>
              <a:xfrm>
                <a:off x="5436096" y="3827140"/>
                <a:ext cx="8418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コミット</a:t>
                </a:r>
                <a:endParaRPr lang="en-US" dirty="0"/>
              </a:p>
            </p:txBody>
          </p:sp>
          <p:cxnSp>
            <p:nvCxnSpPr>
              <p:cNvPr id="12" name="曲線コネクタ 11"/>
              <p:cNvCxnSpPr>
                <a:stCxn id="60" idx="3"/>
                <a:endCxn id="28" idx="1"/>
              </p:cNvCxnSpPr>
              <p:nvPr/>
            </p:nvCxnSpPr>
            <p:spPr>
              <a:xfrm>
                <a:off x="4139037" y="1682734"/>
                <a:ext cx="1386212" cy="1087740"/>
              </a:xfrm>
              <a:prstGeom prst="curvedConnector3">
                <a:avLst>
                  <a:gd name="adj1" fmla="val 76386"/>
                </a:avLst>
              </a:prstGeom>
              <a:ln w="12700">
                <a:prstDash val="lgDash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テキスト ボックス 40"/>
              <p:cNvSpPr txBox="1"/>
              <p:nvPr/>
            </p:nvSpPr>
            <p:spPr>
              <a:xfrm>
                <a:off x="5220072" y="1558533"/>
                <a:ext cx="77457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ポート</a:t>
                </a:r>
                <a:endParaRPr lang="en-US" altLang="ja-JP" dirty="0" smtClean="0"/>
              </a:p>
              <a:p>
                <a:r>
                  <a:rPr lang="ja-JP" altLang="en-US" dirty="0" smtClean="0"/>
                  <a:t>完了</a:t>
                </a:r>
                <a:r>
                  <a:rPr lang="en-US" altLang="ja-JP" dirty="0" smtClean="0"/>
                  <a:t>!</a:t>
                </a:r>
                <a:endParaRPr lang="en-US" dirty="0"/>
              </a:p>
            </p:txBody>
          </p:sp>
          <p:grpSp>
            <p:nvGrpSpPr>
              <p:cNvPr id="32" name="グループ化 31"/>
              <p:cNvGrpSpPr/>
              <p:nvPr/>
            </p:nvGrpSpPr>
            <p:grpSpPr>
              <a:xfrm>
                <a:off x="4453136" y="2574196"/>
                <a:ext cx="550912" cy="1084196"/>
                <a:chOff x="4874896" y="2704844"/>
                <a:chExt cx="550912" cy="1084196"/>
              </a:xfrm>
            </p:grpSpPr>
            <p:sp>
              <p:nvSpPr>
                <p:cNvPr id="35" name="正方形/長方形 34"/>
                <p:cNvSpPr/>
                <p:nvPr/>
              </p:nvSpPr>
              <p:spPr>
                <a:xfrm>
                  <a:off x="4874896" y="2704844"/>
                  <a:ext cx="550912" cy="724156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36" name="直線コネクタ 35"/>
                <p:cNvCxnSpPr/>
                <p:nvPr/>
              </p:nvCxnSpPr>
              <p:spPr>
                <a:xfrm flipH="1">
                  <a:off x="5144422" y="3429000"/>
                  <a:ext cx="7838" cy="36004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曲折矢印 28"/>
              <p:cNvSpPr/>
              <p:nvPr/>
            </p:nvSpPr>
            <p:spPr>
              <a:xfrm>
                <a:off x="2627784" y="2430180"/>
                <a:ext cx="1825352" cy="1048192"/>
              </a:xfrm>
              <a:prstGeom prst="bentArrow">
                <a:avLst>
                  <a:gd name="adj1" fmla="val 7072"/>
                  <a:gd name="adj2" fmla="val 1120"/>
                  <a:gd name="adj3" fmla="val 15103"/>
                  <a:gd name="adj4" fmla="val 43750"/>
                </a:avLst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テキスト ボックス 29"/>
            <p:cNvSpPr txBox="1"/>
            <p:nvPr/>
          </p:nvSpPr>
          <p:spPr>
            <a:xfrm>
              <a:off x="2195736" y="4437112"/>
              <a:ext cx="20345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ポート先ブランチの</a:t>
              </a:r>
              <a:endParaRPr lang="en-US" altLang="ja-JP" dirty="0" smtClean="0"/>
            </a:p>
            <a:p>
              <a:r>
                <a:rPr lang="ja-JP" altLang="en-US" dirty="0" smtClean="0"/>
                <a:t>サンドボックス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27441230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idd\doc\emoticon1k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9" t="30280" r="30319" b="54894"/>
          <a:stretch/>
        </p:blipFill>
        <p:spPr bwMode="auto">
          <a:xfrm>
            <a:off x="3711388" y="2250141"/>
            <a:ext cx="537883" cy="51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idd\doc\81ae77704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2652">
            <a:off x="1117600" y="2363788"/>
            <a:ext cx="1457325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Users\yotsuda\AppData\Local\Microsoft\Windows\Temporary Internet Files\Content.IE5\I6POW7ZU\MC90035569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0853" flipH="1">
            <a:off x="4917180" y="500201"/>
            <a:ext cx="1691850" cy="67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yotsuda\AppData\Local\Microsoft\Windows\Temporary Internet Files\Content.IE5\Z40OOWJ2\MP900402174[1]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89844" l="3125" r="93984">
                        <a14:backgroundMark x1="16875" y1="49316" x2="16875" y2="49316"/>
                        <a14:backgroundMark x1="13672" y1="49023" x2="13672" y2="49023"/>
                        <a14:backgroundMark x1="80859" y1="50195" x2="80859" y2="50195"/>
                        <a14:backgroundMark x1="89141" y1="47754" x2="89141" y2="47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8" t="38726" r="4757" b="38673"/>
          <a:stretch/>
        </p:blipFill>
        <p:spPr bwMode="auto">
          <a:xfrm>
            <a:off x="1547024" y="643990"/>
            <a:ext cx="1972841" cy="38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idd\doc\train\10104834a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24545" y1="73137" x2="24848" y2="79037"/>
                        <a14:foregroundMark x1="70505" y1="80745" x2="73838" y2="79969"/>
                        <a14:foregroundMark x1="62323" y1="70652" x2="62020" y2="75776"/>
                        <a14:foregroundMark x1="61818" y1="77019" x2="62828" y2="76708"/>
                        <a14:backgroundMark x1="13232" y1="81522" x2="89798" y2="81832"/>
                        <a14:backgroundMark x1="8182" y1="76242" x2="20606" y2="76242"/>
                        <a14:backgroundMark x1="35556" y1="77174" x2="50606" y2="76708"/>
                        <a14:backgroundMark x1="46869" y1="73913" x2="47576" y2="73137"/>
                        <a14:backgroundMark x1="56263" y1="74534" x2="56263" y2="76708"/>
                        <a14:backgroundMark x1="58384" y1="71429" x2="58384" y2="71429"/>
                        <a14:backgroundMark x1="56263" y1="71429" x2="56263" y2="71429"/>
                        <a14:backgroundMark x1="77980" y1="76242" x2="87172" y2="75776"/>
                        <a14:backgroundMark x1="10909" y1="79193" x2="23535" y2="79814"/>
                        <a14:backgroundMark x1="33333" y1="79658" x2="66768" y2="79503"/>
                        <a14:backgroundMark x1="76061" y1="80280" x2="89192" y2="79348"/>
                      </a14:backgroundRemoval>
                    </a14:imgEffect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30" t="26259" r="10106" b="16862"/>
          <a:stretch/>
        </p:blipFill>
        <p:spPr bwMode="auto">
          <a:xfrm>
            <a:off x="3666565" y="584296"/>
            <a:ext cx="1081062" cy="50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37952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4" descr="C:\Users\yotsuda\AppData\Local\Microsoft\Windows\Temporary Internet Files\Content.IE5\Z40OOWJ2\MP900402174[1]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89844" l="3125" r="93984">
                        <a14:backgroundMark x1="16875" y1="49316" x2="16875" y2="49316"/>
                        <a14:backgroundMark x1="13672" y1="49023" x2="13672" y2="49023"/>
                        <a14:backgroundMark x1="80859" y1="50195" x2="80859" y2="50195"/>
                        <a14:backgroundMark x1="89141" y1="47754" x2="89141" y2="47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8" t="38726" r="4757" b="38673"/>
          <a:stretch/>
        </p:blipFill>
        <p:spPr bwMode="auto">
          <a:xfrm>
            <a:off x="3407026" y="6021288"/>
            <a:ext cx="1972841" cy="38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グループ化 11"/>
          <p:cNvGrpSpPr/>
          <p:nvPr/>
        </p:nvGrpSpPr>
        <p:grpSpPr>
          <a:xfrm>
            <a:off x="251520" y="1196752"/>
            <a:ext cx="8640000" cy="4320000"/>
            <a:chOff x="251520" y="1196752"/>
            <a:chExt cx="8640000" cy="4320000"/>
          </a:xfrm>
        </p:grpSpPr>
        <p:sp>
          <p:nvSpPr>
            <p:cNvPr id="31" name="角丸四角形 30"/>
            <p:cNvSpPr/>
            <p:nvPr/>
          </p:nvSpPr>
          <p:spPr>
            <a:xfrm>
              <a:off x="251520" y="1196752"/>
              <a:ext cx="864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8" name="グループ化 7"/>
            <p:cNvGrpSpPr/>
            <p:nvPr/>
          </p:nvGrpSpPr>
          <p:grpSpPr>
            <a:xfrm>
              <a:off x="820688" y="2539437"/>
              <a:ext cx="6343600" cy="180020"/>
              <a:chOff x="539552" y="2420888"/>
              <a:chExt cx="6343600" cy="180020"/>
            </a:xfrm>
          </p:grpSpPr>
          <p:cxnSp>
            <p:nvCxnSpPr>
              <p:cNvPr id="25" name="直線コネクタ 24"/>
              <p:cNvCxnSpPr/>
              <p:nvPr/>
            </p:nvCxnSpPr>
            <p:spPr>
              <a:xfrm>
                <a:off x="539552" y="2518218"/>
                <a:ext cx="6336704" cy="0"/>
              </a:xfrm>
              <a:prstGeom prst="line">
                <a:avLst/>
              </a:prstGeom>
              <a:ln>
                <a:tailEnd type="none" w="lg" len="lg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/>
              <p:cNvCxnSpPr/>
              <p:nvPr/>
            </p:nvCxnSpPr>
            <p:spPr>
              <a:xfrm flipH="1">
                <a:off x="42405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/>
              <p:cNvCxnSpPr/>
              <p:nvPr/>
            </p:nvCxnSpPr>
            <p:spPr>
              <a:xfrm flipH="1">
                <a:off x="43954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コネクタ 34"/>
              <p:cNvCxnSpPr/>
              <p:nvPr/>
            </p:nvCxnSpPr>
            <p:spPr>
              <a:xfrm flipH="1">
                <a:off x="45504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/>
              <p:cNvCxnSpPr/>
              <p:nvPr/>
            </p:nvCxnSpPr>
            <p:spPr>
              <a:xfrm flipH="1">
                <a:off x="47054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コネクタ 36"/>
              <p:cNvCxnSpPr/>
              <p:nvPr/>
            </p:nvCxnSpPr>
            <p:spPr>
              <a:xfrm flipH="1">
                <a:off x="48604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コネクタ 38"/>
              <p:cNvCxnSpPr/>
              <p:nvPr/>
            </p:nvCxnSpPr>
            <p:spPr>
              <a:xfrm flipH="1">
                <a:off x="50154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/>
              <p:cNvCxnSpPr/>
              <p:nvPr/>
            </p:nvCxnSpPr>
            <p:spPr>
              <a:xfrm flipH="1">
                <a:off x="51704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コネクタ 40"/>
              <p:cNvCxnSpPr/>
              <p:nvPr/>
            </p:nvCxnSpPr>
            <p:spPr>
              <a:xfrm flipH="1">
                <a:off x="53254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/>
              <p:cNvCxnSpPr/>
              <p:nvPr/>
            </p:nvCxnSpPr>
            <p:spPr>
              <a:xfrm flipH="1">
                <a:off x="54804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/>
              <p:cNvCxnSpPr/>
              <p:nvPr/>
            </p:nvCxnSpPr>
            <p:spPr>
              <a:xfrm flipH="1">
                <a:off x="56354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コネクタ 44"/>
              <p:cNvCxnSpPr/>
              <p:nvPr/>
            </p:nvCxnSpPr>
            <p:spPr>
              <a:xfrm flipH="1">
                <a:off x="57904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コネクタ 45"/>
              <p:cNvCxnSpPr/>
              <p:nvPr/>
            </p:nvCxnSpPr>
            <p:spPr>
              <a:xfrm flipH="1">
                <a:off x="30005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コネクタ 47"/>
              <p:cNvCxnSpPr/>
              <p:nvPr/>
            </p:nvCxnSpPr>
            <p:spPr>
              <a:xfrm flipH="1">
                <a:off x="31555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コネクタ 48"/>
              <p:cNvCxnSpPr/>
              <p:nvPr/>
            </p:nvCxnSpPr>
            <p:spPr>
              <a:xfrm flipH="1">
                <a:off x="33105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コネクタ 49"/>
              <p:cNvCxnSpPr/>
              <p:nvPr/>
            </p:nvCxnSpPr>
            <p:spPr>
              <a:xfrm flipH="1">
                <a:off x="34655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コネクタ 50"/>
              <p:cNvCxnSpPr/>
              <p:nvPr/>
            </p:nvCxnSpPr>
            <p:spPr>
              <a:xfrm flipH="1">
                <a:off x="36205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コネクタ 51"/>
              <p:cNvCxnSpPr/>
              <p:nvPr/>
            </p:nvCxnSpPr>
            <p:spPr>
              <a:xfrm flipH="1">
                <a:off x="37755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/>
              <p:cNvCxnSpPr/>
              <p:nvPr/>
            </p:nvCxnSpPr>
            <p:spPr>
              <a:xfrm flipH="1">
                <a:off x="39305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線コネクタ 58"/>
              <p:cNvCxnSpPr/>
              <p:nvPr/>
            </p:nvCxnSpPr>
            <p:spPr>
              <a:xfrm flipH="1">
                <a:off x="40855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線コネクタ 59"/>
              <p:cNvCxnSpPr/>
              <p:nvPr/>
            </p:nvCxnSpPr>
            <p:spPr>
              <a:xfrm flipH="1">
                <a:off x="14506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線コネクタ 60"/>
              <p:cNvCxnSpPr/>
              <p:nvPr/>
            </p:nvCxnSpPr>
            <p:spPr>
              <a:xfrm flipH="1">
                <a:off x="16056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線コネクタ 61"/>
              <p:cNvCxnSpPr/>
              <p:nvPr/>
            </p:nvCxnSpPr>
            <p:spPr>
              <a:xfrm flipH="1">
                <a:off x="17606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線コネクタ 62"/>
              <p:cNvCxnSpPr/>
              <p:nvPr/>
            </p:nvCxnSpPr>
            <p:spPr>
              <a:xfrm flipH="1">
                <a:off x="19156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コネクタ 63"/>
              <p:cNvCxnSpPr/>
              <p:nvPr/>
            </p:nvCxnSpPr>
            <p:spPr>
              <a:xfrm flipH="1">
                <a:off x="20706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線コネクタ 64"/>
              <p:cNvCxnSpPr/>
              <p:nvPr/>
            </p:nvCxnSpPr>
            <p:spPr>
              <a:xfrm flipH="1">
                <a:off x="22256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線コネクタ 65"/>
              <p:cNvCxnSpPr/>
              <p:nvPr/>
            </p:nvCxnSpPr>
            <p:spPr>
              <a:xfrm flipH="1">
                <a:off x="23806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コネクタ 66"/>
              <p:cNvCxnSpPr/>
              <p:nvPr/>
            </p:nvCxnSpPr>
            <p:spPr>
              <a:xfrm flipH="1">
                <a:off x="25356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線コネクタ 67"/>
              <p:cNvCxnSpPr/>
              <p:nvPr/>
            </p:nvCxnSpPr>
            <p:spPr>
              <a:xfrm flipH="1">
                <a:off x="26906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線コネクタ 68"/>
              <p:cNvCxnSpPr/>
              <p:nvPr/>
            </p:nvCxnSpPr>
            <p:spPr>
              <a:xfrm flipH="1">
                <a:off x="28455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線コネクタ 69"/>
              <p:cNvCxnSpPr/>
              <p:nvPr/>
            </p:nvCxnSpPr>
            <p:spPr>
              <a:xfrm flipH="1">
                <a:off x="9857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線コネクタ 70"/>
              <p:cNvCxnSpPr/>
              <p:nvPr/>
            </p:nvCxnSpPr>
            <p:spPr>
              <a:xfrm flipH="1">
                <a:off x="11407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線コネクタ 72"/>
              <p:cNvCxnSpPr/>
              <p:nvPr/>
            </p:nvCxnSpPr>
            <p:spPr>
              <a:xfrm flipH="1">
                <a:off x="12956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線コネクタ 73"/>
              <p:cNvCxnSpPr/>
              <p:nvPr/>
            </p:nvCxnSpPr>
            <p:spPr>
              <a:xfrm flipH="1">
                <a:off x="6757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線コネクタ 74"/>
              <p:cNvCxnSpPr/>
              <p:nvPr/>
            </p:nvCxnSpPr>
            <p:spPr>
              <a:xfrm flipH="1">
                <a:off x="8307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線コネクタ 75"/>
              <p:cNvCxnSpPr/>
              <p:nvPr/>
            </p:nvCxnSpPr>
            <p:spPr>
              <a:xfrm flipH="1">
                <a:off x="59453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線コネクタ 76"/>
              <p:cNvCxnSpPr/>
              <p:nvPr/>
            </p:nvCxnSpPr>
            <p:spPr>
              <a:xfrm flipH="1">
                <a:off x="61003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線コネクタ 77"/>
              <p:cNvCxnSpPr/>
              <p:nvPr/>
            </p:nvCxnSpPr>
            <p:spPr>
              <a:xfrm flipH="1">
                <a:off x="62553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線コネクタ 78"/>
              <p:cNvCxnSpPr/>
              <p:nvPr/>
            </p:nvCxnSpPr>
            <p:spPr>
              <a:xfrm flipH="1">
                <a:off x="64103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線コネクタ 79"/>
              <p:cNvCxnSpPr/>
              <p:nvPr/>
            </p:nvCxnSpPr>
            <p:spPr>
              <a:xfrm flipH="1">
                <a:off x="65653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線コネクタ 80"/>
              <p:cNvCxnSpPr/>
              <p:nvPr/>
            </p:nvCxnSpPr>
            <p:spPr>
              <a:xfrm flipH="1">
                <a:off x="67203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線コネクタ 81"/>
              <p:cNvCxnSpPr/>
              <p:nvPr/>
            </p:nvCxnSpPr>
            <p:spPr>
              <a:xfrm flipH="1">
                <a:off x="6875314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グループ化 82"/>
            <p:cNvGrpSpPr/>
            <p:nvPr/>
          </p:nvGrpSpPr>
          <p:grpSpPr>
            <a:xfrm>
              <a:off x="820688" y="3601555"/>
              <a:ext cx="6343600" cy="180020"/>
              <a:chOff x="539552" y="2420888"/>
              <a:chExt cx="6343600" cy="180020"/>
            </a:xfrm>
          </p:grpSpPr>
          <p:cxnSp>
            <p:nvCxnSpPr>
              <p:cNvPr id="84" name="直線コネクタ 83"/>
              <p:cNvCxnSpPr/>
              <p:nvPr/>
            </p:nvCxnSpPr>
            <p:spPr>
              <a:xfrm>
                <a:off x="539552" y="2518218"/>
                <a:ext cx="6336704" cy="0"/>
              </a:xfrm>
              <a:prstGeom prst="line">
                <a:avLst/>
              </a:prstGeom>
              <a:ln>
                <a:tailEnd type="none" w="lg" len="lg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線コネクタ 84"/>
              <p:cNvCxnSpPr/>
              <p:nvPr/>
            </p:nvCxnSpPr>
            <p:spPr>
              <a:xfrm flipH="1">
                <a:off x="42405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線コネクタ 85"/>
              <p:cNvCxnSpPr/>
              <p:nvPr/>
            </p:nvCxnSpPr>
            <p:spPr>
              <a:xfrm flipH="1">
                <a:off x="43954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線コネクタ 86"/>
              <p:cNvCxnSpPr/>
              <p:nvPr/>
            </p:nvCxnSpPr>
            <p:spPr>
              <a:xfrm flipH="1">
                <a:off x="45504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線コネクタ 87"/>
              <p:cNvCxnSpPr/>
              <p:nvPr/>
            </p:nvCxnSpPr>
            <p:spPr>
              <a:xfrm flipH="1">
                <a:off x="47054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線コネクタ 88"/>
              <p:cNvCxnSpPr/>
              <p:nvPr/>
            </p:nvCxnSpPr>
            <p:spPr>
              <a:xfrm flipH="1">
                <a:off x="48604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線コネクタ 89"/>
              <p:cNvCxnSpPr/>
              <p:nvPr/>
            </p:nvCxnSpPr>
            <p:spPr>
              <a:xfrm flipH="1">
                <a:off x="50154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線コネクタ 90"/>
              <p:cNvCxnSpPr/>
              <p:nvPr/>
            </p:nvCxnSpPr>
            <p:spPr>
              <a:xfrm flipH="1">
                <a:off x="51704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線コネクタ 91"/>
              <p:cNvCxnSpPr/>
              <p:nvPr/>
            </p:nvCxnSpPr>
            <p:spPr>
              <a:xfrm flipH="1">
                <a:off x="53254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線コネクタ 92"/>
              <p:cNvCxnSpPr/>
              <p:nvPr/>
            </p:nvCxnSpPr>
            <p:spPr>
              <a:xfrm flipH="1">
                <a:off x="54804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線コネクタ 93"/>
              <p:cNvCxnSpPr/>
              <p:nvPr/>
            </p:nvCxnSpPr>
            <p:spPr>
              <a:xfrm flipH="1">
                <a:off x="56354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線コネクタ 94"/>
              <p:cNvCxnSpPr/>
              <p:nvPr/>
            </p:nvCxnSpPr>
            <p:spPr>
              <a:xfrm flipH="1">
                <a:off x="57904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線コネクタ 95"/>
              <p:cNvCxnSpPr/>
              <p:nvPr/>
            </p:nvCxnSpPr>
            <p:spPr>
              <a:xfrm flipH="1">
                <a:off x="30005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コネクタ 96"/>
              <p:cNvCxnSpPr/>
              <p:nvPr/>
            </p:nvCxnSpPr>
            <p:spPr>
              <a:xfrm flipH="1">
                <a:off x="31555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線コネクタ 97"/>
              <p:cNvCxnSpPr/>
              <p:nvPr/>
            </p:nvCxnSpPr>
            <p:spPr>
              <a:xfrm flipH="1">
                <a:off x="33105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線コネクタ 98"/>
              <p:cNvCxnSpPr/>
              <p:nvPr/>
            </p:nvCxnSpPr>
            <p:spPr>
              <a:xfrm flipH="1">
                <a:off x="34655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線コネクタ 99"/>
              <p:cNvCxnSpPr/>
              <p:nvPr/>
            </p:nvCxnSpPr>
            <p:spPr>
              <a:xfrm flipH="1">
                <a:off x="36205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線コネクタ 100"/>
              <p:cNvCxnSpPr/>
              <p:nvPr/>
            </p:nvCxnSpPr>
            <p:spPr>
              <a:xfrm flipH="1">
                <a:off x="37755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線コネクタ 101"/>
              <p:cNvCxnSpPr/>
              <p:nvPr/>
            </p:nvCxnSpPr>
            <p:spPr>
              <a:xfrm flipH="1">
                <a:off x="39305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線コネクタ 102"/>
              <p:cNvCxnSpPr/>
              <p:nvPr/>
            </p:nvCxnSpPr>
            <p:spPr>
              <a:xfrm flipH="1">
                <a:off x="40855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線コネクタ 103"/>
              <p:cNvCxnSpPr/>
              <p:nvPr/>
            </p:nvCxnSpPr>
            <p:spPr>
              <a:xfrm flipH="1">
                <a:off x="14506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線コネクタ 104"/>
              <p:cNvCxnSpPr/>
              <p:nvPr/>
            </p:nvCxnSpPr>
            <p:spPr>
              <a:xfrm flipH="1">
                <a:off x="16056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線コネクタ 105"/>
              <p:cNvCxnSpPr/>
              <p:nvPr/>
            </p:nvCxnSpPr>
            <p:spPr>
              <a:xfrm flipH="1">
                <a:off x="17606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線コネクタ 106"/>
              <p:cNvCxnSpPr/>
              <p:nvPr/>
            </p:nvCxnSpPr>
            <p:spPr>
              <a:xfrm flipH="1">
                <a:off x="19156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線コネクタ 107"/>
              <p:cNvCxnSpPr/>
              <p:nvPr/>
            </p:nvCxnSpPr>
            <p:spPr>
              <a:xfrm flipH="1">
                <a:off x="20706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線コネクタ 108"/>
              <p:cNvCxnSpPr/>
              <p:nvPr/>
            </p:nvCxnSpPr>
            <p:spPr>
              <a:xfrm flipH="1">
                <a:off x="22256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線コネクタ 109"/>
              <p:cNvCxnSpPr/>
              <p:nvPr/>
            </p:nvCxnSpPr>
            <p:spPr>
              <a:xfrm flipH="1">
                <a:off x="23806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コネクタ 110"/>
              <p:cNvCxnSpPr/>
              <p:nvPr/>
            </p:nvCxnSpPr>
            <p:spPr>
              <a:xfrm flipH="1">
                <a:off x="25356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線コネクタ 111"/>
              <p:cNvCxnSpPr/>
              <p:nvPr/>
            </p:nvCxnSpPr>
            <p:spPr>
              <a:xfrm flipH="1">
                <a:off x="26906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線コネクタ 112"/>
              <p:cNvCxnSpPr/>
              <p:nvPr/>
            </p:nvCxnSpPr>
            <p:spPr>
              <a:xfrm flipH="1">
                <a:off x="28455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線コネクタ 113"/>
              <p:cNvCxnSpPr/>
              <p:nvPr/>
            </p:nvCxnSpPr>
            <p:spPr>
              <a:xfrm flipH="1">
                <a:off x="9857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線コネクタ 114"/>
              <p:cNvCxnSpPr/>
              <p:nvPr/>
            </p:nvCxnSpPr>
            <p:spPr>
              <a:xfrm flipH="1">
                <a:off x="11407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コネクタ 115"/>
              <p:cNvCxnSpPr/>
              <p:nvPr/>
            </p:nvCxnSpPr>
            <p:spPr>
              <a:xfrm flipH="1">
                <a:off x="12956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コネクタ 116"/>
              <p:cNvCxnSpPr/>
              <p:nvPr/>
            </p:nvCxnSpPr>
            <p:spPr>
              <a:xfrm flipH="1">
                <a:off x="6757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線コネクタ 117"/>
              <p:cNvCxnSpPr/>
              <p:nvPr/>
            </p:nvCxnSpPr>
            <p:spPr>
              <a:xfrm flipH="1">
                <a:off x="8307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線コネクタ 118"/>
              <p:cNvCxnSpPr/>
              <p:nvPr/>
            </p:nvCxnSpPr>
            <p:spPr>
              <a:xfrm flipH="1">
                <a:off x="59453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コネクタ 119"/>
              <p:cNvCxnSpPr/>
              <p:nvPr/>
            </p:nvCxnSpPr>
            <p:spPr>
              <a:xfrm flipH="1">
                <a:off x="61003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線コネクタ 120"/>
              <p:cNvCxnSpPr/>
              <p:nvPr/>
            </p:nvCxnSpPr>
            <p:spPr>
              <a:xfrm flipH="1">
                <a:off x="62553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線コネクタ 121"/>
              <p:cNvCxnSpPr/>
              <p:nvPr/>
            </p:nvCxnSpPr>
            <p:spPr>
              <a:xfrm flipH="1">
                <a:off x="64103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線コネクタ 122"/>
              <p:cNvCxnSpPr/>
              <p:nvPr/>
            </p:nvCxnSpPr>
            <p:spPr>
              <a:xfrm flipH="1">
                <a:off x="65653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線コネクタ 123"/>
              <p:cNvCxnSpPr/>
              <p:nvPr/>
            </p:nvCxnSpPr>
            <p:spPr>
              <a:xfrm flipH="1">
                <a:off x="67203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線コネクタ 124"/>
              <p:cNvCxnSpPr/>
              <p:nvPr/>
            </p:nvCxnSpPr>
            <p:spPr>
              <a:xfrm flipH="1">
                <a:off x="6875314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グループ化 125"/>
            <p:cNvGrpSpPr/>
            <p:nvPr/>
          </p:nvGrpSpPr>
          <p:grpSpPr>
            <a:xfrm>
              <a:off x="820688" y="4663673"/>
              <a:ext cx="6343600" cy="180020"/>
              <a:chOff x="539552" y="2420888"/>
              <a:chExt cx="6343600" cy="180020"/>
            </a:xfrm>
          </p:grpSpPr>
          <p:cxnSp>
            <p:nvCxnSpPr>
              <p:cNvPr id="127" name="直線コネクタ 126"/>
              <p:cNvCxnSpPr/>
              <p:nvPr/>
            </p:nvCxnSpPr>
            <p:spPr>
              <a:xfrm>
                <a:off x="539552" y="2518218"/>
                <a:ext cx="6336704" cy="0"/>
              </a:xfrm>
              <a:prstGeom prst="line">
                <a:avLst/>
              </a:prstGeom>
              <a:ln>
                <a:tailEnd type="none" w="lg" len="lg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線コネクタ 127"/>
              <p:cNvCxnSpPr/>
              <p:nvPr/>
            </p:nvCxnSpPr>
            <p:spPr>
              <a:xfrm flipH="1">
                <a:off x="42405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線コネクタ 128"/>
              <p:cNvCxnSpPr/>
              <p:nvPr/>
            </p:nvCxnSpPr>
            <p:spPr>
              <a:xfrm flipH="1">
                <a:off x="43954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線コネクタ 129"/>
              <p:cNvCxnSpPr/>
              <p:nvPr/>
            </p:nvCxnSpPr>
            <p:spPr>
              <a:xfrm flipH="1">
                <a:off x="45504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線コネクタ 130"/>
              <p:cNvCxnSpPr/>
              <p:nvPr/>
            </p:nvCxnSpPr>
            <p:spPr>
              <a:xfrm flipH="1">
                <a:off x="47054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線コネクタ 131"/>
              <p:cNvCxnSpPr/>
              <p:nvPr/>
            </p:nvCxnSpPr>
            <p:spPr>
              <a:xfrm flipH="1">
                <a:off x="48604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線コネクタ 132"/>
              <p:cNvCxnSpPr/>
              <p:nvPr/>
            </p:nvCxnSpPr>
            <p:spPr>
              <a:xfrm flipH="1">
                <a:off x="50154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線コネクタ 133"/>
              <p:cNvCxnSpPr/>
              <p:nvPr/>
            </p:nvCxnSpPr>
            <p:spPr>
              <a:xfrm flipH="1">
                <a:off x="51704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線コネクタ 134"/>
              <p:cNvCxnSpPr/>
              <p:nvPr/>
            </p:nvCxnSpPr>
            <p:spPr>
              <a:xfrm flipH="1">
                <a:off x="53254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線コネクタ 135"/>
              <p:cNvCxnSpPr/>
              <p:nvPr/>
            </p:nvCxnSpPr>
            <p:spPr>
              <a:xfrm flipH="1">
                <a:off x="54804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線コネクタ 136"/>
              <p:cNvCxnSpPr/>
              <p:nvPr/>
            </p:nvCxnSpPr>
            <p:spPr>
              <a:xfrm flipH="1">
                <a:off x="56354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コネクタ 137"/>
              <p:cNvCxnSpPr/>
              <p:nvPr/>
            </p:nvCxnSpPr>
            <p:spPr>
              <a:xfrm flipH="1">
                <a:off x="57904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線コネクタ 138"/>
              <p:cNvCxnSpPr/>
              <p:nvPr/>
            </p:nvCxnSpPr>
            <p:spPr>
              <a:xfrm flipH="1">
                <a:off x="30005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線コネクタ 139"/>
              <p:cNvCxnSpPr/>
              <p:nvPr/>
            </p:nvCxnSpPr>
            <p:spPr>
              <a:xfrm flipH="1">
                <a:off x="31555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線コネクタ 140"/>
              <p:cNvCxnSpPr/>
              <p:nvPr/>
            </p:nvCxnSpPr>
            <p:spPr>
              <a:xfrm flipH="1">
                <a:off x="33105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線コネクタ 141"/>
              <p:cNvCxnSpPr/>
              <p:nvPr/>
            </p:nvCxnSpPr>
            <p:spPr>
              <a:xfrm flipH="1">
                <a:off x="34655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線コネクタ 142"/>
              <p:cNvCxnSpPr/>
              <p:nvPr/>
            </p:nvCxnSpPr>
            <p:spPr>
              <a:xfrm flipH="1">
                <a:off x="36205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線コネクタ 143"/>
              <p:cNvCxnSpPr/>
              <p:nvPr/>
            </p:nvCxnSpPr>
            <p:spPr>
              <a:xfrm flipH="1">
                <a:off x="37755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線コネクタ 144"/>
              <p:cNvCxnSpPr/>
              <p:nvPr/>
            </p:nvCxnSpPr>
            <p:spPr>
              <a:xfrm flipH="1">
                <a:off x="39305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線コネクタ 145"/>
              <p:cNvCxnSpPr/>
              <p:nvPr/>
            </p:nvCxnSpPr>
            <p:spPr>
              <a:xfrm flipH="1">
                <a:off x="40855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線コネクタ 146"/>
              <p:cNvCxnSpPr/>
              <p:nvPr/>
            </p:nvCxnSpPr>
            <p:spPr>
              <a:xfrm flipH="1">
                <a:off x="14506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線コネクタ 147"/>
              <p:cNvCxnSpPr/>
              <p:nvPr/>
            </p:nvCxnSpPr>
            <p:spPr>
              <a:xfrm flipH="1">
                <a:off x="16056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線コネクタ 148"/>
              <p:cNvCxnSpPr/>
              <p:nvPr/>
            </p:nvCxnSpPr>
            <p:spPr>
              <a:xfrm flipH="1">
                <a:off x="17606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線コネクタ 149"/>
              <p:cNvCxnSpPr/>
              <p:nvPr/>
            </p:nvCxnSpPr>
            <p:spPr>
              <a:xfrm flipH="1">
                <a:off x="19156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線コネクタ 150"/>
              <p:cNvCxnSpPr/>
              <p:nvPr/>
            </p:nvCxnSpPr>
            <p:spPr>
              <a:xfrm flipH="1">
                <a:off x="20706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線コネクタ 151"/>
              <p:cNvCxnSpPr/>
              <p:nvPr/>
            </p:nvCxnSpPr>
            <p:spPr>
              <a:xfrm flipH="1">
                <a:off x="22256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線コネクタ 152"/>
              <p:cNvCxnSpPr/>
              <p:nvPr/>
            </p:nvCxnSpPr>
            <p:spPr>
              <a:xfrm flipH="1">
                <a:off x="23806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線コネクタ 153"/>
              <p:cNvCxnSpPr/>
              <p:nvPr/>
            </p:nvCxnSpPr>
            <p:spPr>
              <a:xfrm flipH="1">
                <a:off x="25356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線コネクタ 154"/>
              <p:cNvCxnSpPr/>
              <p:nvPr/>
            </p:nvCxnSpPr>
            <p:spPr>
              <a:xfrm flipH="1">
                <a:off x="26906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線コネクタ 155"/>
              <p:cNvCxnSpPr/>
              <p:nvPr/>
            </p:nvCxnSpPr>
            <p:spPr>
              <a:xfrm flipH="1">
                <a:off x="28455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線コネクタ 156"/>
              <p:cNvCxnSpPr/>
              <p:nvPr/>
            </p:nvCxnSpPr>
            <p:spPr>
              <a:xfrm flipH="1">
                <a:off x="98571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線コネクタ 157"/>
              <p:cNvCxnSpPr/>
              <p:nvPr/>
            </p:nvCxnSpPr>
            <p:spPr>
              <a:xfrm flipH="1">
                <a:off x="114070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線コネクタ 158"/>
              <p:cNvCxnSpPr/>
              <p:nvPr/>
            </p:nvCxnSpPr>
            <p:spPr>
              <a:xfrm flipH="1">
                <a:off x="12956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線コネクタ 159"/>
              <p:cNvCxnSpPr/>
              <p:nvPr/>
            </p:nvCxnSpPr>
            <p:spPr>
              <a:xfrm flipH="1">
                <a:off x="67573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線コネクタ 160"/>
              <p:cNvCxnSpPr/>
              <p:nvPr/>
            </p:nvCxnSpPr>
            <p:spPr>
              <a:xfrm flipH="1">
                <a:off x="83072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線コネクタ 161"/>
              <p:cNvCxnSpPr/>
              <p:nvPr/>
            </p:nvCxnSpPr>
            <p:spPr>
              <a:xfrm flipH="1">
                <a:off x="594539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線コネクタ 162"/>
              <p:cNvCxnSpPr/>
              <p:nvPr/>
            </p:nvCxnSpPr>
            <p:spPr>
              <a:xfrm flipH="1">
                <a:off x="610038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線コネクタ 163"/>
              <p:cNvCxnSpPr/>
              <p:nvPr/>
            </p:nvCxnSpPr>
            <p:spPr>
              <a:xfrm flipH="1">
                <a:off x="625537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線コネクタ 164"/>
              <p:cNvCxnSpPr/>
              <p:nvPr/>
            </p:nvCxnSpPr>
            <p:spPr>
              <a:xfrm flipH="1">
                <a:off x="641036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線コネクタ 165"/>
              <p:cNvCxnSpPr/>
              <p:nvPr/>
            </p:nvCxnSpPr>
            <p:spPr>
              <a:xfrm flipH="1">
                <a:off x="656535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線コネクタ 166"/>
              <p:cNvCxnSpPr/>
              <p:nvPr/>
            </p:nvCxnSpPr>
            <p:spPr>
              <a:xfrm flipH="1">
                <a:off x="6720340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線コネクタ 167"/>
              <p:cNvCxnSpPr/>
              <p:nvPr/>
            </p:nvCxnSpPr>
            <p:spPr>
              <a:xfrm flipH="1">
                <a:off x="6875314" y="2420888"/>
                <a:ext cx="7838" cy="18002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テキスト ボックス 9"/>
            <p:cNvSpPr txBox="1"/>
            <p:nvPr/>
          </p:nvSpPr>
          <p:spPr>
            <a:xfrm>
              <a:off x="1897436" y="2035381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メインライン</a:t>
              </a:r>
              <a:endParaRPr kumimoji="1" lang="ja-JP" altLang="en-US" dirty="0"/>
            </a:p>
          </p:txBody>
        </p:sp>
        <p:sp>
          <p:nvSpPr>
            <p:cNvPr id="170" name="テキスト ボックス 169"/>
            <p:cNvSpPr txBox="1"/>
            <p:nvPr/>
          </p:nvSpPr>
          <p:spPr>
            <a:xfrm>
              <a:off x="1535158" y="3100643"/>
              <a:ext cx="2040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サブシステムライン</a:t>
              </a:r>
              <a:endParaRPr kumimoji="1" lang="ja-JP" altLang="en-US" dirty="0"/>
            </a:p>
          </p:txBody>
        </p:sp>
        <p:sp>
          <p:nvSpPr>
            <p:cNvPr id="171" name="テキスト ボックス 170"/>
            <p:cNvSpPr txBox="1"/>
            <p:nvPr/>
          </p:nvSpPr>
          <p:spPr>
            <a:xfrm>
              <a:off x="1482258" y="4165905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コンポーネントライン</a:t>
              </a:r>
              <a:endParaRPr kumimoji="1" lang="ja-JP" altLang="en-US" dirty="0"/>
            </a:p>
          </p:txBody>
        </p:sp>
        <p:pic>
          <p:nvPicPr>
            <p:cNvPr id="2057" name="Picture 9" descr="C:\Users\yotsuda\AppData\Local\Microsoft\Windows\Temporary Internet Files\Content.IE5\I6POW7ZU\MC900355691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70853" flipH="1">
              <a:off x="4546499" y="2002664"/>
              <a:ext cx="1612730" cy="642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0" name="Picture 9" descr="C:\Users\yotsuda\AppData\Local\Microsoft\Windows\Temporary Internet Files\Content.IE5\I6POW7ZU\MC900355691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70853" flipH="1">
              <a:off x="4546499" y="3058971"/>
              <a:ext cx="1612730" cy="642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1" name="Picture 9" descr="C:\Users\yotsuda\AppData\Local\Microsoft\Windows\Temporary Internet Files\Content.IE5\I6POW7ZU\MC900355691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70853" flipH="1">
              <a:off x="4546499" y="4115279"/>
              <a:ext cx="1612730" cy="642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705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4" descr="C:\Users\yotsuda\AppData\Local\Microsoft\Windows\Temporary Internet Files\Content.IE5\Z40OOWJ2\MP900402174[1]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89844" l="3125" r="93984">
                        <a14:backgroundMark x1="16875" y1="49316" x2="16875" y2="49316"/>
                        <a14:backgroundMark x1="13672" y1="49023" x2="13672" y2="49023"/>
                        <a14:backgroundMark x1="80859" y1="50195" x2="80859" y2="50195"/>
                        <a14:backgroundMark x1="89141" y1="47754" x2="89141" y2="47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8" t="38726" r="4757" b="38673"/>
          <a:stretch/>
        </p:blipFill>
        <p:spPr bwMode="auto">
          <a:xfrm>
            <a:off x="3407026" y="6021288"/>
            <a:ext cx="1972841" cy="38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角丸四角形 30"/>
          <p:cNvSpPr/>
          <p:nvPr/>
        </p:nvSpPr>
        <p:spPr>
          <a:xfrm>
            <a:off x="251520" y="1196752"/>
            <a:ext cx="864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5" name="直線コネクタ 24"/>
          <p:cNvCxnSpPr/>
          <p:nvPr/>
        </p:nvCxnSpPr>
        <p:spPr>
          <a:xfrm>
            <a:off x="820688" y="2636767"/>
            <a:ext cx="6703640" cy="0"/>
          </a:xfrm>
          <a:prstGeom prst="line">
            <a:avLst/>
          </a:prstGeom>
          <a:ln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 flipH="1">
            <a:off x="452163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/>
          <p:nvPr/>
        </p:nvCxnSpPr>
        <p:spPr>
          <a:xfrm flipH="1">
            <a:off x="467662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 flipH="1">
            <a:off x="483161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 flipH="1">
            <a:off x="498660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/>
          <p:cNvCxnSpPr/>
          <p:nvPr/>
        </p:nvCxnSpPr>
        <p:spPr>
          <a:xfrm flipH="1">
            <a:off x="514159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/>
        </p:nvCxnSpPr>
        <p:spPr>
          <a:xfrm flipH="1">
            <a:off x="529658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 flipH="1">
            <a:off x="545157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/>
          <p:nvPr/>
        </p:nvCxnSpPr>
        <p:spPr>
          <a:xfrm flipH="1">
            <a:off x="560656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/>
        </p:nvCxnSpPr>
        <p:spPr>
          <a:xfrm flipH="1">
            <a:off x="576155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/>
          <p:cNvCxnSpPr/>
          <p:nvPr/>
        </p:nvCxnSpPr>
        <p:spPr>
          <a:xfrm flipH="1">
            <a:off x="591654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/>
          <p:nvPr/>
        </p:nvCxnSpPr>
        <p:spPr>
          <a:xfrm flipH="1">
            <a:off x="607153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/>
        </p:nvCxnSpPr>
        <p:spPr>
          <a:xfrm flipH="1">
            <a:off x="328171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/>
        </p:nvCxnSpPr>
        <p:spPr>
          <a:xfrm flipH="1">
            <a:off x="343670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>
          <a:xfrm flipH="1">
            <a:off x="359169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/>
          <p:cNvCxnSpPr/>
          <p:nvPr/>
        </p:nvCxnSpPr>
        <p:spPr>
          <a:xfrm flipH="1">
            <a:off x="374668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 flipH="1">
            <a:off x="390167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/>
          <p:cNvCxnSpPr/>
          <p:nvPr/>
        </p:nvCxnSpPr>
        <p:spPr>
          <a:xfrm flipH="1">
            <a:off x="405666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/>
          <p:cNvCxnSpPr/>
          <p:nvPr/>
        </p:nvCxnSpPr>
        <p:spPr>
          <a:xfrm flipH="1">
            <a:off x="421165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 flipH="1">
            <a:off x="436664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H="1">
            <a:off x="173181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 flipH="1">
            <a:off x="188680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 flipH="1">
            <a:off x="204179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/>
          <p:cNvCxnSpPr/>
          <p:nvPr/>
        </p:nvCxnSpPr>
        <p:spPr>
          <a:xfrm flipH="1">
            <a:off x="219678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/>
        </p:nvCxnSpPr>
        <p:spPr>
          <a:xfrm flipH="1">
            <a:off x="235177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/>
          <p:cNvCxnSpPr/>
          <p:nvPr/>
        </p:nvCxnSpPr>
        <p:spPr>
          <a:xfrm flipH="1">
            <a:off x="250676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/>
          <p:nvPr/>
        </p:nvCxnSpPr>
        <p:spPr>
          <a:xfrm flipH="1">
            <a:off x="266175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/>
          <p:cNvCxnSpPr/>
          <p:nvPr/>
        </p:nvCxnSpPr>
        <p:spPr>
          <a:xfrm flipH="1">
            <a:off x="281674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/>
        </p:nvCxnSpPr>
        <p:spPr>
          <a:xfrm flipH="1">
            <a:off x="297173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/>
          <p:nvPr/>
        </p:nvCxnSpPr>
        <p:spPr>
          <a:xfrm flipH="1">
            <a:off x="312672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0" name="直線コネクタ 69"/>
          <p:cNvCxnSpPr/>
          <p:nvPr/>
        </p:nvCxnSpPr>
        <p:spPr>
          <a:xfrm flipH="1">
            <a:off x="126684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/>
          <p:cNvCxnSpPr/>
          <p:nvPr/>
        </p:nvCxnSpPr>
        <p:spPr>
          <a:xfrm flipH="1">
            <a:off x="142183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/>
          <p:cNvCxnSpPr/>
          <p:nvPr/>
        </p:nvCxnSpPr>
        <p:spPr>
          <a:xfrm flipH="1">
            <a:off x="157682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73"/>
          <p:cNvCxnSpPr/>
          <p:nvPr/>
        </p:nvCxnSpPr>
        <p:spPr>
          <a:xfrm flipH="1">
            <a:off x="95686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5" name="直線コネクタ 74"/>
          <p:cNvCxnSpPr/>
          <p:nvPr/>
        </p:nvCxnSpPr>
        <p:spPr>
          <a:xfrm flipH="1">
            <a:off x="111185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/>
          <p:cNvCxnSpPr/>
          <p:nvPr/>
        </p:nvCxnSpPr>
        <p:spPr>
          <a:xfrm flipH="1">
            <a:off x="622652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/>
          <p:nvPr/>
        </p:nvCxnSpPr>
        <p:spPr>
          <a:xfrm flipH="1">
            <a:off x="638151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/>
          <p:nvPr/>
        </p:nvCxnSpPr>
        <p:spPr>
          <a:xfrm flipH="1">
            <a:off x="653650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/>
          <p:nvPr/>
        </p:nvCxnSpPr>
        <p:spPr>
          <a:xfrm flipH="1">
            <a:off x="669149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/>
          <p:cNvCxnSpPr/>
          <p:nvPr/>
        </p:nvCxnSpPr>
        <p:spPr>
          <a:xfrm flipH="1">
            <a:off x="684648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>
            <a:off x="7001476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/>
          <p:cNvCxnSpPr/>
          <p:nvPr/>
        </p:nvCxnSpPr>
        <p:spPr>
          <a:xfrm flipH="1">
            <a:off x="7156450" y="2539437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/>
          <p:cNvCxnSpPr/>
          <p:nvPr/>
        </p:nvCxnSpPr>
        <p:spPr>
          <a:xfrm flipV="1">
            <a:off x="820688" y="3691565"/>
            <a:ext cx="6703640" cy="7320"/>
          </a:xfrm>
          <a:prstGeom prst="line">
            <a:avLst/>
          </a:prstGeom>
          <a:ln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/>
          <p:cNvCxnSpPr/>
          <p:nvPr/>
        </p:nvCxnSpPr>
        <p:spPr>
          <a:xfrm flipH="1">
            <a:off x="452163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6" name="直線コネクタ 85"/>
          <p:cNvCxnSpPr/>
          <p:nvPr/>
        </p:nvCxnSpPr>
        <p:spPr>
          <a:xfrm flipH="1">
            <a:off x="467662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7" name="直線コネクタ 86"/>
          <p:cNvCxnSpPr/>
          <p:nvPr/>
        </p:nvCxnSpPr>
        <p:spPr>
          <a:xfrm flipH="1">
            <a:off x="483161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 flipH="1">
            <a:off x="498660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H="1">
            <a:off x="514159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 flipH="1">
            <a:off x="529658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1" name="直線コネクタ 90"/>
          <p:cNvCxnSpPr/>
          <p:nvPr/>
        </p:nvCxnSpPr>
        <p:spPr>
          <a:xfrm flipH="1">
            <a:off x="545157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2" name="直線コネクタ 91"/>
          <p:cNvCxnSpPr/>
          <p:nvPr/>
        </p:nvCxnSpPr>
        <p:spPr>
          <a:xfrm flipH="1">
            <a:off x="560656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3" name="直線コネクタ 92"/>
          <p:cNvCxnSpPr/>
          <p:nvPr/>
        </p:nvCxnSpPr>
        <p:spPr>
          <a:xfrm flipH="1">
            <a:off x="576155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4" name="直線コネクタ 93"/>
          <p:cNvCxnSpPr/>
          <p:nvPr/>
        </p:nvCxnSpPr>
        <p:spPr>
          <a:xfrm flipH="1">
            <a:off x="591654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/>
          <p:cNvCxnSpPr/>
          <p:nvPr/>
        </p:nvCxnSpPr>
        <p:spPr>
          <a:xfrm flipH="1">
            <a:off x="607153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/>
          <p:cNvCxnSpPr/>
          <p:nvPr/>
        </p:nvCxnSpPr>
        <p:spPr>
          <a:xfrm flipH="1">
            <a:off x="328171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7" name="直線コネクタ 96"/>
          <p:cNvCxnSpPr/>
          <p:nvPr/>
        </p:nvCxnSpPr>
        <p:spPr>
          <a:xfrm flipH="1">
            <a:off x="343670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8" name="直線コネクタ 97"/>
          <p:cNvCxnSpPr/>
          <p:nvPr/>
        </p:nvCxnSpPr>
        <p:spPr>
          <a:xfrm flipH="1">
            <a:off x="359169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9" name="直線コネクタ 98"/>
          <p:cNvCxnSpPr/>
          <p:nvPr/>
        </p:nvCxnSpPr>
        <p:spPr>
          <a:xfrm flipH="1">
            <a:off x="374668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/>
          <p:cNvCxnSpPr/>
          <p:nvPr/>
        </p:nvCxnSpPr>
        <p:spPr>
          <a:xfrm flipH="1">
            <a:off x="390167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 flipH="1">
            <a:off x="405666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/>
          <p:cNvCxnSpPr/>
          <p:nvPr/>
        </p:nvCxnSpPr>
        <p:spPr>
          <a:xfrm flipH="1">
            <a:off x="421165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/>
          <p:cNvCxnSpPr/>
          <p:nvPr/>
        </p:nvCxnSpPr>
        <p:spPr>
          <a:xfrm flipH="1">
            <a:off x="436664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/>
          <p:cNvCxnSpPr/>
          <p:nvPr/>
        </p:nvCxnSpPr>
        <p:spPr>
          <a:xfrm flipH="1">
            <a:off x="173181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/>
          <p:cNvCxnSpPr/>
          <p:nvPr/>
        </p:nvCxnSpPr>
        <p:spPr>
          <a:xfrm flipH="1">
            <a:off x="188680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6" name="直線コネクタ 105"/>
          <p:cNvCxnSpPr/>
          <p:nvPr/>
        </p:nvCxnSpPr>
        <p:spPr>
          <a:xfrm flipH="1">
            <a:off x="204179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7" name="直線コネクタ 106"/>
          <p:cNvCxnSpPr/>
          <p:nvPr/>
        </p:nvCxnSpPr>
        <p:spPr>
          <a:xfrm flipH="1">
            <a:off x="219678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8" name="直線コネクタ 107"/>
          <p:cNvCxnSpPr/>
          <p:nvPr/>
        </p:nvCxnSpPr>
        <p:spPr>
          <a:xfrm flipH="1">
            <a:off x="235177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9" name="直線コネクタ 108"/>
          <p:cNvCxnSpPr/>
          <p:nvPr/>
        </p:nvCxnSpPr>
        <p:spPr>
          <a:xfrm flipH="1">
            <a:off x="250676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0" name="直線コネクタ 109"/>
          <p:cNvCxnSpPr/>
          <p:nvPr/>
        </p:nvCxnSpPr>
        <p:spPr>
          <a:xfrm flipH="1">
            <a:off x="266175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1" name="直線コネクタ 110"/>
          <p:cNvCxnSpPr/>
          <p:nvPr/>
        </p:nvCxnSpPr>
        <p:spPr>
          <a:xfrm flipH="1">
            <a:off x="281674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/>
          <p:cNvCxnSpPr/>
          <p:nvPr/>
        </p:nvCxnSpPr>
        <p:spPr>
          <a:xfrm flipH="1">
            <a:off x="297173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3" name="直線コネクタ 112"/>
          <p:cNvCxnSpPr/>
          <p:nvPr/>
        </p:nvCxnSpPr>
        <p:spPr>
          <a:xfrm flipH="1">
            <a:off x="312672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4" name="直線コネクタ 113"/>
          <p:cNvCxnSpPr/>
          <p:nvPr/>
        </p:nvCxnSpPr>
        <p:spPr>
          <a:xfrm flipH="1">
            <a:off x="126684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5" name="直線コネクタ 114"/>
          <p:cNvCxnSpPr/>
          <p:nvPr/>
        </p:nvCxnSpPr>
        <p:spPr>
          <a:xfrm flipH="1">
            <a:off x="142183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6" name="直線コネクタ 115"/>
          <p:cNvCxnSpPr/>
          <p:nvPr/>
        </p:nvCxnSpPr>
        <p:spPr>
          <a:xfrm flipH="1">
            <a:off x="157682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7" name="直線コネクタ 116"/>
          <p:cNvCxnSpPr/>
          <p:nvPr/>
        </p:nvCxnSpPr>
        <p:spPr>
          <a:xfrm flipH="1">
            <a:off x="95686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8" name="直線コネクタ 117"/>
          <p:cNvCxnSpPr/>
          <p:nvPr/>
        </p:nvCxnSpPr>
        <p:spPr>
          <a:xfrm flipH="1">
            <a:off x="111185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9" name="直線コネクタ 118"/>
          <p:cNvCxnSpPr/>
          <p:nvPr/>
        </p:nvCxnSpPr>
        <p:spPr>
          <a:xfrm flipH="1">
            <a:off x="622652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0" name="直線コネクタ 119"/>
          <p:cNvCxnSpPr/>
          <p:nvPr/>
        </p:nvCxnSpPr>
        <p:spPr>
          <a:xfrm flipH="1">
            <a:off x="638151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1" name="直線コネクタ 120"/>
          <p:cNvCxnSpPr/>
          <p:nvPr/>
        </p:nvCxnSpPr>
        <p:spPr>
          <a:xfrm flipH="1">
            <a:off x="653650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2" name="直線コネクタ 121"/>
          <p:cNvCxnSpPr/>
          <p:nvPr/>
        </p:nvCxnSpPr>
        <p:spPr>
          <a:xfrm flipH="1">
            <a:off x="669149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/>
          <p:cNvCxnSpPr/>
          <p:nvPr/>
        </p:nvCxnSpPr>
        <p:spPr>
          <a:xfrm flipH="1">
            <a:off x="684648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4" name="直線コネクタ 123"/>
          <p:cNvCxnSpPr/>
          <p:nvPr/>
        </p:nvCxnSpPr>
        <p:spPr>
          <a:xfrm flipH="1">
            <a:off x="7001476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5" name="直線コネクタ 124"/>
          <p:cNvCxnSpPr/>
          <p:nvPr/>
        </p:nvCxnSpPr>
        <p:spPr>
          <a:xfrm flipH="1">
            <a:off x="7156450" y="3601555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7" name="直線コネクタ 126"/>
          <p:cNvCxnSpPr/>
          <p:nvPr/>
        </p:nvCxnSpPr>
        <p:spPr>
          <a:xfrm>
            <a:off x="820688" y="4761003"/>
            <a:ext cx="6703640" cy="0"/>
          </a:xfrm>
          <a:prstGeom prst="line">
            <a:avLst/>
          </a:prstGeom>
          <a:ln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8" name="直線コネクタ 127"/>
          <p:cNvCxnSpPr/>
          <p:nvPr/>
        </p:nvCxnSpPr>
        <p:spPr>
          <a:xfrm flipH="1">
            <a:off x="452163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flipH="1">
            <a:off x="467662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flipH="1">
            <a:off x="483161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1" name="直線コネクタ 130"/>
          <p:cNvCxnSpPr/>
          <p:nvPr/>
        </p:nvCxnSpPr>
        <p:spPr>
          <a:xfrm flipH="1">
            <a:off x="498660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2" name="直線コネクタ 131"/>
          <p:cNvCxnSpPr/>
          <p:nvPr/>
        </p:nvCxnSpPr>
        <p:spPr>
          <a:xfrm flipH="1">
            <a:off x="514159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3" name="直線コネクタ 132"/>
          <p:cNvCxnSpPr/>
          <p:nvPr/>
        </p:nvCxnSpPr>
        <p:spPr>
          <a:xfrm flipH="1">
            <a:off x="529658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4" name="直線コネクタ 133"/>
          <p:cNvCxnSpPr/>
          <p:nvPr/>
        </p:nvCxnSpPr>
        <p:spPr>
          <a:xfrm flipH="1">
            <a:off x="545157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/>
          <p:cNvCxnSpPr/>
          <p:nvPr/>
        </p:nvCxnSpPr>
        <p:spPr>
          <a:xfrm flipH="1">
            <a:off x="560656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6" name="直線コネクタ 135"/>
          <p:cNvCxnSpPr/>
          <p:nvPr/>
        </p:nvCxnSpPr>
        <p:spPr>
          <a:xfrm flipH="1">
            <a:off x="576155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7" name="直線コネクタ 136"/>
          <p:cNvCxnSpPr/>
          <p:nvPr/>
        </p:nvCxnSpPr>
        <p:spPr>
          <a:xfrm flipH="1">
            <a:off x="591654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8" name="直線コネクタ 137"/>
          <p:cNvCxnSpPr/>
          <p:nvPr/>
        </p:nvCxnSpPr>
        <p:spPr>
          <a:xfrm flipH="1">
            <a:off x="607153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9" name="直線コネクタ 138"/>
          <p:cNvCxnSpPr/>
          <p:nvPr/>
        </p:nvCxnSpPr>
        <p:spPr>
          <a:xfrm flipH="1">
            <a:off x="328171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0" name="直線コネクタ 139"/>
          <p:cNvCxnSpPr/>
          <p:nvPr/>
        </p:nvCxnSpPr>
        <p:spPr>
          <a:xfrm flipH="1">
            <a:off x="343670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1" name="直線コネクタ 140"/>
          <p:cNvCxnSpPr/>
          <p:nvPr/>
        </p:nvCxnSpPr>
        <p:spPr>
          <a:xfrm flipH="1">
            <a:off x="359169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2" name="直線コネクタ 141"/>
          <p:cNvCxnSpPr/>
          <p:nvPr/>
        </p:nvCxnSpPr>
        <p:spPr>
          <a:xfrm flipH="1">
            <a:off x="374668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3" name="直線コネクタ 142"/>
          <p:cNvCxnSpPr/>
          <p:nvPr/>
        </p:nvCxnSpPr>
        <p:spPr>
          <a:xfrm flipH="1">
            <a:off x="390167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/>
          <p:cNvCxnSpPr/>
          <p:nvPr/>
        </p:nvCxnSpPr>
        <p:spPr>
          <a:xfrm flipH="1">
            <a:off x="405666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5" name="直線コネクタ 144"/>
          <p:cNvCxnSpPr/>
          <p:nvPr/>
        </p:nvCxnSpPr>
        <p:spPr>
          <a:xfrm flipH="1">
            <a:off x="421165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6" name="直線コネクタ 145"/>
          <p:cNvCxnSpPr/>
          <p:nvPr/>
        </p:nvCxnSpPr>
        <p:spPr>
          <a:xfrm flipH="1">
            <a:off x="436664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>
            <a:off x="173181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8" name="直線コネクタ 147"/>
          <p:cNvCxnSpPr/>
          <p:nvPr/>
        </p:nvCxnSpPr>
        <p:spPr>
          <a:xfrm flipH="1">
            <a:off x="188680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9" name="直線コネクタ 148"/>
          <p:cNvCxnSpPr/>
          <p:nvPr/>
        </p:nvCxnSpPr>
        <p:spPr>
          <a:xfrm flipH="1">
            <a:off x="204179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0" name="直線コネクタ 149"/>
          <p:cNvCxnSpPr/>
          <p:nvPr/>
        </p:nvCxnSpPr>
        <p:spPr>
          <a:xfrm flipH="1">
            <a:off x="219678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1" name="直線コネクタ 150"/>
          <p:cNvCxnSpPr/>
          <p:nvPr/>
        </p:nvCxnSpPr>
        <p:spPr>
          <a:xfrm flipH="1">
            <a:off x="235177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2" name="直線コネクタ 151"/>
          <p:cNvCxnSpPr/>
          <p:nvPr/>
        </p:nvCxnSpPr>
        <p:spPr>
          <a:xfrm flipH="1">
            <a:off x="250676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3" name="直線コネクタ 152"/>
          <p:cNvCxnSpPr/>
          <p:nvPr/>
        </p:nvCxnSpPr>
        <p:spPr>
          <a:xfrm flipH="1">
            <a:off x="266175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4" name="直線コネクタ 153"/>
          <p:cNvCxnSpPr/>
          <p:nvPr/>
        </p:nvCxnSpPr>
        <p:spPr>
          <a:xfrm flipH="1">
            <a:off x="281674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5" name="直線コネクタ 154"/>
          <p:cNvCxnSpPr/>
          <p:nvPr/>
        </p:nvCxnSpPr>
        <p:spPr>
          <a:xfrm flipH="1">
            <a:off x="297173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6" name="直線コネクタ 155"/>
          <p:cNvCxnSpPr/>
          <p:nvPr/>
        </p:nvCxnSpPr>
        <p:spPr>
          <a:xfrm flipH="1">
            <a:off x="312672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7" name="直線コネクタ 156"/>
          <p:cNvCxnSpPr/>
          <p:nvPr/>
        </p:nvCxnSpPr>
        <p:spPr>
          <a:xfrm flipH="1">
            <a:off x="126684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8" name="直線コネクタ 157"/>
          <p:cNvCxnSpPr/>
          <p:nvPr/>
        </p:nvCxnSpPr>
        <p:spPr>
          <a:xfrm flipH="1">
            <a:off x="142183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9" name="直線コネクタ 158"/>
          <p:cNvCxnSpPr/>
          <p:nvPr/>
        </p:nvCxnSpPr>
        <p:spPr>
          <a:xfrm flipH="1">
            <a:off x="157682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0" name="直線コネクタ 159"/>
          <p:cNvCxnSpPr/>
          <p:nvPr/>
        </p:nvCxnSpPr>
        <p:spPr>
          <a:xfrm flipH="1">
            <a:off x="95686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1" name="直線コネクタ 160"/>
          <p:cNvCxnSpPr/>
          <p:nvPr/>
        </p:nvCxnSpPr>
        <p:spPr>
          <a:xfrm flipH="1">
            <a:off x="111185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2" name="直線コネクタ 161"/>
          <p:cNvCxnSpPr/>
          <p:nvPr/>
        </p:nvCxnSpPr>
        <p:spPr>
          <a:xfrm flipH="1">
            <a:off x="622652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3" name="直線コネクタ 162"/>
          <p:cNvCxnSpPr/>
          <p:nvPr/>
        </p:nvCxnSpPr>
        <p:spPr>
          <a:xfrm flipH="1">
            <a:off x="638151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4" name="直線コネクタ 163"/>
          <p:cNvCxnSpPr/>
          <p:nvPr/>
        </p:nvCxnSpPr>
        <p:spPr>
          <a:xfrm flipH="1">
            <a:off x="653650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5" name="直線コネクタ 164"/>
          <p:cNvCxnSpPr/>
          <p:nvPr/>
        </p:nvCxnSpPr>
        <p:spPr>
          <a:xfrm flipH="1">
            <a:off x="669149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6" name="直線コネクタ 165"/>
          <p:cNvCxnSpPr/>
          <p:nvPr/>
        </p:nvCxnSpPr>
        <p:spPr>
          <a:xfrm flipH="1">
            <a:off x="684648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7" name="直線コネクタ 166"/>
          <p:cNvCxnSpPr/>
          <p:nvPr/>
        </p:nvCxnSpPr>
        <p:spPr>
          <a:xfrm flipH="1">
            <a:off x="7001476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8" name="直線コネクタ 167"/>
          <p:cNvCxnSpPr/>
          <p:nvPr/>
        </p:nvCxnSpPr>
        <p:spPr>
          <a:xfrm flipH="1">
            <a:off x="7156450" y="466367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1897436" y="2035381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メインライン</a:t>
            </a:r>
            <a:endParaRPr kumimoji="1" lang="ja-JP" altLang="en-US" dirty="0"/>
          </a:p>
        </p:txBody>
      </p:sp>
      <p:sp>
        <p:nvSpPr>
          <p:cNvPr id="170" name="テキスト ボックス 169"/>
          <p:cNvSpPr txBox="1"/>
          <p:nvPr/>
        </p:nvSpPr>
        <p:spPr>
          <a:xfrm>
            <a:off x="1535158" y="3100643"/>
            <a:ext cx="2040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サブシステムライン</a:t>
            </a:r>
            <a:endParaRPr kumimoji="1" lang="ja-JP" altLang="en-US" dirty="0"/>
          </a:p>
        </p:txBody>
      </p:sp>
      <p:sp>
        <p:nvSpPr>
          <p:cNvPr id="171" name="テキスト ボックス 170"/>
          <p:cNvSpPr txBox="1"/>
          <p:nvPr/>
        </p:nvSpPr>
        <p:spPr>
          <a:xfrm>
            <a:off x="1482258" y="4165905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コンポーネントライン</a:t>
            </a:r>
            <a:endParaRPr kumimoji="1" lang="ja-JP" altLang="en-US" dirty="0"/>
          </a:p>
        </p:txBody>
      </p:sp>
      <p:pic>
        <p:nvPicPr>
          <p:cNvPr id="2057" name="Picture 9" descr="C:\Users\yotsuda\AppData\Local\Microsoft\Windows\Temporary Internet Files\Content.IE5\I6POW7ZU\MC90035569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0853" flipH="1">
            <a:off x="4922091" y="2002664"/>
            <a:ext cx="1612730" cy="64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0" name="Picture 9" descr="C:\Users\yotsuda\AppData\Local\Microsoft\Windows\Temporary Internet Files\Content.IE5\I6POW7ZU\MC90035569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0853" flipH="1">
            <a:off x="4922091" y="3058971"/>
            <a:ext cx="1612730" cy="64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9" descr="C:\Users\yotsuda\AppData\Local\Microsoft\Windows\Temporary Internet Files\Content.IE5\I6POW7ZU\MC90035569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0853" flipH="1">
            <a:off x="4922091" y="4115279"/>
            <a:ext cx="1612730" cy="64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71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251520" y="1196752"/>
            <a:ext cx="8640000" cy="4320000"/>
            <a:chOff x="251520" y="1196752"/>
            <a:chExt cx="8640000" cy="4320000"/>
          </a:xfrm>
        </p:grpSpPr>
        <p:sp>
          <p:nvSpPr>
            <p:cNvPr id="31" name="角丸四角形 30"/>
            <p:cNvSpPr/>
            <p:nvPr/>
          </p:nvSpPr>
          <p:spPr>
            <a:xfrm>
              <a:off x="251520" y="1196752"/>
              <a:ext cx="864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25" name="直線コネクタ 24"/>
            <p:cNvCxnSpPr/>
            <p:nvPr/>
          </p:nvCxnSpPr>
          <p:spPr>
            <a:xfrm>
              <a:off x="820688" y="2636767"/>
              <a:ext cx="6703640" cy="0"/>
            </a:xfrm>
            <a:prstGeom prst="line">
              <a:avLst/>
            </a:prstGeom>
            <a:ln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/>
            <p:cNvCxnSpPr/>
            <p:nvPr/>
          </p:nvCxnSpPr>
          <p:spPr>
            <a:xfrm flipH="1">
              <a:off x="452163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/>
            <p:nvPr/>
          </p:nvCxnSpPr>
          <p:spPr>
            <a:xfrm flipH="1">
              <a:off x="467662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/>
            <p:cNvCxnSpPr/>
            <p:nvPr/>
          </p:nvCxnSpPr>
          <p:spPr>
            <a:xfrm flipH="1">
              <a:off x="483161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/>
            <p:cNvCxnSpPr/>
            <p:nvPr/>
          </p:nvCxnSpPr>
          <p:spPr>
            <a:xfrm flipH="1">
              <a:off x="498660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コネクタ 36"/>
            <p:cNvCxnSpPr/>
            <p:nvPr/>
          </p:nvCxnSpPr>
          <p:spPr>
            <a:xfrm flipH="1">
              <a:off x="514159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コネクタ 38"/>
            <p:cNvCxnSpPr/>
            <p:nvPr/>
          </p:nvCxnSpPr>
          <p:spPr>
            <a:xfrm flipH="1">
              <a:off x="529658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/>
            <p:cNvCxnSpPr/>
            <p:nvPr/>
          </p:nvCxnSpPr>
          <p:spPr>
            <a:xfrm flipH="1">
              <a:off x="545157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40"/>
            <p:cNvCxnSpPr/>
            <p:nvPr/>
          </p:nvCxnSpPr>
          <p:spPr>
            <a:xfrm flipH="1">
              <a:off x="560656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/>
            <p:cNvCxnSpPr/>
            <p:nvPr/>
          </p:nvCxnSpPr>
          <p:spPr>
            <a:xfrm flipH="1">
              <a:off x="576155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コネクタ 42"/>
            <p:cNvCxnSpPr/>
            <p:nvPr/>
          </p:nvCxnSpPr>
          <p:spPr>
            <a:xfrm flipH="1">
              <a:off x="591654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/>
            <p:cNvCxnSpPr/>
            <p:nvPr/>
          </p:nvCxnSpPr>
          <p:spPr>
            <a:xfrm flipH="1">
              <a:off x="607153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/>
            <p:cNvCxnSpPr/>
            <p:nvPr/>
          </p:nvCxnSpPr>
          <p:spPr>
            <a:xfrm flipH="1">
              <a:off x="328171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47"/>
            <p:cNvCxnSpPr/>
            <p:nvPr/>
          </p:nvCxnSpPr>
          <p:spPr>
            <a:xfrm flipH="1">
              <a:off x="343670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コネクタ 48"/>
            <p:cNvCxnSpPr/>
            <p:nvPr/>
          </p:nvCxnSpPr>
          <p:spPr>
            <a:xfrm flipH="1">
              <a:off x="359169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49"/>
            <p:cNvCxnSpPr/>
            <p:nvPr/>
          </p:nvCxnSpPr>
          <p:spPr>
            <a:xfrm flipH="1">
              <a:off x="374668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コネクタ 50"/>
            <p:cNvCxnSpPr/>
            <p:nvPr/>
          </p:nvCxnSpPr>
          <p:spPr>
            <a:xfrm flipH="1">
              <a:off x="390167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51"/>
            <p:cNvCxnSpPr/>
            <p:nvPr/>
          </p:nvCxnSpPr>
          <p:spPr>
            <a:xfrm flipH="1">
              <a:off x="405666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コネクタ 55"/>
            <p:cNvCxnSpPr/>
            <p:nvPr/>
          </p:nvCxnSpPr>
          <p:spPr>
            <a:xfrm flipH="1">
              <a:off x="421165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コネクタ 58"/>
            <p:cNvCxnSpPr/>
            <p:nvPr/>
          </p:nvCxnSpPr>
          <p:spPr>
            <a:xfrm flipH="1">
              <a:off x="436664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コネクタ 59"/>
            <p:cNvCxnSpPr/>
            <p:nvPr/>
          </p:nvCxnSpPr>
          <p:spPr>
            <a:xfrm flipH="1">
              <a:off x="173181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線コネクタ 60"/>
            <p:cNvCxnSpPr/>
            <p:nvPr/>
          </p:nvCxnSpPr>
          <p:spPr>
            <a:xfrm flipH="1">
              <a:off x="188680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コネクタ 61"/>
            <p:cNvCxnSpPr/>
            <p:nvPr/>
          </p:nvCxnSpPr>
          <p:spPr>
            <a:xfrm flipH="1">
              <a:off x="204179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線コネクタ 62"/>
            <p:cNvCxnSpPr/>
            <p:nvPr/>
          </p:nvCxnSpPr>
          <p:spPr>
            <a:xfrm flipH="1">
              <a:off x="219678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線コネクタ 63"/>
            <p:cNvCxnSpPr/>
            <p:nvPr/>
          </p:nvCxnSpPr>
          <p:spPr>
            <a:xfrm flipH="1">
              <a:off x="235177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コネクタ 64"/>
            <p:cNvCxnSpPr/>
            <p:nvPr/>
          </p:nvCxnSpPr>
          <p:spPr>
            <a:xfrm flipH="1">
              <a:off x="250676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コネクタ 65"/>
            <p:cNvCxnSpPr/>
            <p:nvPr/>
          </p:nvCxnSpPr>
          <p:spPr>
            <a:xfrm flipH="1">
              <a:off x="266175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線コネクタ 66"/>
            <p:cNvCxnSpPr/>
            <p:nvPr/>
          </p:nvCxnSpPr>
          <p:spPr>
            <a:xfrm flipH="1">
              <a:off x="281674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線コネクタ 67"/>
            <p:cNvCxnSpPr/>
            <p:nvPr/>
          </p:nvCxnSpPr>
          <p:spPr>
            <a:xfrm flipH="1">
              <a:off x="297173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コネクタ 68"/>
            <p:cNvCxnSpPr/>
            <p:nvPr/>
          </p:nvCxnSpPr>
          <p:spPr>
            <a:xfrm flipH="1">
              <a:off x="312672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コネクタ 69"/>
            <p:cNvCxnSpPr/>
            <p:nvPr/>
          </p:nvCxnSpPr>
          <p:spPr>
            <a:xfrm flipH="1">
              <a:off x="126684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コネクタ 70"/>
            <p:cNvCxnSpPr/>
            <p:nvPr/>
          </p:nvCxnSpPr>
          <p:spPr>
            <a:xfrm flipH="1">
              <a:off x="142183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コネクタ 72"/>
            <p:cNvCxnSpPr/>
            <p:nvPr/>
          </p:nvCxnSpPr>
          <p:spPr>
            <a:xfrm flipH="1">
              <a:off x="157682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コネクタ 73"/>
            <p:cNvCxnSpPr/>
            <p:nvPr/>
          </p:nvCxnSpPr>
          <p:spPr>
            <a:xfrm flipH="1">
              <a:off x="95686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コネクタ 74"/>
            <p:cNvCxnSpPr/>
            <p:nvPr/>
          </p:nvCxnSpPr>
          <p:spPr>
            <a:xfrm flipH="1">
              <a:off x="111185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/>
            <p:cNvCxnSpPr/>
            <p:nvPr/>
          </p:nvCxnSpPr>
          <p:spPr>
            <a:xfrm flipH="1">
              <a:off x="622652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コネクタ 76"/>
            <p:cNvCxnSpPr/>
            <p:nvPr/>
          </p:nvCxnSpPr>
          <p:spPr>
            <a:xfrm flipH="1">
              <a:off x="638151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コネクタ 77"/>
            <p:cNvCxnSpPr/>
            <p:nvPr/>
          </p:nvCxnSpPr>
          <p:spPr>
            <a:xfrm flipH="1">
              <a:off x="653650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コネクタ 78"/>
            <p:cNvCxnSpPr/>
            <p:nvPr/>
          </p:nvCxnSpPr>
          <p:spPr>
            <a:xfrm flipH="1">
              <a:off x="669149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コネクタ 79"/>
            <p:cNvCxnSpPr/>
            <p:nvPr/>
          </p:nvCxnSpPr>
          <p:spPr>
            <a:xfrm flipH="1">
              <a:off x="684648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コネクタ 80"/>
            <p:cNvCxnSpPr/>
            <p:nvPr/>
          </p:nvCxnSpPr>
          <p:spPr>
            <a:xfrm flipH="1">
              <a:off x="7001476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コネクタ 81"/>
            <p:cNvCxnSpPr/>
            <p:nvPr/>
          </p:nvCxnSpPr>
          <p:spPr>
            <a:xfrm flipH="1">
              <a:off x="7156450" y="2539437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線コネクタ 83"/>
            <p:cNvCxnSpPr/>
            <p:nvPr/>
          </p:nvCxnSpPr>
          <p:spPr>
            <a:xfrm flipV="1">
              <a:off x="820688" y="3691565"/>
              <a:ext cx="6703640" cy="7320"/>
            </a:xfrm>
            <a:prstGeom prst="line">
              <a:avLst/>
            </a:prstGeom>
            <a:ln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線コネクタ 84"/>
            <p:cNvCxnSpPr/>
            <p:nvPr/>
          </p:nvCxnSpPr>
          <p:spPr>
            <a:xfrm flipH="1">
              <a:off x="452163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線コネクタ 85"/>
            <p:cNvCxnSpPr/>
            <p:nvPr/>
          </p:nvCxnSpPr>
          <p:spPr>
            <a:xfrm flipH="1">
              <a:off x="467662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線コネクタ 86"/>
            <p:cNvCxnSpPr/>
            <p:nvPr/>
          </p:nvCxnSpPr>
          <p:spPr>
            <a:xfrm flipH="1">
              <a:off x="483161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コネクタ 87"/>
            <p:cNvCxnSpPr/>
            <p:nvPr/>
          </p:nvCxnSpPr>
          <p:spPr>
            <a:xfrm flipH="1">
              <a:off x="498660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線コネクタ 88"/>
            <p:cNvCxnSpPr/>
            <p:nvPr/>
          </p:nvCxnSpPr>
          <p:spPr>
            <a:xfrm flipH="1">
              <a:off x="514159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線コネクタ 89"/>
            <p:cNvCxnSpPr/>
            <p:nvPr/>
          </p:nvCxnSpPr>
          <p:spPr>
            <a:xfrm flipH="1">
              <a:off x="529658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線コネクタ 90"/>
            <p:cNvCxnSpPr/>
            <p:nvPr/>
          </p:nvCxnSpPr>
          <p:spPr>
            <a:xfrm flipH="1">
              <a:off x="545157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線コネクタ 91"/>
            <p:cNvCxnSpPr/>
            <p:nvPr/>
          </p:nvCxnSpPr>
          <p:spPr>
            <a:xfrm flipH="1">
              <a:off x="560656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線コネクタ 92"/>
            <p:cNvCxnSpPr/>
            <p:nvPr/>
          </p:nvCxnSpPr>
          <p:spPr>
            <a:xfrm flipH="1">
              <a:off x="576155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コネクタ 93"/>
            <p:cNvCxnSpPr/>
            <p:nvPr/>
          </p:nvCxnSpPr>
          <p:spPr>
            <a:xfrm flipH="1">
              <a:off x="591654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線コネクタ 94"/>
            <p:cNvCxnSpPr/>
            <p:nvPr/>
          </p:nvCxnSpPr>
          <p:spPr>
            <a:xfrm flipH="1">
              <a:off x="607153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線コネクタ 95"/>
            <p:cNvCxnSpPr/>
            <p:nvPr/>
          </p:nvCxnSpPr>
          <p:spPr>
            <a:xfrm flipH="1">
              <a:off x="328171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線コネクタ 96"/>
            <p:cNvCxnSpPr/>
            <p:nvPr/>
          </p:nvCxnSpPr>
          <p:spPr>
            <a:xfrm flipH="1">
              <a:off x="343670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線コネクタ 97"/>
            <p:cNvCxnSpPr/>
            <p:nvPr/>
          </p:nvCxnSpPr>
          <p:spPr>
            <a:xfrm flipH="1">
              <a:off x="359169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線コネクタ 98"/>
            <p:cNvCxnSpPr/>
            <p:nvPr/>
          </p:nvCxnSpPr>
          <p:spPr>
            <a:xfrm flipH="1">
              <a:off x="374668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コネクタ 99"/>
            <p:cNvCxnSpPr/>
            <p:nvPr/>
          </p:nvCxnSpPr>
          <p:spPr>
            <a:xfrm flipH="1">
              <a:off x="390167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コネクタ 100"/>
            <p:cNvCxnSpPr/>
            <p:nvPr/>
          </p:nvCxnSpPr>
          <p:spPr>
            <a:xfrm flipH="1">
              <a:off x="405666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線コネクタ 101"/>
            <p:cNvCxnSpPr/>
            <p:nvPr/>
          </p:nvCxnSpPr>
          <p:spPr>
            <a:xfrm flipH="1">
              <a:off x="421165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線コネクタ 102"/>
            <p:cNvCxnSpPr/>
            <p:nvPr/>
          </p:nvCxnSpPr>
          <p:spPr>
            <a:xfrm flipH="1">
              <a:off x="436664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線コネクタ 103"/>
            <p:cNvCxnSpPr/>
            <p:nvPr/>
          </p:nvCxnSpPr>
          <p:spPr>
            <a:xfrm flipH="1">
              <a:off x="173181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線コネクタ 104"/>
            <p:cNvCxnSpPr/>
            <p:nvPr/>
          </p:nvCxnSpPr>
          <p:spPr>
            <a:xfrm flipH="1">
              <a:off x="188680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線コネクタ 105"/>
            <p:cNvCxnSpPr/>
            <p:nvPr/>
          </p:nvCxnSpPr>
          <p:spPr>
            <a:xfrm flipH="1">
              <a:off x="204179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線コネクタ 106"/>
            <p:cNvCxnSpPr/>
            <p:nvPr/>
          </p:nvCxnSpPr>
          <p:spPr>
            <a:xfrm flipH="1">
              <a:off x="219678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線コネクタ 107"/>
            <p:cNvCxnSpPr/>
            <p:nvPr/>
          </p:nvCxnSpPr>
          <p:spPr>
            <a:xfrm flipH="1">
              <a:off x="235177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線コネクタ 108"/>
            <p:cNvCxnSpPr/>
            <p:nvPr/>
          </p:nvCxnSpPr>
          <p:spPr>
            <a:xfrm flipH="1">
              <a:off x="250676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線コネクタ 109"/>
            <p:cNvCxnSpPr/>
            <p:nvPr/>
          </p:nvCxnSpPr>
          <p:spPr>
            <a:xfrm flipH="1">
              <a:off x="266175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線コネクタ 110"/>
            <p:cNvCxnSpPr/>
            <p:nvPr/>
          </p:nvCxnSpPr>
          <p:spPr>
            <a:xfrm flipH="1">
              <a:off x="281674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線コネクタ 111"/>
            <p:cNvCxnSpPr/>
            <p:nvPr/>
          </p:nvCxnSpPr>
          <p:spPr>
            <a:xfrm flipH="1">
              <a:off x="297173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線コネクタ 112"/>
            <p:cNvCxnSpPr/>
            <p:nvPr/>
          </p:nvCxnSpPr>
          <p:spPr>
            <a:xfrm flipH="1">
              <a:off x="312672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線コネクタ 113"/>
            <p:cNvCxnSpPr/>
            <p:nvPr/>
          </p:nvCxnSpPr>
          <p:spPr>
            <a:xfrm flipH="1">
              <a:off x="126684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線コネクタ 114"/>
            <p:cNvCxnSpPr/>
            <p:nvPr/>
          </p:nvCxnSpPr>
          <p:spPr>
            <a:xfrm flipH="1">
              <a:off x="142183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線コネクタ 115"/>
            <p:cNvCxnSpPr/>
            <p:nvPr/>
          </p:nvCxnSpPr>
          <p:spPr>
            <a:xfrm flipH="1">
              <a:off x="157682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線コネクタ 116"/>
            <p:cNvCxnSpPr/>
            <p:nvPr/>
          </p:nvCxnSpPr>
          <p:spPr>
            <a:xfrm flipH="1">
              <a:off x="95686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線コネクタ 117"/>
            <p:cNvCxnSpPr/>
            <p:nvPr/>
          </p:nvCxnSpPr>
          <p:spPr>
            <a:xfrm flipH="1">
              <a:off x="111185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線コネクタ 118"/>
            <p:cNvCxnSpPr/>
            <p:nvPr/>
          </p:nvCxnSpPr>
          <p:spPr>
            <a:xfrm flipH="1">
              <a:off x="622652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線コネクタ 119"/>
            <p:cNvCxnSpPr/>
            <p:nvPr/>
          </p:nvCxnSpPr>
          <p:spPr>
            <a:xfrm flipH="1">
              <a:off x="638151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線コネクタ 120"/>
            <p:cNvCxnSpPr/>
            <p:nvPr/>
          </p:nvCxnSpPr>
          <p:spPr>
            <a:xfrm flipH="1">
              <a:off x="653650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線コネクタ 121"/>
            <p:cNvCxnSpPr/>
            <p:nvPr/>
          </p:nvCxnSpPr>
          <p:spPr>
            <a:xfrm flipH="1">
              <a:off x="669149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線コネクタ 122"/>
            <p:cNvCxnSpPr/>
            <p:nvPr/>
          </p:nvCxnSpPr>
          <p:spPr>
            <a:xfrm flipH="1">
              <a:off x="684648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線コネクタ 123"/>
            <p:cNvCxnSpPr/>
            <p:nvPr/>
          </p:nvCxnSpPr>
          <p:spPr>
            <a:xfrm flipH="1">
              <a:off x="7001476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線コネクタ 124"/>
            <p:cNvCxnSpPr/>
            <p:nvPr/>
          </p:nvCxnSpPr>
          <p:spPr>
            <a:xfrm flipH="1">
              <a:off x="7156450" y="3601555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線コネクタ 126"/>
            <p:cNvCxnSpPr/>
            <p:nvPr/>
          </p:nvCxnSpPr>
          <p:spPr>
            <a:xfrm>
              <a:off x="820688" y="4761003"/>
              <a:ext cx="6703640" cy="0"/>
            </a:xfrm>
            <a:prstGeom prst="line">
              <a:avLst/>
            </a:prstGeom>
            <a:ln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線コネクタ 127"/>
            <p:cNvCxnSpPr/>
            <p:nvPr/>
          </p:nvCxnSpPr>
          <p:spPr>
            <a:xfrm flipH="1">
              <a:off x="452163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線コネクタ 128"/>
            <p:cNvCxnSpPr/>
            <p:nvPr/>
          </p:nvCxnSpPr>
          <p:spPr>
            <a:xfrm flipH="1">
              <a:off x="467662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線コネクタ 129"/>
            <p:cNvCxnSpPr/>
            <p:nvPr/>
          </p:nvCxnSpPr>
          <p:spPr>
            <a:xfrm flipH="1">
              <a:off x="483161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線コネクタ 130"/>
            <p:cNvCxnSpPr/>
            <p:nvPr/>
          </p:nvCxnSpPr>
          <p:spPr>
            <a:xfrm flipH="1">
              <a:off x="498660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線コネクタ 131"/>
            <p:cNvCxnSpPr/>
            <p:nvPr/>
          </p:nvCxnSpPr>
          <p:spPr>
            <a:xfrm flipH="1">
              <a:off x="514159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線コネクタ 132"/>
            <p:cNvCxnSpPr/>
            <p:nvPr/>
          </p:nvCxnSpPr>
          <p:spPr>
            <a:xfrm flipH="1">
              <a:off x="529658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線コネクタ 133"/>
            <p:cNvCxnSpPr/>
            <p:nvPr/>
          </p:nvCxnSpPr>
          <p:spPr>
            <a:xfrm flipH="1">
              <a:off x="545157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線コネクタ 134"/>
            <p:cNvCxnSpPr/>
            <p:nvPr/>
          </p:nvCxnSpPr>
          <p:spPr>
            <a:xfrm flipH="1">
              <a:off x="560656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線コネクタ 135"/>
            <p:cNvCxnSpPr/>
            <p:nvPr/>
          </p:nvCxnSpPr>
          <p:spPr>
            <a:xfrm flipH="1">
              <a:off x="576155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線コネクタ 136"/>
            <p:cNvCxnSpPr/>
            <p:nvPr/>
          </p:nvCxnSpPr>
          <p:spPr>
            <a:xfrm flipH="1">
              <a:off x="591654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線コネクタ 137"/>
            <p:cNvCxnSpPr/>
            <p:nvPr/>
          </p:nvCxnSpPr>
          <p:spPr>
            <a:xfrm flipH="1">
              <a:off x="607153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線コネクタ 138"/>
            <p:cNvCxnSpPr/>
            <p:nvPr/>
          </p:nvCxnSpPr>
          <p:spPr>
            <a:xfrm flipH="1">
              <a:off x="328171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線コネクタ 139"/>
            <p:cNvCxnSpPr/>
            <p:nvPr/>
          </p:nvCxnSpPr>
          <p:spPr>
            <a:xfrm flipH="1">
              <a:off x="343670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線コネクタ 140"/>
            <p:cNvCxnSpPr/>
            <p:nvPr/>
          </p:nvCxnSpPr>
          <p:spPr>
            <a:xfrm flipH="1">
              <a:off x="359169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線コネクタ 141"/>
            <p:cNvCxnSpPr/>
            <p:nvPr/>
          </p:nvCxnSpPr>
          <p:spPr>
            <a:xfrm flipH="1">
              <a:off x="374668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線コネクタ 142"/>
            <p:cNvCxnSpPr/>
            <p:nvPr/>
          </p:nvCxnSpPr>
          <p:spPr>
            <a:xfrm flipH="1">
              <a:off x="390167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線コネクタ 143"/>
            <p:cNvCxnSpPr/>
            <p:nvPr/>
          </p:nvCxnSpPr>
          <p:spPr>
            <a:xfrm flipH="1">
              <a:off x="405666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線コネクタ 144"/>
            <p:cNvCxnSpPr/>
            <p:nvPr/>
          </p:nvCxnSpPr>
          <p:spPr>
            <a:xfrm flipH="1">
              <a:off x="421165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線コネクタ 145"/>
            <p:cNvCxnSpPr/>
            <p:nvPr/>
          </p:nvCxnSpPr>
          <p:spPr>
            <a:xfrm flipH="1">
              <a:off x="436664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線コネクタ 146"/>
            <p:cNvCxnSpPr/>
            <p:nvPr/>
          </p:nvCxnSpPr>
          <p:spPr>
            <a:xfrm flipH="1">
              <a:off x="173181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線コネクタ 147"/>
            <p:cNvCxnSpPr/>
            <p:nvPr/>
          </p:nvCxnSpPr>
          <p:spPr>
            <a:xfrm flipH="1">
              <a:off x="188680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線コネクタ 148"/>
            <p:cNvCxnSpPr/>
            <p:nvPr/>
          </p:nvCxnSpPr>
          <p:spPr>
            <a:xfrm flipH="1">
              <a:off x="204179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線コネクタ 149"/>
            <p:cNvCxnSpPr/>
            <p:nvPr/>
          </p:nvCxnSpPr>
          <p:spPr>
            <a:xfrm flipH="1">
              <a:off x="219678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線コネクタ 150"/>
            <p:cNvCxnSpPr/>
            <p:nvPr/>
          </p:nvCxnSpPr>
          <p:spPr>
            <a:xfrm flipH="1">
              <a:off x="235177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線コネクタ 151"/>
            <p:cNvCxnSpPr/>
            <p:nvPr/>
          </p:nvCxnSpPr>
          <p:spPr>
            <a:xfrm flipH="1">
              <a:off x="250676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線コネクタ 152"/>
            <p:cNvCxnSpPr/>
            <p:nvPr/>
          </p:nvCxnSpPr>
          <p:spPr>
            <a:xfrm flipH="1">
              <a:off x="266175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線コネクタ 153"/>
            <p:cNvCxnSpPr/>
            <p:nvPr/>
          </p:nvCxnSpPr>
          <p:spPr>
            <a:xfrm flipH="1">
              <a:off x="281674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線コネクタ 154"/>
            <p:cNvCxnSpPr/>
            <p:nvPr/>
          </p:nvCxnSpPr>
          <p:spPr>
            <a:xfrm flipH="1">
              <a:off x="297173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線コネクタ 155"/>
            <p:cNvCxnSpPr/>
            <p:nvPr/>
          </p:nvCxnSpPr>
          <p:spPr>
            <a:xfrm flipH="1">
              <a:off x="312672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線コネクタ 156"/>
            <p:cNvCxnSpPr/>
            <p:nvPr/>
          </p:nvCxnSpPr>
          <p:spPr>
            <a:xfrm flipH="1">
              <a:off x="126684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線コネクタ 157"/>
            <p:cNvCxnSpPr/>
            <p:nvPr/>
          </p:nvCxnSpPr>
          <p:spPr>
            <a:xfrm flipH="1">
              <a:off x="142183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線コネクタ 158"/>
            <p:cNvCxnSpPr/>
            <p:nvPr/>
          </p:nvCxnSpPr>
          <p:spPr>
            <a:xfrm flipH="1">
              <a:off x="157682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線コネクタ 159"/>
            <p:cNvCxnSpPr/>
            <p:nvPr/>
          </p:nvCxnSpPr>
          <p:spPr>
            <a:xfrm flipH="1">
              <a:off x="95686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線コネクタ 160"/>
            <p:cNvCxnSpPr/>
            <p:nvPr/>
          </p:nvCxnSpPr>
          <p:spPr>
            <a:xfrm flipH="1">
              <a:off x="111185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線コネクタ 161"/>
            <p:cNvCxnSpPr/>
            <p:nvPr/>
          </p:nvCxnSpPr>
          <p:spPr>
            <a:xfrm flipH="1">
              <a:off x="622652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線コネクタ 162"/>
            <p:cNvCxnSpPr/>
            <p:nvPr/>
          </p:nvCxnSpPr>
          <p:spPr>
            <a:xfrm flipH="1">
              <a:off x="638151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線コネクタ 163"/>
            <p:cNvCxnSpPr/>
            <p:nvPr/>
          </p:nvCxnSpPr>
          <p:spPr>
            <a:xfrm flipH="1">
              <a:off x="653650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線コネクタ 164"/>
            <p:cNvCxnSpPr/>
            <p:nvPr/>
          </p:nvCxnSpPr>
          <p:spPr>
            <a:xfrm flipH="1">
              <a:off x="669149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線コネクタ 165"/>
            <p:cNvCxnSpPr/>
            <p:nvPr/>
          </p:nvCxnSpPr>
          <p:spPr>
            <a:xfrm flipH="1">
              <a:off x="684648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線コネクタ 166"/>
            <p:cNvCxnSpPr/>
            <p:nvPr/>
          </p:nvCxnSpPr>
          <p:spPr>
            <a:xfrm flipH="1">
              <a:off x="7001476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線コネクタ 167"/>
            <p:cNvCxnSpPr/>
            <p:nvPr/>
          </p:nvCxnSpPr>
          <p:spPr>
            <a:xfrm flipH="1">
              <a:off x="7156450" y="466367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テキスト ボックス 9"/>
            <p:cNvSpPr txBox="1"/>
            <p:nvPr/>
          </p:nvSpPr>
          <p:spPr>
            <a:xfrm>
              <a:off x="1897436" y="2035381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メインライン</a:t>
              </a:r>
              <a:endParaRPr kumimoji="1" lang="ja-JP" altLang="en-US" dirty="0"/>
            </a:p>
          </p:txBody>
        </p:sp>
        <p:sp>
          <p:nvSpPr>
            <p:cNvPr id="170" name="テキスト ボックス 169"/>
            <p:cNvSpPr txBox="1"/>
            <p:nvPr/>
          </p:nvSpPr>
          <p:spPr>
            <a:xfrm>
              <a:off x="1535158" y="3100643"/>
              <a:ext cx="2040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サブシステムライン</a:t>
              </a:r>
              <a:endParaRPr kumimoji="1" lang="ja-JP" altLang="en-US" dirty="0"/>
            </a:p>
          </p:txBody>
        </p:sp>
        <p:sp>
          <p:nvSpPr>
            <p:cNvPr id="171" name="テキスト ボックス 170"/>
            <p:cNvSpPr txBox="1"/>
            <p:nvPr/>
          </p:nvSpPr>
          <p:spPr>
            <a:xfrm>
              <a:off x="1482258" y="4165905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コンポーネントライン</a:t>
              </a:r>
              <a:endParaRPr kumimoji="1" lang="ja-JP" altLang="en-US" dirty="0"/>
            </a:p>
          </p:txBody>
        </p:sp>
        <p:pic>
          <p:nvPicPr>
            <p:cNvPr id="175" name="Picture 9" descr="C:\Users\yotsuda\AppData\Local\Microsoft\Windows\Temporary Internet Files\Content.IE5\I6POW7ZU\MC900355691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70853" flipH="1">
              <a:off x="5272399" y="1974081"/>
              <a:ext cx="1691850" cy="674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6" name="Picture 4" descr="C:\Users\yotsuda\AppData\Local\Microsoft\Windows\Temporary Internet Files\Content.IE5\Z40OOWJ2\MP900402174[1]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61" b="89844" l="3125" r="93984">
                          <a14:backgroundMark x1="16875" y1="49316" x2="16875" y2="49316"/>
                          <a14:backgroundMark x1="13672" y1="49023" x2="13672" y2="49023"/>
                          <a14:backgroundMark x1="80859" y1="50195" x2="80859" y2="50195"/>
                          <a14:backgroundMark x1="89141" y1="47754" x2="89141" y2="477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8" t="38726" r="4757" b="38673"/>
            <a:stretch/>
          </p:blipFill>
          <p:spPr bwMode="auto">
            <a:xfrm>
              <a:off x="5216376" y="3176524"/>
              <a:ext cx="1803896" cy="386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7" name="Picture 4" descr="C:\idd\doc\train\10104834a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24545" y1="73137" x2="24848" y2="79037"/>
                          <a14:foregroundMark x1="70505" y1="80745" x2="73838" y2="79969"/>
                          <a14:foregroundMark x1="62323" y1="70652" x2="62020" y2="75776"/>
                          <a14:foregroundMark x1="61818" y1="77019" x2="62828" y2="76708"/>
                          <a14:backgroundMark x1="13232" y1="81522" x2="89798" y2="81832"/>
                          <a14:backgroundMark x1="8182" y1="76242" x2="20606" y2="76242"/>
                          <a14:backgroundMark x1="35556" y1="77174" x2="50606" y2="76708"/>
                          <a14:backgroundMark x1="46869" y1="73913" x2="47576" y2="73137"/>
                          <a14:backgroundMark x1="56263" y1="74534" x2="56263" y2="76708"/>
                          <a14:backgroundMark x1="58384" y1="71429" x2="58384" y2="71429"/>
                          <a14:backgroundMark x1="56263" y1="71429" x2="56263" y2="71429"/>
                          <a14:backgroundMark x1="77980" y1="76242" x2="87172" y2="75776"/>
                          <a14:backgroundMark x1="10909" y1="79193" x2="23535" y2="79814"/>
                          <a14:backgroundMark x1="33333" y1="79658" x2="66768" y2="79503"/>
                          <a14:backgroundMark x1="76061" y1="80280" x2="89192" y2="79348"/>
                        </a14:backgroundRemoval>
                      </a14:imgEffect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30" t="26259" r="10106" b="16862"/>
            <a:stretch/>
          </p:blipFill>
          <p:spPr bwMode="auto">
            <a:xfrm>
              <a:off x="5202142" y="4144865"/>
              <a:ext cx="1853991" cy="5059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4124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021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timestamp</a:t>
            </a:r>
            <a:endParaRPr kumimoji="1" lang="en-US" altLang="ja-JP" sz="3200" b="1" dirty="0" smtClean="0"/>
          </a:p>
        </p:txBody>
      </p:sp>
      <p:sp>
        <p:nvSpPr>
          <p:cNvPr id="21" name="角丸四角形 20"/>
          <p:cNvSpPr/>
          <p:nvPr/>
        </p:nvSpPr>
        <p:spPr>
          <a:xfrm>
            <a:off x="2268224" y="1052736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3" name="直線コネクタ 2"/>
          <p:cNvCxnSpPr/>
          <p:nvPr/>
        </p:nvCxnSpPr>
        <p:spPr>
          <a:xfrm>
            <a:off x="2927844" y="2518218"/>
            <a:ext cx="3228332" cy="0"/>
          </a:xfrm>
          <a:prstGeom prst="line">
            <a:avLst/>
          </a:prstGeom>
          <a:ln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1907704" y="3212976"/>
            <a:ext cx="4968552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正方形/長方形 8"/>
          <p:cNvSpPr/>
          <p:nvPr/>
        </p:nvSpPr>
        <p:spPr>
          <a:xfrm>
            <a:off x="3813820" y="1482152"/>
            <a:ext cx="648072" cy="8518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2008</a:t>
            </a:r>
          </a:p>
          <a:p>
            <a:pPr algn="ctr"/>
            <a:r>
              <a:rPr lang="en-US" altLang="ja-JP" dirty="0" smtClean="0"/>
              <a:t>Aug</a:t>
            </a:r>
          </a:p>
          <a:p>
            <a:pPr algn="ctr"/>
            <a:r>
              <a:rPr kumimoji="1" lang="en-US" altLang="ja-JP" dirty="0" smtClean="0"/>
              <a:t>04</a:t>
            </a:r>
            <a:endParaRPr kumimoji="1" lang="ja-JP" altLang="en-US" dirty="0"/>
          </a:p>
        </p:txBody>
      </p:sp>
      <p:cxnSp>
        <p:nvCxnSpPr>
          <p:cNvPr id="38" name="直線コネクタ 37"/>
          <p:cNvCxnSpPr/>
          <p:nvPr/>
        </p:nvCxnSpPr>
        <p:spPr>
          <a:xfrm>
            <a:off x="2411760" y="2518218"/>
            <a:ext cx="604492" cy="0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524694" y="1259468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/>
              <a:t>リポジトリ</a:t>
            </a:r>
            <a:endParaRPr kumimoji="1" lang="ja-JP" altLang="en-US" sz="1600" b="1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339752" y="3356992"/>
            <a:ext cx="1568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/>
              <a:t>サンドボックス</a:t>
            </a:r>
            <a:endParaRPr kumimoji="1" lang="ja-JP" altLang="en-US" sz="2400" b="1" dirty="0"/>
          </a:p>
        </p:txBody>
      </p:sp>
      <p:sp>
        <p:nvSpPr>
          <p:cNvPr id="28" name="下矢印 27"/>
          <p:cNvSpPr/>
          <p:nvPr/>
        </p:nvSpPr>
        <p:spPr>
          <a:xfrm rot="20314140">
            <a:off x="4319173" y="2923833"/>
            <a:ext cx="331954" cy="12063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7" name="直線コネクタ 26"/>
          <p:cNvCxnSpPr/>
          <p:nvPr/>
        </p:nvCxnSpPr>
        <p:spPr>
          <a:xfrm flipH="1">
            <a:off x="4137236" y="2348880"/>
            <a:ext cx="7838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3" name="テキスト ボックス 52"/>
          <p:cNvSpPr txBox="1"/>
          <p:nvPr/>
        </p:nvSpPr>
        <p:spPr>
          <a:xfrm>
            <a:off x="4540918" y="1340768"/>
            <a:ext cx="1667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 smtClean="0"/>
              <a:t>過去のファイル</a:t>
            </a:r>
            <a:endParaRPr kumimoji="1" lang="ja-JP" altLang="en-US" sz="1600" b="1" dirty="0"/>
          </a:p>
        </p:txBody>
      </p:sp>
      <p:sp>
        <p:nvSpPr>
          <p:cNvPr id="55" name="正方形/長方形 54"/>
          <p:cNvSpPr/>
          <p:nvPr/>
        </p:nvSpPr>
        <p:spPr>
          <a:xfrm>
            <a:off x="4860032" y="4233314"/>
            <a:ext cx="648072" cy="8518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2010</a:t>
            </a:r>
          </a:p>
          <a:p>
            <a:pPr algn="ctr"/>
            <a:r>
              <a:rPr lang="en-US" altLang="ja-JP" dirty="0" smtClean="0"/>
              <a:t>Dec</a:t>
            </a:r>
          </a:p>
          <a:p>
            <a:pPr algn="ctr"/>
            <a:r>
              <a:rPr kumimoji="1" lang="en-US" altLang="ja-JP" dirty="0" smtClean="0"/>
              <a:t>16</a:t>
            </a:r>
            <a:endParaRPr kumimoji="1" lang="ja-JP" altLang="en-US" dirty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4850507" y="3645024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/>
              <a:t>更新</a:t>
            </a:r>
            <a:endParaRPr kumimoji="1" lang="ja-JP" altLang="en-US" sz="1600" b="1" dirty="0"/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2477649" y="4005064"/>
            <a:ext cx="24481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b="1" dirty="0" smtClean="0"/>
              <a:t>どのリビジョンの</a:t>
            </a:r>
            <a:endParaRPr lang="en-US" altLang="ja-JP" sz="1600" b="1" dirty="0" smtClean="0"/>
          </a:p>
          <a:p>
            <a:r>
              <a:rPr kumimoji="1" lang="ja-JP" altLang="en-US" sz="1600" b="1" dirty="0" smtClean="0"/>
              <a:t>ファイルを取得しても</a:t>
            </a:r>
            <a:endParaRPr lang="en-US" altLang="ja-JP" sz="1600" b="1" dirty="0" smtClean="0"/>
          </a:p>
          <a:p>
            <a:r>
              <a:rPr lang="ja-JP" altLang="en-US" sz="1600" b="1" dirty="0" smtClean="0"/>
              <a:t>そのタイムスタンプ</a:t>
            </a:r>
            <a:r>
              <a:rPr lang="ja-JP" altLang="en-US" sz="1600" b="1" dirty="0"/>
              <a:t>に</a:t>
            </a:r>
            <a:r>
              <a:rPr lang="ja-JP" altLang="en-US" sz="1600" b="1" dirty="0" smtClean="0"/>
              <a:t>は</a:t>
            </a:r>
            <a:endParaRPr lang="en-US" altLang="ja-JP" sz="1600" b="1" dirty="0" smtClean="0"/>
          </a:p>
          <a:p>
            <a:r>
              <a:rPr lang="ja-JP" altLang="en-US" sz="1600" b="1" dirty="0" smtClean="0"/>
              <a:t>現在の日時が設定される</a:t>
            </a:r>
            <a:endParaRPr lang="en-US" altLang="ja-JP" sz="1600" b="1" dirty="0" smtClean="0"/>
          </a:p>
        </p:txBody>
      </p:sp>
      <p:cxnSp>
        <p:nvCxnSpPr>
          <p:cNvPr id="58" name="直線コネクタ 57"/>
          <p:cNvCxnSpPr/>
          <p:nvPr/>
        </p:nvCxnSpPr>
        <p:spPr>
          <a:xfrm flipH="1">
            <a:off x="4289170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/>
          <p:nvPr/>
        </p:nvCxnSpPr>
        <p:spPr>
          <a:xfrm flipH="1">
            <a:off x="4441104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0" name="直線コネクタ 69"/>
          <p:cNvCxnSpPr/>
          <p:nvPr/>
        </p:nvCxnSpPr>
        <p:spPr>
          <a:xfrm flipH="1">
            <a:off x="4593038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/>
          <p:cNvCxnSpPr/>
          <p:nvPr/>
        </p:nvCxnSpPr>
        <p:spPr>
          <a:xfrm flipH="1">
            <a:off x="4744972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/>
          <p:cNvCxnSpPr/>
          <p:nvPr/>
        </p:nvCxnSpPr>
        <p:spPr>
          <a:xfrm flipH="1">
            <a:off x="4896906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73"/>
          <p:cNvCxnSpPr/>
          <p:nvPr/>
        </p:nvCxnSpPr>
        <p:spPr>
          <a:xfrm flipH="1">
            <a:off x="5048840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5" name="直線コネクタ 74"/>
          <p:cNvCxnSpPr/>
          <p:nvPr/>
        </p:nvCxnSpPr>
        <p:spPr>
          <a:xfrm flipH="1">
            <a:off x="5200774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/>
          <p:cNvCxnSpPr/>
          <p:nvPr/>
        </p:nvCxnSpPr>
        <p:spPr>
          <a:xfrm flipH="1">
            <a:off x="5352708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/>
          <p:nvPr/>
        </p:nvCxnSpPr>
        <p:spPr>
          <a:xfrm flipH="1">
            <a:off x="5504642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/>
          <p:nvPr/>
        </p:nvCxnSpPr>
        <p:spPr>
          <a:xfrm flipH="1">
            <a:off x="5656576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/>
          <p:nvPr/>
        </p:nvCxnSpPr>
        <p:spPr>
          <a:xfrm flipH="1">
            <a:off x="5808514" y="2430413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>
            <a:off x="3073698" y="2420888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/>
          <p:cNvCxnSpPr/>
          <p:nvPr/>
        </p:nvCxnSpPr>
        <p:spPr>
          <a:xfrm flipH="1">
            <a:off x="3225632" y="2420888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3" name="直線コネクタ 82"/>
          <p:cNvCxnSpPr/>
          <p:nvPr/>
        </p:nvCxnSpPr>
        <p:spPr>
          <a:xfrm flipH="1">
            <a:off x="3377566" y="2420888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/>
          <p:cNvCxnSpPr/>
          <p:nvPr/>
        </p:nvCxnSpPr>
        <p:spPr>
          <a:xfrm flipH="1">
            <a:off x="3529500" y="2420888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/>
          <p:cNvCxnSpPr/>
          <p:nvPr/>
        </p:nvCxnSpPr>
        <p:spPr>
          <a:xfrm flipH="1">
            <a:off x="3681434" y="2420888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6" name="直線コネクタ 85"/>
          <p:cNvCxnSpPr/>
          <p:nvPr/>
        </p:nvCxnSpPr>
        <p:spPr>
          <a:xfrm flipH="1">
            <a:off x="3833368" y="2420888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7" name="直線コネクタ 86"/>
          <p:cNvCxnSpPr/>
          <p:nvPr/>
        </p:nvCxnSpPr>
        <p:spPr>
          <a:xfrm flipH="1">
            <a:off x="3985302" y="2420888"/>
            <a:ext cx="7838" cy="1800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8" name="テキスト ボックス 87"/>
          <p:cNvSpPr txBox="1"/>
          <p:nvPr/>
        </p:nvSpPr>
        <p:spPr>
          <a:xfrm>
            <a:off x="4762592" y="1916832"/>
            <a:ext cx="13628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b="1" dirty="0" smtClean="0"/>
              <a:t>コミットした日時</a:t>
            </a:r>
            <a:endParaRPr kumimoji="1" lang="ja-JP" altLang="en-US" sz="1400" b="1" dirty="0"/>
          </a:p>
        </p:txBody>
      </p:sp>
      <p:cxnSp>
        <p:nvCxnSpPr>
          <p:cNvPr id="12" name="曲線コネクタ 11"/>
          <p:cNvCxnSpPr>
            <a:stCxn id="9" idx="3"/>
            <a:endCxn id="88" idx="1"/>
          </p:cNvCxnSpPr>
          <p:nvPr/>
        </p:nvCxnSpPr>
        <p:spPr>
          <a:xfrm>
            <a:off x="4461892" y="1908087"/>
            <a:ext cx="300700" cy="162634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5724128" y="4438853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 smtClean="0"/>
              <a:t>現在の</a:t>
            </a:r>
            <a:endParaRPr lang="en-US" altLang="ja-JP" sz="1400" dirty="0" smtClean="0"/>
          </a:p>
          <a:p>
            <a:r>
              <a:rPr lang="ja-JP" altLang="en-US" sz="1400" dirty="0"/>
              <a:t>日時</a:t>
            </a:r>
            <a:endParaRPr lang="en-US" sz="1400" dirty="0"/>
          </a:p>
        </p:txBody>
      </p:sp>
      <p:cxnSp>
        <p:nvCxnSpPr>
          <p:cNvPr id="89" name="曲線コネクタ 88"/>
          <p:cNvCxnSpPr>
            <a:stCxn id="55" idx="3"/>
            <a:endCxn id="15" idx="1"/>
          </p:cNvCxnSpPr>
          <p:nvPr/>
        </p:nvCxnSpPr>
        <p:spPr>
          <a:xfrm>
            <a:off x="5508104" y="4659249"/>
            <a:ext cx="216024" cy="41214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802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83724244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4130247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611560" y="1556792"/>
            <a:ext cx="1584176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テストケース</a:t>
            </a:r>
            <a:endParaRPr kumimoji="1" lang="ja-JP" altLang="en-US" dirty="0" smtClean="0"/>
          </a:p>
        </p:txBody>
      </p:sp>
      <p:sp>
        <p:nvSpPr>
          <p:cNvPr id="5" name="正方形/長方形 4"/>
          <p:cNvSpPr/>
          <p:nvPr/>
        </p:nvSpPr>
        <p:spPr>
          <a:xfrm>
            <a:off x="4139952" y="1556792"/>
            <a:ext cx="1584176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テスト対象のビルド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2373660" y="3450704"/>
            <a:ext cx="1584176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テスト結果</a:t>
            </a:r>
          </a:p>
        </p:txBody>
      </p:sp>
      <p:cxnSp>
        <p:nvCxnSpPr>
          <p:cNvPr id="8" name="直線コネクタ 7"/>
          <p:cNvCxnSpPr>
            <a:stCxn id="4" idx="3"/>
            <a:endCxn id="5" idx="1"/>
          </p:cNvCxnSpPr>
          <p:nvPr/>
        </p:nvCxnSpPr>
        <p:spPr>
          <a:xfrm>
            <a:off x="2195736" y="2013992"/>
            <a:ext cx="1944216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10" name="直線コネクタ 9"/>
          <p:cNvCxnSpPr>
            <a:endCxn id="6" idx="0"/>
          </p:cNvCxnSpPr>
          <p:nvPr/>
        </p:nvCxnSpPr>
        <p:spPr>
          <a:xfrm>
            <a:off x="3165748" y="2013992"/>
            <a:ext cx="0" cy="1436712"/>
          </a:xfrm>
          <a:prstGeom prst="line">
            <a:avLst/>
          </a:prstGeom>
          <a:ln>
            <a:prstDash val="dash"/>
            <a:tailEnd type="none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266536891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yotsuda.FAREAST\Desktop\bash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1484784"/>
            <a:ext cx="6499543" cy="304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4048337" y="620688"/>
            <a:ext cx="9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ドライバ</a:t>
            </a:r>
            <a:endParaRPr 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712404" y="1329269"/>
            <a:ext cx="105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ハーネス</a:t>
            </a:r>
            <a:endParaRPr 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489938" y="5147900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スタブ</a:t>
            </a:r>
            <a:endParaRPr 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403990" y="620688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dirty="0" smtClean="0"/>
              <a:t>テスト対象の</a:t>
            </a:r>
            <a:endParaRPr lang="en-US" altLang="ja-JP" dirty="0" smtClean="0"/>
          </a:p>
          <a:p>
            <a:pPr algn="ctr"/>
            <a:r>
              <a:rPr lang="ja-JP" altLang="en-US" dirty="0"/>
              <a:t>ソフトウェア</a:t>
            </a:r>
            <a:endParaRPr lang="en-US" dirty="0"/>
          </a:p>
        </p:txBody>
      </p:sp>
      <p:cxnSp>
        <p:nvCxnSpPr>
          <p:cNvPr id="10" name="曲線コネクタ 9"/>
          <p:cNvCxnSpPr>
            <a:stCxn id="8" idx="2"/>
          </p:cNvCxnSpPr>
          <p:nvPr/>
        </p:nvCxnSpPr>
        <p:spPr>
          <a:xfrm rot="5400000">
            <a:off x="1303155" y="1367855"/>
            <a:ext cx="921580" cy="719909"/>
          </a:xfrm>
          <a:prstGeom prst="curvedConnector3">
            <a:avLst/>
          </a:prstGeom>
          <a:ln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曲線コネクタ 14"/>
          <p:cNvCxnSpPr>
            <a:stCxn id="5" idx="2"/>
          </p:cNvCxnSpPr>
          <p:nvPr/>
        </p:nvCxnSpPr>
        <p:spPr>
          <a:xfrm rot="16200000" flipH="1">
            <a:off x="2897962" y="2042995"/>
            <a:ext cx="866305" cy="177515"/>
          </a:xfrm>
          <a:prstGeom prst="curvedConnector3">
            <a:avLst>
              <a:gd name="adj1" fmla="val 50000"/>
            </a:avLst>
          </a:prstGeom>
          <a:ln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曲線コネクタ 17"/>
          <p:cNvCxnSpPr>
            <a:stCxn id="4" idx="2"/>
          </p:cNvCxnSpPr>
          <p:nvPr/>
        </p:nvCxnSpPr>
        <p:spPr>
          <a:xfrm rot="5400000">
            <a:off x="4139172" y="1340787"/>
            <a:ext cx="737789" cy="36255"/>
          </a:xfrm>
          <a:prstGeom prst="curvedConnector3">
            <a:avLst>
              <a:gd name="adj1" fmla="val 50000"/>
            </a:avLst>
          </a:prstGeom>
          <a:ln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曲線コネクタ 20"/>
          <p:cNvCxnSpPr>
            <a:stCxn id="7" idx="0"/>
          </p:cNvCxnSpPr>
          <p:nvPr/>
        </p:nvCxnSpPr>
        <p:spPr>
          <a:xfrm rot="16200000" flipV="1">
            <a:off x="4276485" y="4547961"/>
            <a:ext cx="679430" cy="520447"/>
          </a:xfrm>
          <a:prstGeom prst="curvedConnector3">
            <a:avLst>
              <a:gd name="adj1" fmla="val 50000"/>
            </a:avLst>
          </a:prstGeom>
          <a:ln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755576" y="6093296"/>
            <a:ext cx="4088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http://akanishinn.web.fc2.com/illust.html</a:t>
            </a:r>
          </a:p>
        </p:txBody>
      </p:sp>
    </p:spTree>
    <p:extLst>
      <p:ext uri="{BB962C8B-B14F-4D97-AF65-F5344CB8AC3E}">
        <p14:creationId xmlns:p14="http://schemas.microsoft.com/office/powerpoint/2010/main" val="23098537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372649190"/>
              </p:ext>
            </p:extLst>
          </p:nvPr>
        </p:nvGraphicFramePr>
        <p:xfrm>
          <a:off x="1524000" y="836712"/>
          <a:ext cx="6096000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816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図表 4"/>
          <p:cNvGraphicFramePr/>
          <p:nvPr>
            <p:extLst>
              <p:ext uri="{D42A27DB-BD31-4B8C-83A1-F6EECF244321}">
                <p14:modId xmlns:p14="http://schemas.microsoft.com/office/powerpoint/2010/main" val="162954900"/>
              </p:ext>
            </p:extLst>
          </p:nvPr>
        </p:nvGraphicFramePr>
        <p:xfrm>
          <a:off x="755576" y="1268760"/>
          <a:ext cx="7992888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614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グループ化 47"/>
          <p:cNvGrpSpPr/>
          <p:nvPr/>
        </p:nvGrpSpPr>
        <p:grpSpPr>
          <a:xfrm>
            <a:off x="1403648" y="1484784"/>
            <a:ext cx="6354210" cy="1881500"/>
            <a:chOff x="1403648" y="2987660"/>
            <a:chExt cx="6354210" cy="1881500"/>
          </a:xfrm>
        </p:grpSpPr>
        <p:cxnSp>
          <p:nvCxnSpPr>
            <p:cNvPr id="14" name="直線コネクタ 13"/>
            <p:cNvCxnSpPr/>
            <p:nvPr/>
          </p:nvCxnSpPr>
          <p:spPr>
            <a:xfrm flipV="1">
              <a:off x="2627784" y="3356992"/>
              <a:ext cx="0" cy="1224136"/>
            </a:xfrm>
            <a:prstGeom prst="line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コネクタ 14"/>
            <p:cNvCxnSpPr>
              <a:endCxn id="16" idx="1"/>
            </p:cNvCxnSpPr>
            <p:nvPr/>
          </p:nvCxnSpPr>
          <p:spPr>
            <a:xfrm flipV="1">
              <a:off x="2627784" y="3172326"/>
              <a:ext cx="188148" cy="184666"/>
            </a:xfrm>
            <a:prstGeom prst="line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/>
            <p:cNvCxnSpPr/>
            <p:nvPr/>
          </p:nvCxnSpPr>
          <p:spPr>
            <a:xfrm flipV="1">
              <a:off x="6502486" y="3429000"/>
              <a:ext cx="0" cy="1224136"/>
            </a:xfrm>
            <a:prstGeom prst="line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4188723261"/>
                </p:ext>
              </p:extLst>
            </p:nvPr>
          </p:nvGraphicFramePr>
          <p:xfrm>
            <a:off x="1524000" y="3068960"/>
            <a:ext cx="6096000" cy="18002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テキスト ボックス 15"/>
            <p:cNvSpPr txBox="1"/>
            <p:nvPr/>
          </p:nvSpPr>
          <p:spPr>
            <a:xfrm>
              <a:off x="2815932" y="298766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実装開始</a:t>
              </a:r>
              <a:endParaRPr lang="en-US" dirty="0"/>
            </a:p>
          </p:txBody>
        </p:sp>
        <p:cxnSp>
          <p:nvCxnSpPr>
            <p:cNvPr id="27" name="直線コネクタ 26"/>
            <p:cNvCxnSpPr/>
            <p:nvPr/>
          </p:nvCxnSpPr>
          <p:spPr>
            <a:xfrm flipV="1">
              <a:off x="1403648" y="3366284"/>
              <a:ext cx="0" cy="1224136"/>
            </a:xfrm>
            <a:prstGeom prst="line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/>
            <p:cNvCxnSpPr>
              <a:endCxn id="26" idx="1"/>
            </p:cNvCxnSpPr>
            <p:nvPr/>
          </p:nvCxnSpPr>
          <p:spPr>
            <a:xfrm flipV="1">
              <a:off x="1403648" y="3172326"/>
              <a:ext cx="188148" cy="193958"/>
            </a:xfrm>
            <a:prstGeom prst="line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1591796" y="2987660"/>
              <a:ext cx="1162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キックオフ</a:t>
              </a:r>
              <a:endParaRPr lang="en-US" dirty="0"/>
            </a:p>
          </p:txBody>
        </p:sp>
        <p:cxnSp>
          <p:nvCxnSpPr>
            <p:cNvPr id="32" name="直線コネクタ 31"/>
            <p:cNvCxnSpPr/>
            <p:nvPr/>
          </p:nvCxnSpPr>
          <p:spPr>
            <a:xfrm flipV="1">
              <a:off x="7757858" y="3429000"/>
              <a:ext cx="0" cy="1224136"/>
            </a:xfrm>
            <a:prstGeom prst="line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/>
            <p:nvPr/>
          </p:nvCxnSpPr>
          <p:spPr>
            <a:xfrm flipH="1" flipV="1">
              <a:off x="7596336" y="3172326"/>
              <a:ext cx="161522" cy="256674"/>
            </a:xfrm>
            <a:prstGeom prst="line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テキスト ボックス 30"/>
            <p:cNvSpPr txBox="1"/>
            <p:nvPr/>
          </p:nvSpPr>
          <p:spPr>
            <a:xfrm>
              <a:off x="6639023" y="2987660"/>
              <a:ext cx="9573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リリース</a:t>
              </a:r>
              <a:endParaRPr lang="en-US" dirty="0"/>
            </a:p>
          </p:txBody>
        </p:sp>
        <p:cxnSp>
          <p:nvCxnSpPr>
            <p:cNvPr id="43" name="直線コネクタ 42"/>
            <p:cNvCxnSpPr>
              <a:endCxn id="44" idx="3"/>
            </p:cNvCxnSpPr>
            <p:nvPr/>
          </p:nvCxnSpPr>
          <p:spPr>
            <a:xfrm flipH="1" flipV="1">
              <a:off x="6300192" y="3172326"/>
              <a:ext cx="202294" cy="256674"/>
            </a:xfrm>
            <a:prstGeom prst="line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テキスト ボックス 43"/>
            <p:cNvSpPr txBox="1"/>
            <p:nvPr/>
          </p:nvSpPr>
          <p:spPr>
            <a:xfrm>
              <a:off x="4417945" y="2987660"/>
              <a:ext cx="18822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コードコンプリート</a:t>
              </a:r>
              <a:endParaRPr lang="en-US" dirty="0"/>
            </a:p>
          </p:txBody>
        </p:sp>
      </p:grpSp>
      <p:sp>
        <p:nvSpPr>
          <p:cNvPr id="47" name="タイトル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マイルストーンの線形ビュー</a:t>
            </a:r>
            <a:endParaRPr lang="en-US" dirty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835696" y="3789040"/>
            <a:ext cx="25539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スペックコンプリート</a:t>
            </a:r>
            <a:endParaRPr lang="en-US" altLang="ja-JP" dirty="0" smtClean="0"/>
          </a:p>
          <a:p>
            <a:r>
              <a:rPr lang="ja-JP" altLang="en-US" dirty="0" smtClean="0"/>
              <a:t>フィーチャーコーディング</a:t>
            </a:r>
            <a:endParaRPr lang="en-US" altLang="ja-JP" dirty="0" smtClean="0"/>
          </a:p>
          <a:p>
            <a:r>
              <a:rPr lang="ja-JP" altLang="en-US" dirty="0" smtClean="0"/>
              <a:t>コードコンプリート</a:t>
            </a:r>
            <a:endParaRPr lang="en-US" altLang="ja-JP" dirty="0" smtClean="0"/>
          </a:p>
          <a:p>
            <a:r>
              <a:rPr lang="ja-JP" altLang="en-US" dirty="0"/>
              <a:t>テストプランコンプリート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9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グループ化 12"/>
          <p:cNvGrpSpPr/>
          <p:nvPr/>
        </p:nvGrpSpPr>
        <p:grpSpPr>
          <a:xfrm>
            <a:off x="702618" y="980728"/>
            <a:ext cx="7901830" cy="5325355"/>
            <a:chOff x="702618" y="980728"/>
            <a:chExt cx="7901830" cy="5325355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702618" y="2058766"/>
              <a:ext cx="2880320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US" dirty="0" smtClean="0"/>
                <a:t>C/C++</a:t>
              </a:r>
              <a:r>
                <a:rPr lang="ja-JP" altLang="en-US" dirty="0" smtClean="0"/>
                <a:t> ヘッダファイル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altLang="ja-JP" dirty="0" smtClean="0"/>
                <a:t>C/C++ </a:t>
              </a:r>
              <a:r>
                <a:rPr lang="ja-JP" altLang="en-US" dirty="0" smtClean="0"/>
                <a:t>ソースファイル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altLang="ja-JP" dirty="0" smtClean="0"/>
                <a:t>Java</a:t>
              </a:r>
              <a:r>
                <a:rPr lang="ja-JP" altLang="en-US" dirty="0"/>
                <a:t> </a:t>
              </a:r>
              <a:r>
                <a:rPr lang="ja-JP" altLang="en-US" dirty="0" smtClean="0"/>
                <a:t>ソースファイル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その他、各種プログラミング言語で記述された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プログラムファイル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種々のリソースファイル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en-US" altLang="ja-JP" dirty="0" smtClean="0"/>
                <a:t>(</a:t>
              </a:r>
              <a:r>
                <a:rPr lang="ja-JP" altLang="en-US" dirty="0" smtClean="0"/>
                <a:t>文言、ダイアログ、</a:t>
              </a:r>
              <a:r>
                <a:rPr lang="en-US" altLang="ja-JP" dirty="0"/>
                <a:t/>
              </a:r>
              <a:br>
                <a:rPr lang="en-US" altLang="ja-JP" dirty="0"/>
              </a:br>
              <a:r>
                <a:rPr lang="ja-JP" altLang="en-US" dirty="0" smtClean="0"/>
                <a:t> アイコンなどの画像など</a:t>
              </a:r>
              <a:r>
                <a:rPr lang="en-US" altLang="ja-JP" dirty="0" smtClean="0"/>
                <a:t>)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インターフェイス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定義ファイル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データベース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定義ファイル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各種設定ファイル</a:t>
              </a:r>
              <a:endParaRPr lang="en-US" altLang="ja-JP" dirty="0" smtClean="0"/>
            </a:p>
            <a:p>
              <a:pPr algn="r"/>
              <a:r>
                <a:rPr lang="ja-JP" altLang="en-US" dirty="0" smtClean="0"/>
                <a:t>など</a:t>
              </a:r>
              <a:endParaRPr lang="en-US" dirty="0"/>
            </a:p>
          </p:txBody>
        </p:sp>
        <p:grpSp>
          <p:nvGrpSpPr>
            <p:cNvPr id="7" name="グループ化 6"/>
            <p:cNvGrpSpPr/>
            <p:nvPr/>
          </p:nvGrpSpPr>
          <p:grpSpPr>
            <a:xfrm>
              <a:off x="1348574" y="980728"/>
              <a:ext cx="6984775" cy="918564"/>
              <a:chOff x="1115616" y="1846906"/>
              <a:chExt cx="6984775" cy="918564"/>
            </a:xfrm>
          </p:grpSpPr>
          <p:sp>
            <p:nvSpPr>
              <p:cNvPr id="5" name="右矢印 4"/>
              <p:cNvSpPr/>
              <p:nvPr/>
            </p:nvSpPr>
            <p:spPr>
              <a:xfrm>
                <a:off x="2959174" y="2063872"/>
                <a:ext cx="576064" cy="484632"/>
              </a:xfrm>
              <a:prstGeom prst="rightArrow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右矢印 11"/>
              <p:cNvSpPr/>
              <p:nvPr/>
            </p:nvSpPr>
            <p:spPr>
              <a:xfrm>
                <a:off x="5681554" y="2063872"/>
                <a:ext cx="576064" cy="484632"/>
              </a:xfrm>
              <a:prstGeom prst="rightArrow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" name="1 つの角を切り取った四角形 5"/>
              <p:cNvSpPr/>
              <p:nvPr/>
            </p:nvSpPr>
            <p:spPr>
              <a:xfrm>
                <a:off x="1115616" y="1848988"/>
                <a:ext cx="1540800" cy="914400"/>
              </a:xfrm>
              <a:prstGeom prst="snip1Rect">
                <a:avLst/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dirty="0" smtClean="0"/>
                  <a:t>一次</a:t>
                </a:r>
                <a:endParaRPr kumimoji="1" lang="en-US" altLang="ja-JP" dirty="0" smtClean="0"/>
              </a:p>
              <a:p>
                <a:pPr algn="ctr"/>
                <a:r>
                  <a:rPr lang="ja-JP" altLang="en-US" dirty="0" smtClean="0"/>
                  <a:t>ファイル群</a:t>
                </a:r>
                <a:endParaRPr kumimoji="1" lang="ja-JP" altLang="en-US" dirty="0"/>
              </a:p>
            </p:txBody>
          </p:sp>
          <p:sp>
            <p:nvSpPr>
              <p:cNvPr id="18" name="対角する 2 つの角を切り取った四角形 17"/>
              <p:cNvSpPr/>
              <p:nvPr/>
            </p:nvSpPr>
            <p:spPr>
              <a:xfrm>
                <a:off x="3837996" y="1848988"/>
                <a:ext cx="1540800" cy="914400"/>
              </a:xfrm>
              <a:prstGeom prst="snip2DiagRect">
                <a:avLst/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dirty="0" smtClean="0"/>
                  <a:t>中間</a:t>
                </a:r>
                <a:endParaRPr kumimoji="1" lang="en-US" altLang="ja-JP" dirty="0" smtClean="0"/>
              </a:p>
              <a:p>
                <a:pPr algn="ctr"/>
                <a:r>
                  <a:rPr lang="ja-JP" altLang="en-US" dirty="0" smtClean="0"/>
                  <a:t>ファイル群</a:t>
                </a:r>
                <a:endParaRPr kumimoji="1" lang="ja-JP" altLang="en-US" dirty="0"/>
              </a:p>
            </p:txBody>
          </p:sp>
          <p:sp>
            <p:nvSpPr>
              <p:cNvPr id="20" name="片側の 2 つの角を切り取った四角形 19"/>
              <p:cNvSpPr/>
              <p:nvPr/>
            </p:nvSpPr>
            <p:spPr>
              <a:xfrm>
                <a:off x="6560376" y="1846906"/>
                <a:ext cx="1540015" cy="918564"/>
              </a:xfrm>
              <a:prstGeom prst="snip2SameRect">
                <a:avLst>
                  <a:gd name="adj1" fmla="val 17773"/>
                  <a:gd name="adj2" fmla="val 16456"/>
                </a:avLst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/>
                  <a:t>実行可能なソフトウェア </a:t>
                </a:r>
                <a:r>
                  <a:rPr lang="en-US" altLang="ja-JP" dirty="0" smtClean="0"/>
                  <a:t>(</a:t>
                </a:r>
                <a:r>
                  <a:rPr kumimoji="1" lang="ja-JP" altLang="en-US" dirty="0" smtClean="0"/>
                  <a:t>ビルド</a:t>
                </a:r>
                <a:r>
                  <a:rPr kumimoji="1" lang="en-US" altLang="ja-JP" dirty="0" smtClean="0"/>
                  <a:t>)</a:t>
                </a:r>
                <a:endParaRPr kumimoji="1" lang="ja-JP" altLang="en-US" dirty="0"/>
              </a:p>
            </p:txBody>
          </p:sp>
        </p:grpSp>
        <p:sp>
          <p:nvSpPr>
            <p:cNvPr id="19" name="テキスト ボックス 18"/>
            <p:cNvSpPr txBox="1"/>
            <p:nvPr/>
          </p:nvSpPr>
          <p:spPr>
            <a:xfrm>
              <a:off x="3611513" y="2058766"/>
              <a:ext cx="244827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オブジェクトファイル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ライブラリファイル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プリコンパイル済み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ヘッダファイル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マップファイル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プログラムデータ</a:t>
              </a:r>
              <a:r>
                <a:rPr lang="en-US" altLang="ja-JP" dirty="0"/>
                <a:t/>
              </a:r>
              <a:br>
                <a:rPr lang="en-US" altLang="ja-JP" dirty="0"/>
              </a:br>
              <a:r>
                <a:rPr lang="ja-JP" altLang="en-US" dirty="0" smtClean="0"/>
                <a:t>ベースファイル</a:t>
              </a:r>
              <a:endParaRPr lang="en-US" altLang="ja-JP" dirty="0" smtClean="0"/>
            </a:p>
            <a:p>
              <a:pPr algn="r"/>
              <a:r>
                <a:rPr lang="ja-JP" altLang="en-US" dirty="0"/>
                <a:t>など</a:t>
              </a:r>
              <a:endParaRPr lang="en-US" altLang="ja-JP" dirty="0" smtClean="0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6588224" y="2058766"/>
              <a:ext cx="201622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US" altLang="ja-JP" dirty="0" smtClean="0"/>
                <a:t>.exe </a:t>
              </a:r>
              <a:r>
                <a:rPr lang="ja-JP" altLang="en-US" dirty="0" smtClean="0"/>
                <a:t>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altLang="ja-JP" dirty="0" smtClean="0"/>
                <a:t>.</a:t>
              </a:r>
              <a:r>
                <a:rPr lang="en-US" altLang="ja-JP" dirty="0" err="1" smtClean="0"/>
                <a:t>msi</a:t>
              </a:r>
              <a:r>
                <a:rPr lang="en-US" altLang="ja-JP" dirty="0" smtClean="0"/>
                <a:t> </a:t>
              </a:r>
              <a:r>
                <a:rPr lang="ja-JP" altLang="en-US" dirty="0" smtClean="0"/>
                <a:t>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altLang="ja-JP" dirty="0" smtClean="0"/>
                <a:t>.class</a:t>
              </a:r>
              <a:r>
                <a:rPr lang="ja-JP" altLang="en-US" dirty="0" smtClean="0"/>
                <a:t> 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dirty="0" smtClean="0"/>
                <a:t>.</a:t>
              </a:r>
              <a:r>
                <a:rPr lang="en-US" dirty="0" err="1" smtClean="0"/>
                <a:t>dll</a:t>
              </a:r>
              <a:r>
                <a:rPr lang="ja-JP" altLang="en-US" dirty="0" smtClean="0"/>
                <a:t> 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dirty="0" smtClean="0"/>
                <a:t>.jar</a:t>
              </a:r>
              <a:r>
                <a:rPr lang="ja-JP" altLang="en-US" dirty="0" smtClean="0"/>
                <a:t> 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dirty="0" smtClean="0"/>
                <a:t>.war </a:t>
              </a:r>
              <a:r>
                <a:rPr lang="ja-JP" altLang="en-US" dirty="0" smtClean="0"/>
                <a:t>ファイル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altLang="ja-JP" dirty="0"/>
                <a:t>.</a:t>
              </a:r>
              <a:r>
                <a:rPr lang="en-US" altLang="ja-JP" dirty="0" smtClean="0"/>
                <a:t>lib</a:t>
              </a:r>
              <a:r>
                <a:rPr lang="ja-JP" altLang="en-US" dirty="0" smtClean="0"/>
                <a:t> ファイル</a:t>
              </a:r>
              <a:endParaRPr lang="en-US" altLang="ja-JP" dirty="0" smtClean="0"/>
            </a:p>
            <a:p>
              <a:pPr algn="r"/>
              <a:r>
                <a:rPr lang="ja-JP" altLang="en-US" dirty="0"/>
                <a:t>など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6634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Ant</a:t>
            </a:r>
            <a:r>
              <a:rPr kumimoji="1" lang="ja-JP" altLang="en-US" dirty="0" smtClean="0"/>
              <a:t>の働き</a:t>
            </a:r>
            <a:endParaRPr kumimoji="1" lang="ja-JP" altLang="en-US" dirty="0"/>
          </a:p>
        </p:txBody>
      </p:sp>
      <p:pic>
        <p:nvPicPr>
          <p:cNvPr id="1027" name="Picture 3" descr="C:\Users\yotsuda\AppData\Local\Microsoft\Windows\Temporary Internet Files\Content.IE5\9DO239OL\MC9002407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42" y="5157192"/>
            <a:ext cx="1827212" cy="157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グループ化 13"/>
          <p:cNvGrpSpPr/>
          <p:nvPr/>
        </p:nvGrpSpPr>
        <p:grpSpPr>
          <a:xfrm>
            <a:off x="1223628" y="1846906"/>
            <a:ext cx="7486695" cy="4246390"/>
            <a:chOff x="1223628" y="1846906"/>
            <a:chExt cx="7486695" cy="4246390"/>
          </a:xfrm>
        </p:grpSpPr>
        <p:grpSp>
          <p:nvGrpSpPr>
            <p:cNvPr id="7" name="グループ化 6"/>
            <p:cNvGrpSpPr/>
            <p:nvPr/>
          </p:nvGrpSpPr>
          <p:grpSpPr>
            <a:xfrm>
              <a:off x="1348574" y="1846906"/>
              <a:ext cx="6984775" cy="918564"/>
              <a:chOff x="1115616" y="1846906"/>
              <a:chExt cx="6984775" cy="918564"/>
            </a:xfrm>
          </p:grpSpPr>
          <p:sp>
            <p:nvSpPr>
              <p:cNvPr id="5" name="右矢印 4"/>
              <p:cNvSpPr/>
              <p:nvPr/>
            </p:nvSpPr>
            <p:spPr>
              <a:xfrm>
                <a:off x="2959174" y="2063872"/>
                <a:ext cx="576064" cy="484632"/>
              </a:xfrm>
              <a:prstGeom prst="rightArrow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右矢印 11"/>
              <p:cNvSpPr/>
              <p:nvPr/>
            </p:nvSpPr>
            <p:spPr>
              <a:xfrm>
                <a:off x="5681554" y="2063872"/>
                <a:ext cx="576064" cy="484632"/>
              </a:xfrm>
              <a:prstGeom prst="rightArrow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" name="1 つの角を切り取った四角形 5"/>
              <p:cNvSpPr/>
              <p:nvPr/>
            </p:nvSpPr>
            <p:spPr>
              <a:xfrm>
                <a:off x="1115616" y="1848988"/>
                <a:ext cx="1540800" cy="914400"/>
              </a:xfrm>
              <a:prstGeom prst="snip1Rect">
                <a:avLst/>
              </a:prstGeom>
              <a:noFill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dirty="0" smtClean="0"/>
                  <a:t>一次</a:t>
                </a:r>
                <a:endParaRPr kumimoji="1" lang="en-US" altLang="ja-JP" dirty="0" smtClean="0"/>
              </a:p>
              <a:p>
                <a:pPr algn="ctr"/>
                <a:r>
                  <a:rPr lang="ja-JP" altLang="en-US" dirty="0" smtClean="0"/>
                  <a:t>ファイル群</a:t>
                </a:r>
                <a:endParaRPr kumimoji="1" lang="ja-JP" altLang="en-US" dirty="0"/>
              </a:p>
            </p:txBody>
          </p:sp>
          <p:sp>
            <p:nvSpPr>
              <p:cNvPr id="18" name="対角する 2 つの角を切り取った四角形 17"/>
              <p:cNvSpPr/>
              <p:nvPr/>
            </p:nvSpPr>
            <p:spPr>
              <a:xfrm>
                <a:off x="3837996" y="1848988"/>
                <a:ext cx="1540800" cy="914400"/>
              </a:xfrm>
              <a:prstGeom prst="snip2DiagRect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dirty="0" smtClean="0"/>
                  <a:t>中間</a:t>
                </a:r>
                <a:endParaRPr kumimoji="1" lang="en-US" altLang="ja-JP" dirty="0" smtClean="0"/>
              </a:p>
              <a:p>
                <a:pPr algn="ctr"/>
                <a:r>
                  <a:rPr lang="ja-JP" altLang="en-US" dirty="0" smtClean="0"/>
                  <a:t>ファイル群</a:t>
                </a:r>
                <a:endParaRPr kumimoji="1" lang="ja-JP" altLang="en-US" dirty="0"/>
              </a:p>
            </p:txBody>
          </p:sp>
          <p:sp>
            <p:nvSpPr>
              <p:cNvPr id="20" name="片側の 2 つの角を切り取った四角形 19"/>
              <p:cNvSpPr/>
              <p:nvPr/>
            </p:nvSpPr>
            <p:spPr>
              <a:xfrm>
                <a:off x="6560376" y="1846906"/>
                <a:ext cx="1540015" cy="918564"/>
              </a:xfrm>
              <a:prstGeom prst="snip2SameRect">
                <a:avLst>
                  <a:gd name="adj1" fmla="val 17773"/>
                  <a:gd name="adj2" fmla="val 16456"/>
                </a:avLst>
              </a:prstGeom>
              <a:blipFill>
                <a:blip r:embed="rId4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/>
                  <a:t>実行可能なソフトウェア </a:t>
                </a:r>
                <a:r>
                  <a:rPr lang="en-US" altLang="ja-JP" dirty="0" smtClean="0"/>
                  <a:t>(</a:t>
                </a:r>
                <a:r>
                  <a:rPr kumimoji="1" lang="ja-JP" altLang="en-US" dirty="0" smtClean="0"/>
                  <a:t>ビルド</a:t>
                </a:r>
                <a:r>
                  <a:rPr kumimoji="1" lang="en-US" altLang="ja-JP" dirty="0" smtClean="0"/>
                  <a:t>)</a:t>
                </a:r>
                <a:endParaRPr kumimoji="1" lang="ja-JP" altLang="en-US" dirty="0"/>
              </a:p>
            </p:txBody>
          </p:sp>
        </p:grpSp>
        <p:sp>
          <p:nvSpPr>
            <p:cNvPr id="23" name="テキスト ボックス 22"/>
            <p:cNvSpPr txBox="1"/>
            <p:nvPr/>
          </p:nvSpPr>
          <p:spPr>
            <a:xfrm>
              <a:off x="5688124" y="3230974"/>
              <a:ext cx="2775119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外部ツール</a:t>
              </a:r>
              <a:endParaRPr kumimoji="1"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altLang="ja-JP" dirty="0" smtClean="0"/>
                <a:t>SCM</a:t>
              </a:r>
              <a:r>
                <a:rPr lang="ja-JP" altLang="en-US" dirty="0" smtClean="0"/>
                <a:t>ツール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コンパイラ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リンカ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アーカイバ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自動テストツール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インストーラ生成</a:t>
              </a:r>
              <a:r>
                <a:rPr lang="ja-JP" altLang="en-US" dirty="0"/>
                <a:t>ツール</a:t>
              </a:r>
              <a:endParaRPr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kumimoji="1" lang="ja-JP" altLang="en-US" dirty="0" smtClean="0"/>
                <a:t>ドキュメント生成ツール</a:t>
              </a:r>
              <a:endParaRPr kumimoji="1" lang="en-US" altLang="ja-JP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ja-JP" altLang="en-US" dirty="0" smtClean="0"/>
                <a:t>ファイル転送ツール</a:t>
              </a:r>
              <a:endParaRPr lang="en-US" altLang="ja-JP" dirty="0" smtClean="0"/>
            </a:p>
            <a:p>
              <a:pPr algn="r"/>
              <a:r>
                <a:rPr lang="ja-JP" altLang="en-US" dirty="0"/>
                <a:t>など</a:t>
              </a:r>
              <a:endParaRPr kumimoji="1" lang="ja-JP" altLang="en-US" dirty="0"/>
            </a:p>
          </p:txBody>
        </p:sp>
        <p:sp>
          <p:nvSpPr>
            <p:cNvPr id="26" name="1 つの角を切り取った四角形 25"/>
            <p:cNvSpPr/>
            <p:nvPr/>
          </p:nvSpPr>
          <p:spPr>
            <a:xfrm>
              <a:off x="1223628" y="3717032"/>
              <a:ext cx="2016224" cy="1058416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ビルド手順書</a:t>
              </a:r>
              <a:endParaRPr kumimoji="1" lang="en-US" altLang="ja-JP" dirty="0" smtClean="0"/>
            </a:p>
            <a:p>
              <a:pPr algn="ctr"/>
              <a:r>
                <a:rPr lang="en-US" altLang="ja-JP" dirty="0" smtClean="0"/>
                <a:t>(</a:t>
              </a:r>
              <a:r>
                <a:rPr lang="ja-JP" altLang="en-US" dirty="0" smtClean="0"/>
                <a:t>ビルドスクリプト</a:t>
              </a:r>
              <a:r>
                <a:rPr lang="en-US" altLang="ja-JP" dirty="0" smtClean="0"/>
                <a:t>)</a:t>
              </a:r>
              <a:endParaRPr kumimoji="1" lang="ja-JP" altLang="en-US" dirty="0"/>
            </a:p>
          </p:txBody>
        </p:sp>
        <p:grpSp>
          <p:nvGrpSpPr>
            <p:cNvPr id="9" name="グループ化 8"/>
            <p:cNvGrpSpPr/>
            <p:nvPr/>
          </p:nvGrpSpPr>
          <p:grpSpPr>
            <a:xfrm>
              <a:off x="7164288" y="2988794"/>
              <a:ext cx="1546035" cy="1304302"/>
              <a:chOff x="6874119" y="2844778"/>
              <a:chExt cx="1546035" cy="1304302"/>
            </a:xfrm>
          </p:grpSpPr>
          <p:pic>
            <p:nvPicPr>
              <p:cNvPr id="3" name="図 2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4119" y="2863266"/>
                <a:ext cx="912872" cy="1285814"/>
              </a:xfrm>
              <a:prstGeom prst="rect">
                <a:avLst/>
              </a:prstGeom>
            </p:spPr>
          </p:pic>
          <p:pic>
            <p:nvPicPr>
              <p:cNvPr id="4" name="図 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7251711" y="2844778"/>
                <a:ext cx="1168443" cy="1168443"/>
              </a:xfrm>
              <a:prstGeom prst="rect">
                <a:avLst/>
              </a:prstGeom>
            </p:spPr>
          </p:pic>
        </p:grpSp>
        <p:grpSp>
          <p:nvGrpSpPr>
            <p:cNvPr id="11" name="グループ化 10"/>
            <p:cNvGrpSpPr/>
            <p:nvPr/>
          </p:nvGrpSpPr>
          <p:grpSpPr>
            <a:xfrm>
              <a:off x="3639939" y="3128420"/>
              <a:ext cx="1856601" cy="2676844"/>
              <a:chOff x="3639939" y="3128420"/>
              <a:chExt cx="1856601" cy="2676844"/>
            </a:xfrm>
          </p:grpSpPr>
          <p:grpSp>
            <p:nvGrpSpPr>
              <p:cNvPr id="10" name="グループ化 9"/>
              <p:cNvGrpSpPr/>
              <p:nvPr/>
            </p:nvGrpSpPr>
            <p:grpSpPr>
              <a:xfrm>
                <a:off x="3639939" y="3128420"/>
                <a:ext cx="1508125" cy="2173667"/>
                <a:chOff x="3639939" y="3128420"/>
                <a:chExt cx="1508125" cy="2173667"/>
              </a:xfrm>
            </p:grpSpPr>
            <p:pic>
              <p:nvPicPr>
                <p:cNvPr id="1026" name="Picture 2" descr="C:\Users\yotsuda\AppData\Local\Microsoft\Windows\Temporary Internet Files\Content.IE5\88G2VFGD\MC900250784[1].wmf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154905">
                  <a:off x="4737433" y="3128420"/>
                  <a:ext cx="365870" cy="8037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1" name="Picture 7" descr="C:\Users\yotsuda\AppData\Local\Microsoft\Windows\Temporary Internet Files\Content.IE5\4SV5O5UP\MC900240801[1].wmf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39939" y="3474874"/>
                  <a:ext cx="1508125" cy="182721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8" name="テキスト ボックス 7"/>
              <p:cNvSpPr txBox="1"/>
              <p:nvPr/>
            </p:nvSpPr>
            <p:spPr>
              <a:xfrm>
                <a:off x="4067944" y="5435932"/>
                <a:ext cx="14285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ビルドツール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270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1115616" y="188640"/>
            <a:ext cx="7560840" cy="5904656"/>
            <a:chOff x="1187624" y="188640"/>
            <a:chExt cx="7560840" cy="5904656"/>
          </a:xfrm>
        </p:grpSpPr>
        <p:sp>
          <p:nvSpPr>
            <p:cNvPr id="3" name="角丸四角形 2"/>
            <p:cNvSpPr/>
            <p:nvPr/>
          </p:nvSpPr>
          <p:spPr>
            <a:xfrm>
              <a:off x="1187624" y="188640"/>
              <a:ext cx="7560840" cy="590465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 開発プロジェクトチーム</a:t>
              </a:r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5220072" y="2420888"/>
              <a:ext cx="3168352" cy="338437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</a:t>
              </a:r>
              <a:r>
                <a:rPr lang="ja-JP" altLang="en-US" dirty="0"/>
                <a:t>テスト</a:t>
              </a:r>
              <a:r>
                <a:rPr lang="ja-JP" altLang="en-US" dirty="0" smtClean="0"/>
                <a:t>チーム</a:t>
              </a:r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sp>
          <p:nvSpPr>
            <p:cNvPr id="4" name="角丸四角形 3"/>
            <p:cNvSpPr/>
            <p:nvPr/>
          </p:nvSpPr>
          <p:spPr>
            <a:xfrm>
              <a:off x="1547664" y="2420888"/>
              <a:ext cx="3168352" cy="338437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ja-JP" altLang="en-US" dirty="0" smtClean="0"/>
                <a:t>    開発チーム</a:t>
              </a:r>
              <a:endParaRPr lang="en-US" altLang="ja-JP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sp>
          <p:nvSpPr>
            <p:cNvPr id="7" name="直線コネクタ 3"/>
            <p:cNvSpPr/>
            <p:nvPr/>
          </p:nvSpPr>
          <p:spPr>
            <a:xfrm>
              <a:off x="5148064" y="936131"/>
              <a:ext cx="1670702" cy="11660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670702" y="0"/>
                  </a:moveTo>
                  <a:lnTo>
                    <a:pt x="1670702" y="116605"/>
                  </a:lnTo>
                  <a:lnTo>
                    <a:pt x="0" y="116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aphicFrame>
          <p:nvGraphicFramePr>
            <p:cNvPr id="2" name="図表 1"/>
            <p:cNvGraphicFramePr/>
            <p:nvPr>
              <p:extLst>
                <p:ext uri="{D42A27DB-BD31-4B8C-83A1-F6EECF244321}">
                  <p14:modId xmlns:p14="http://schemas.microsoft.com/office/powerpoint/2010/main" val="2557227470"/>
                </p:ext>
              </p:extLst>
            </p:nvPr>
          </p:nvGraphicFramePr>
          <p:xfrm>
            <a:off x="1524000" y="764704"/>
            <a:ext cx="6864424" cy="48403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6889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グループ化 21"/>
          <p:cNvGrpSpPr/>
          <p:nvPr/>
        </p:nvGrpSpPr>
        <p:grpSpPr>
          <a:xfrm>
            <a:off x="1352298" y="908720"/>
            <a:ext cx="7180142" cy="5381550"/>
            <a:chOff x="1352298" y="908720"/>
            <a:chExt cx="7180142" cy="5381550"/>
          </a:xfrm>
        </p:grpSpPr>
        <p:sp>
          <p:nvSpPr>
            <p:cNvPr id="6" name="1 つの角を切り取った四角形 5"/>
            <p:cNvSpPr/>
            <p:nvPr/>
          </p:nvSpPr>
          <p:spPr>
            <a:xfrm>
              <a:off x="1352298" y="908720"/>
              <a:ext cx="1540800" cy="914400"/>
            </a:xfrm>
            <a:prstGeom prst="snip1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main.c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2010.09.2</a:t>
              </a:r>
              <a:r>
                <a:rPr kumimoji="1" lang="en-US" altLang="ja-JP" dirty="0" smtClean="0"/>
                <a:t>8</a:t>
              </a:r>
            </a:p>
          </p:txBody>
        </p:sp>
        <p:grpSp>
          <p:nvGrpSpPr>
            <p:cNvPr id="11" name="グループ化 10"/>
            <p:cNvGrpSpPr/>
            <p:nvPr/>
          </p:nvGrpSpPr>
          <p:grpSpPr>
            <a:xfrm>
              <a:off x="3419872" y="2358433"/>
              <a:ext cx="1728192" cy="2654743"/>
              <a:chOff x="3639939" y="3128420"/>
              <a:chExt cx="1728192" cy="2654743"/>
            </a:xfrm>
          </p:grpSpPr>
          <p:grpSp>
            <p:nvGrpSpPr>
              <p:cNvPr id="10" name="グループ化 9"/>
              <p:cNvGrpSpPr/>
              <p:nvPr/>
            </p:nvGrpSpPr>
            <p:grpSpPr>
              <a:xfrm>
                <a:off x="3639939" y="3128420"/>
                <a:ext cx="1508125" cy="2173667"/>
                <a:chOff x="3639939" y="3128420"/>
                <a:chExt cx="1508125" cy="2173667"/>
              </a:xfrm>
            </p:grpSpPr>
            <p:pic>
              <p:nvPicPr>
                <p:cNvPr id="1026" name="Picture 2" descr="C:\Users\yotsuda\AppData\Local\Microsoft\Windows\Temporary Internet Files\Content.IE5\88G2VFGD\MC900250784[1].wmf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154905">
                  <a:off x="4737433" y="3128420"/>
                  <a:ext cx="365870" cy="8037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1" name="Picture 7" descr="C:\Users\yotsuda\AppData\Local\Microsoft\Windows\Temporary Internet Files\Content.IE5\4SV5O5UP\MC900240801[1].wmf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39939" y="3474874"/>
                  <a:ext cx="1508125" cy="182721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8" name="テキスト ボックス 7"/>
              <p:cNvSpPr txBox="1"/>
              <p:nvPr/>
            </p:nvSpPr>
            <p:spPr>
              <a:xfrm>
                <a:off x="3939535" y="5413831"/>
                <a:ext cx="14285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ビルドツール</a:t>
                </a:r>
                <a:endParaRPr lang="en-US" dirty="0"/>
              </a:p>
            </p:txBody>
          </p:sp>
        </p:grpSp>
        <p:sp>
          <p:nvSpPr>
            <p:cNvPr id="21" name="対角する 2 つの角を切り取った四角形 20"/>
            <p:cNvSpPr/>
            <p:nvPr/>
          </p:nvSpPr>
          <p:spPr>
            <a:xfrm>
              <a:off x="1352298" y="2442592"/>
              <a:ext cx="1540800" cy="914400"/>
            </a:xfrm>
            <a:prstGeom prst="snip2Diag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m</a:t>
              </a:r>
              <a:r>
                <a:rPr kumimoji="1" lang="en-US" altLang="ja-JP" dirty="0" smtClean="0"/>
                <a:t>ain.obj</a:t>
              </a:r>
            </a:p>
            <a:p>
              <a:pPr algn="ctr"/>
              <a:r>
                <a:rPr lang="en-US" altLang="ja-JP" dirty="0" smtClean="0"/>
                <a:t>2010.09.14</a:t>
              </a:r>
              <a:endParaRPr kumimoji="1" lang="ja-JP" altLang="en-US" dirty="0"/>
            </a:p>
          </p:txBody>
        </p:sp>
        <p:sp>
          <p:nvSpPr>
            <p:cNvPr id="9" name="雲形吹き出し 8"/>
            <p:cNvSpPr/>
            <p:nvPr/>
          </p:nvSpPr>
          <p:spPr>
            <a:xfrm>
              <a:off x="5580112" y="976564"/>
              <a:ext cx="2952328" cy="2376264"/>
            </a:xfrm>
            <a:prstGeom prst="cloudCallout">
              <a:avLst>
                <a:gd name="adj1" fmla="val -65596"/>
                <a:gd name="adj2" fmla="val 33239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main.obj</a:t>
              </a:r>
              <a:r>
                <a:rPr lang="ja-JP" altLang="en-US" dirty="0" smtClean="0"/>
                <a:t> が古い。</a:t>
              </a:r>
              <a:endParaRPr lang="en-US" altLang="ja-JP" dirty="0" smtClean="0"/>
            </a:p>
            <a:p>
              <a:pPr algn="ctr"/>
              <a:r>
                <a:rPr lang="en-US" altLang="ja-JP" dirty="0" err="1" smtClean="0"/>
                <a:t>main.c</a:t>
              </a:r>
              <a:r>
                <a:rPr lang="ja-JP" altLang="en-US" dirty="0" smtClean="0"/>
                <a:t> を</a:t>
              </a:r>
              <a:r>
                <a:rPr lang="ja-JP" altLang="en-US" dirty="0"/>
                <a:t>再</a:t>
              </a:r>
              <a:r>
                <a:rPr lang="ja-JP" altLang="en-US" dirty="0" smtClean="0"/>
                <a:t>コンパイルし</a:t>
              </a:r>
              <a:r>
                <a:rPr lang="ja-JP" altLang="en-US" dirty="0"/>
                <a:t>て</a:t>
              </a:r>
              <a:r>
                <a:rPr lang="ja-JP" altLang="en-US" dirty="0" smtClean="0"/>
                <a:t>、</a:t>
              </a:r>
              <a:r>
                <a:rPr lang="en-US" altLang="ja-JP" dirty="0" smtClean="0"/>
                <a:t>main.obj</a:t>
              </a:r>
              <a:r>
                <a:rPr lang="ja-JP" altLang="en-US" dirty="0" smtClean="0"/>
                <a:t> を作り直す必要があるな</a:t>
              </a:r>
              <a:r>
                <a:rPr lang="en-US" altLang="ja-JP" dirty="0" smtClean="0"/>
                <a:t>…</a:t>
              </a:r>
              <a:endParaRPr lang="en-US" dirty="0"/>
            </a:p>
          </p:txBody>
        </p:sp>
        <p:sp>
          <p:nvSpPr>
            <p:cNvPr id="24" name="1 つの角を切り取った四角形 23"/>
            <p:cNvSpPr/>
            <p:nvPr/>
          </p:nvSpPr>
          <p:spPr>
            <a:xfrm>
              <a:off x="1360215" y="3814908"/>
              <a:ext cx="1540800" cy="914400"/>
            </a:xfrm>
            <a:prstGeom prst="snip1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sub.c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2010.09.10</a:t>
              </a:r>
              <a:endParaRPr kumimoji="1" lang="en-US" altLang="ja-JP" dirty="0" smtClean="0"/>
            </a:p>
          </p:txBody>
        </p:sp>
        <p:sp>
          <p:nvSpPr>
            <p:cNvPr id="25" name="対角する 2 つの角を切り取った四角形 24"/>
            <p:cNvSpPr/>
            <p:nvPr/>
          </p:nvSpPr>
          <p:spPr>
            <a:xfrm>
              <a:off x="1360215" y="5375870"/>
              <a:ext cx="1540800" cy="914400"/>
            </a:xfrm>
            <a:prstGeom prst="snip2Diag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sub</a:t>
              </a:r>
              <a:r>
                <a:rPr kumimoji="1" lang="en-US" altLang="ja-JP" dirty="0" smtClean="0"/>
                <a:t>.obj</a:t>
              </a:r>
            </a:p>
            <a:p>
              <a:pPr algn="ctr"/>
              <a:r>
                <a:rPr lang="en-US" altLang="ja-JP" dirty="0" smtClean="0"/>
                <a:t>2010.09.14</a:t>
              </a:r>
              <a:endParaRPr kumimoji="1" lang="ja-JP" altLang="en-US" dirty="0"/>
            </a:p>
          </p:txBody>
        </p:sp>
        <p:cxnSp>
          <p:nvCxnSpPr>
            <p:cNvPr id="16" name="直線矢印コネクタ 15"/>
            <p:cNvCxnSpPr/>
            <p:nvPr/>
          </p:nvCxnSpPr>
          <p:spPr>
            <a:xfrm>
              <a:off x="1845221" y="1823120"/>
              <a:ext cx="0" cy="61947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8"/>
            <p:cNvSpPr txBox="1"/>
            <p:nvPr/>
          </p:nvSpPr>
          <p:spPr>
            <a:xfrm>
              <a:off x="1990267" y="19549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比較</a:t>
              </a:r>
              <a:endParaRPr lang="en-US" dirty="0"/>
            </a:p>
          </p:txBody>
        </p:sp>
        <p:cxnSp>
          <p:nvCxnSpPr>
            <p:cNvPr id="29" name="直線矢印コネクタ 28"/>
            <p:cNvCxnSpPr/>
            <p:nvPr/>
          </p:nvCxnSpPr>
          <p:spPr>
            <a:xfrm>
              <a:off x="1851265" y="4744219"/>
              <a:ext cx="0" cy="61947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テキスト ボックス 29"/>
            <p:cNvSpPr txBox="1"/>
            <p:nvPr/>
          </p:nvSpPr>
          <p:spPr>
            <a:xfrm>
              <a:off x="1996311" y="487603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比較</a:t>
              </a:r>
              <a:endParaRPr lang="en-US" dirty="0"/>
            </a:p>
          </p:txBody>
        </p:sp>
        <p:sp>
          <p:nvSpPr>
            <p:cNvPr id="31" name="雲形吹き出し 30"/>
            <p:cNvSpPr/>
            <p:nvPr/>
          </p:nvSpPr>
          <p:spPr>
            <a:xfrm>
              <a:off x="5148064" y="3717032"/>
              <a:ext cx="2880320" cy="1728192"/>
            </a:xfrm>
            <a:prstGeom prst="cloudCallout">
              <a:avLst>
                <a:gd name="adj1" fmla="val -49464"/>
                <a:gd name="adj2" fmla="val -48283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sub.obj</a:t>
              </a:r>
              <a:r>
                <a:rPr lang="ja-JP" altLang="en-US" dirty="0" smtClean="0"/>
                <a:t> を作り直す必要はないな</a:t>
              </a:r>
              <a:r>
                <a:rPr lang="en-US" altLang="ja-JP" dirty="0" smtClean="0"/>
                <a:t>…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2208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1 つの角を切り取った四角形 41"/>
          <p:cNvSpPr/>
          <p:nvPr/>
        </p:nvSpPr>
        <p:spPr>
          <a:xfrm>
            <a:off x="2915816" y="426368"/>
            <a:ext cx="2016224" cy="1058416"/>
          </a:xfrm>
          <a:prstGeom prst="snip1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ビルド手順書</a:t>
            </a:r>
            <a:endParaRPr kumimoji="1" lang="en-US" altLang="ja-JP" dirty="0" smtClean="0"/>
          </a:p>
          <a:p>
            <a:pPr algn="ctr"/>
            <a:r>
              <a:rPr lang="en-US" altLang="ja-JP" dirty="0" smtClean="0"/>
              <a:t>(</a:t>
            </a:r>
            <a:r>
              <a:rPr lang="ja-JP" altLang="en-US" dirty="0" smtClean="0"/>
              <a:t>ビルドスクリプト</a:t>
            </a:r>
            <a:r>
              <a:rPr lang="en-US" altLang="ja-JP" dirty="0" smtClean="0"/>
              <a:t>)</a:t>
            </a:r>
            <a:endParaRPr kumimoji="1" lang="ja-JP" altLang="en-US" dirty="0"/>
          </a:p>
        </p:txBody>
      </p:sp>
      <p:grpSp>
        <p:nvGrpSpPr>
          <p:cNvPr id="41" name="グループ化 40"/>
          <p:cNvGrpSpPr/>
          <p:nvPr/>
        </p:nvGrpSpPr>
        <p:grpSpPr>
          <a:xfrm>
            <a:off x="3669802" y="1772816"/>
            <a:ext cx="3942638" cy="3645452"/>
            <a:chOff x="2013618" y="1772816"/>
            <a:chExt cx="3942638" cy="3645452"/>
          </a:xfrm>
        </p:grpSpPr>
        <p:pic>
          <p:nvPicPr>
            <p:cNvPr id="5" name="Picture 2" descr="C:\Users\yotsuda\AppData\Local\Microsoft\Windows\Temporary Internet Files\Content.IE5\4SV5O5UP\MC900428969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4676" y="3265213"/>
              <a:ext cx="1279246" cy="1773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テキスト ボックス 9"/>
            <p:cNvSpPr txBox="1"/>
            <p:nvPr/>
          </p:nvSpPr>
          <p:spPr>
            <a:xfrm>
              <a:off x="2013618" y="5048936"/>
              <a:ext cx="1391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ビルドマシン</a:t>
              </a:r>
              <a:endParaRPr kumimoji="1" lang="ja-JP" altLang="en-US" dirty="0"/>
            </a:p>
          </p:txBody>
        </p:sp>
        <p:pic>
          <p:nvPicPr>
            <p:cNvPr id="7" name="Picture 5" descr="C:\Users\yotsuda\AppData\Local\Microsoft\Windows\Temporary Internet Files\Content.IE5\1TBG760M\MC900297909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5569" y="3600400"/>
              <a:ext cx="1840687" cy="7781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4211960" y="5048936"/>
              <a:ext cx="15616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サンドボックス</a:t>
              </a:r>
              <a:endParaRPr kumimoji="1" lang="en-US" altLang="ja-JP" dirty="0" smtClean="0"/>
            </a:p>
          </p:txBody>
        </p:sp>
        <p:grpSp>
          <p:nvGrpSpPr>
            <p:cNvPr id="40" name="グループ化 39"/>
            <p:cNvGrpSpPr/>
            <p:nvPr/>
          </p:nvGrpSpPr>
          <p:grpSpPr>
            <a:xfrm>
              <a:off x="2843808" y="1772816"/>
              <a:ext cx="2342359" cy="1512168"/>
              <a:chOff x="2634995" y="1282022"/>
              <a:chExt cx="2879519" cy="1858946"/>
            </a:xfrm>
          </p:grpSpPr>
          <p:grpSp>
            <p:nvGrpSpPr>
              <p:cNvPr id="35" name="グループ化 34"/>
              <p:cNvGrpSpPr/>
              <p:nvPr/>
            </p:nvGrpSpPr>
            <p:grpSpPr>
              <a:xfrm>
                <a:off x="4228377" y="1287253"/>
                <a:ext cx="1286137" cy="1853715"/>
                <a:chOff x="3680699" y="2358433"/>
                <a:chExt cx="1508125" cy="2173667"/>
              </a:xfrm>
            </p:grpSpPr>
            <p:pic>
              <p:nvPicPr>
                <p:cNvPr id="33" name="Picture 2" descr="C:\Users\yotsuda\AppData\Local\Microsoft\Windows\Temporary Internet Files\Content.IE5\88G2VFGD\MC900250784[1].wmf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154905">
                  <a:off x="4784483" y="2358433"/>
                  <a:ext cx="365870" cy="8037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4" name="Picture 7" descr="C:\Users\yotsuda\AppData\Local\Microsoft\Windows\Temporary Internet Files\Content.IE5\4SV5O5UP\MC900240801[1].wmf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80699" y="2704888"/>
                  <a:ext cx="1508125" cy="18272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36" name="グループ化 35"/>
              <p:cNvGrpSpPr/>
              <p:nvPr/>
            </p:nvGrpSpPr>
            <p:grpSpPr>
              <a:xfrm flipH="1">
                <a:off x="2634995" y="1282022"/>
                <a:ext cx="1286137" cy="1858946"/>
                <a:chOff x="3523672" y="2358433"/>
                <a:chExt cx="1508125" cy="2173667"/>
              </a:xfrm>
            </p:grpSpPr>
            <p:pic>
              <p:nvPicPr>
                <p:cNvPr id="37" name="Picture 2" descr="C:\Users\yotsuda\AppData\Local\Microsoft\Windows\Temporary Internet Files\Content.IE5\88G2VFGD\MC900250784[1].wmf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154905">
                  <a:off x="4619639" y="2358433"/>
                  <a:ext cx="365870" cy="80372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8" name="Picture 7" descr="C:\Users\yotsuda\AppData\Local\Microsoft\Windows\Temporary Internet Files\Content.IE5\4SV5O5UP\MC900240801[1].wmf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23672" y="2704887"/>
                  <a:ext cx="1508125" cy="182721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sp>
        <p:nvSpPr>
          <p:cNvPr id="46" name="円形吹き出し 45"/>
          <p:cNvSpPr/>
          <p:nvPr/>
        </p:nvSpPr>
        <p:spPr>
          <a:xfrm>
            <a:off x="2699792" y="1448780"/>
            <a:ext cx="1512168" cy="1476744"/>
          </a:xfrm>
          <a:prstGeom prst="wedgeEllipseCallout">
            <a:avLst>
              <a:gd name="adj1" fmla="val 60314"/>
              <a:gd name="adj2" fmla="val 1995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dirty="0" smtClean="0"/>
              <a:t>手順を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間違えるなよ！</a:t>
            </a:r>
            <a:endParaRPr lang="en-US" dirty="0"/>
          </a:p>
        </p:txBody>
      </p:sp>
      <p:sp>
        <p:nvSpPr>
          <p:cNvPr id="47" name="円形吹き出し 46"/>
          <p:cNvSpPr/>
          <p:nvPr/>
        </p:nvSpPr>
        <p:spPr>
          <a:xfrm>
            <a:off x="7020272" y="1448780"/>
            <a:ext cx="1440160" cy="1476744"/>
          </a:xfrm>
          <a:prstGeom prst="wedgeEllipseCallout">
            <a:avLst>
              <a:gd name="adj1" fmla="val -61318"/>
              <a:gd name="adj2" fmla="val 2315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そっち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こそ！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80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1303008" y="364792"/>
            <a:ext cx="7338059" cy="6018427"/>
            <a:chOff x="1303008" y="364792"/>
            <a:chExt cx="7338059" cy="6018427"/>
          </a:xfrm>
        </p:grpSpPr>
        <p:sp>
          <p:nvSpPr>
            <p:cNvPr id="6" name="1 つの角を切り取った四角形 5"/>
            <p:cNvSpPr/>
            <p:nvPr/>
          </p:nvSpPr>
          <p:spPr>
            <a:xfrm>
              <a:off x="7092280" y="3847014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product.c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2010.09.03</a:t>
              </a:r>
              <a:endParaRPr kumimoji="1" lang="en-US" altLang="ja-JP" dirty="0" smtClean="0"/>
            </a:p>
          </p:txBody>
        </p:sp>
        <p:grpSp>
          <p:nvGrpSpPr>
            <p:cNvPr id="11" name="グループ化 10"/>
            <p:cNvGrpSpPr/>
            <p:nvPr/>
          </p:nvGrpSpPr>
          <p:grpSpPr>
            <a:xfrm>
              <a:off x="3419872" y="2358433"/>
              <a:ext cx="1508125" cy="2548413"/>
              <a:chOff x="3639939" y="3128420"/>
              <a:chExt cx="1508125" cy="2548413"/>
            </a:xfrm>
          </p:grpSpPr>
          <p:grpSp>
            <p:nvGrpSpPr>
              <p:cNvPr id="10" name="グループ化 9"/>
              <p:cNvGrpSpPr/>
              <p:nvPr/>
            </p:nvGrpSpPr>
            <p:grpSpPr>
              <a:xfrm>
                <a:off x="3639939" y="3128420"/>
                <a:ext cx="1508125" cy="2173667"/>
                <a:chOff x="3639939" y="3128420"/>
                <a:chExt cx="1508125" cy="2173667"/>
              </a:xfrm>
            </p:grpSpPr>
            <p:pic>
              <p:nvPicPr>
                <p:cNvPr id="1026" name="Picture 2" descr="C:\Users\yotsuda\AppData\Local\Microsoft\Windows\Temporary Internet Files\Content.IE5\88G2VFGD\MC900250784[1]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154905">
                  <a:off x="4737433" y="3128420"/>
                  <a:ext cx="365870" cy="8037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1" name="Picture 7" descr="C:\Users\yotsuda\AppData\Local\Microsoft\Windows\Temporary Internet Files\Content.IE5\4SV5O5UP\MC900240801[1].wmf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39939" y="3474874"/>
                  <a:ext cx="1508125" cy="182721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8" name="テキスト ボックス 7"/>
              <p:cNvSpPr txBox="1"/>
              <p:nvPr/>
            </p:nvSpPr>
            <p:spPr>
              <a:xfrm>
                <a:off x="3704678" y="5307501"/>
                <a:ext cx="14285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ビルドツール</a:t>
                </a:r>
                <a:endParaRPr lang="en-US" dirty="0"/>
              </a:p>
            </p:txBody>
          </p:sp>
        </p:grpSp>
        <p:sp>
          <p:nvSpPr>
            <p:cNvPr id="21" name="対角する 2 つの角を切り取った四角形 20"/>
            <p:cNvSpPr/>
            <p:nvPr/>
          </p:nvSpPr>
          <p:spPr>
            <a:xfrm>
              <a:off x="7100267" y="5376077"/>
              <a:ext cx="1540800" cy="914400"/>
            </a:xfrm>
            <a:prstGeom prst="snip2Diag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product</a:t>
              </a:r>
              <a:r>
                <a:rPr kumimoji="1" lang="en-US" altLang="ja-JP" dirty="0" smtClean="0"/>
                <a:t>.obj</a:t>
              </a:r>
            </a:p>
            <a:p>
              <a:pPr algn="ctr"/>
              <a:r>
                <a:rPr lang="en-US" altLang="ja-JP" dirty="0" smtClean="0"/>
                <a:t>2010.09.04</a:t>
              </a:r>
              <a:endParaRPr kumimoji="1" lang="ja-JP" altLang="en-US" dirty="0"/>
            </a:p>
          </p:txBody>
        </p:sp>
        <p:sp>
          <p:nvSpPr>
            <p:cNvPr id="9" name="雲形吹き出し 8"/>
            <p:cNvSpPr/>
            <p:nvPr/>
          </p:nvSpPr>
          <p:spPr>
            <a:xfrm>
              <a:off x="1835696" y="364792"/>
              <a:ext cx="2484542" cy="1696056"/>
            </a:xfrm>
            <a:prstGeom prst="cloudCallout">
              <a:avLst>
                <a:gd name="adj1" fmla="val 25460"/>
                <a:gd name="adj2" fmla="val 76361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sub</a:t>
              </a:r>
              <a:r>
                <a:rPr lang="en-US" dirty="0" smtClean="0"/>
                <a:t>.obj </a:t>
              </a:r>
              <a:r>
                <a:rPr lang="ja-JP" altLang="en-US" dirty="0" smtClean="0"/>
                <a:t>が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en-US" altLang="ja-JP" dirty="0" err="1" smtClean="0"/>
                <a:t>sub.c</a:t>
              </a:r>
              <a:r>
                <a:rPr lang="en-US" altLang="ja-JP" dirty="0" smtClean="0"/>
                <a:t> </a:t>
              </a:r>
              <a:r>
                <a:rPr lang="ja-JP" altLang="en-US" dirty="0" smtClean="0"/>
                <a:t>より古い。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sub.obj</a:t>
              </a:r>
              <a:r>
                <a:rPr lang="ja-JP" altLang="en-US" dirty="0" smtClean="0"/>
                <a:t> を作り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直して、と</a:t>
              </a:r>
              <a:r>
                <a:rPr lang="en-US" altLang="ja-JP" dirty="0" smtClean="0"/>
                <a:t>…</a:t>
              </a:r>
              <a:endParaRPr lang="en-US" dirty="0"/>
            </a:p>
          </p:txBody>
        </p:sp>
        <p:sp>
          <p:nvSpPr>
            <p:cNvPr id="31" name="雲形吹き出し 30"/>
            <p:cNvSpPr/>
            <p:nvPr/>
          </p:nvSpPr>
          <p:spPr>
            <a:xfrm>
              <a:off x="5436096" y="1469030"/>
              <a:ext cx="2952328" cy="2149463"/>
            </a:xfrm>
            <a:prstGeom prst="cloudCallout">
              <a:avLst>
                <a:gd name="adj1" fmla="val -63509"/>
                <a:gd name="adj2" fmla="val 32841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         ありゃ、</a:t>
              </a:r>
              <a:r>
                <a:rPr lang="en-US" altLang="ja-JP" dirty="0"/>
                <a:t/>
              </a:r>
              <a:br>
                <a:rPr lang="en-US" altLang="ja-JP" dirty="0"/>
              </a:br>
              <a:r>
                <a:rPr lang="ja-JP" altLang="en-US" dirty="0" smtClean="0"/>
                <a:t>すると </a:t>
              </a:r>
              <a:r>
                <a:rPr lang="en-US" altLang="ja-JP" dirty="0" smtClean="0"/>
                <a:t>sub.obj</a:t>
              </a:r>
              <a:r>
                <a:rPr lang="ja-JP" altLang="en-US" dirty="0" smtClean="0"/>
                <a:t> が 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library.lib</a:t>
              </a:r>
              <a:r>
                <a:rPr lang="ja-JP" altLang="en-US" dirty="0" smtClean="0"/>
                <a:t> よりも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新しくなったぞ。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en-US" altLang="ja-JP" dirty="0" smtClean="0"/>
                <a:t>library.lib </a:t>
              </a:r>
              <a:r>
                <a:rPr lang="ja-JP" altLang="en-US" dirty="0" smtClean="0"/>
                <a:t>も作り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直さないと</a:t>
              </a:r>
              <a:r>
                <a:rPr lang="en-US" altLang="ja-JP" dirty="0" smtClean="0"/>
                <a:t>…</a:t>
              </a:r>
              <a:endParaRPr lang="en-US" dirty="0"/>
            </a:p>
          </p:txBody>
        </p:sp>
        <p:sp>
          <p:nvSpPr>
            <p:cNvPr id="22" name="雲形吹き出し 21"/>
            <p:cNvSpPr/>
            <p:nvPr/>
          </p:nvSpPr>
          <p:spPr>
            <a:xfrm>
              <a:off x="4384511" y="4700504"/>
              <a:ext cx="2592288" cy="1682715"/>
            </a:xfrm>
            <a:prstGeom prst="cloudCallout">
              <a:avLst>
                <a:gd name="adj1" fmla="val -21573"/>
                <a:gd name="adj2" fmla="val -70398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p</a:t>
              </a:r>
              <a:r>
                <a:rPr lang="en-US" dirty="0" smtClean="0"/>
                <a:t>roduct.obj</a:t>
              </a:r>
              <a:r>
                <a:rPr lang="ja-JP" altLang="en-US" dirty="0" smtClean="0"/>
                <a:t> を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作り直す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必要はないな</a:t>
              </a:r>
              <a:r>
                <a:rPr lang="en-US" altLang="ja-JP" dirty="0" smtClean="0"/>
                <a:t>…</a:t>
              </a:r>
              <a:endParaRPr lang="en-US" dirty="0"/>
            </a:p>
          </p:txBody>
        </p:sp>
        <p:sp>
          <p:nvSpPr>
            <p:cNvPr id="24" name="1 つの角を切り取った四角形 23"/>
            <p:cNvSpPr/>
            <p:nvPr/>
          </p:nvSpPr>
          <p:spPr>
            <a:xfrm>
              <a:off x="1303008" y="2243925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sub.c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2010.09.10</a:t>
              </a:r>
              <a:endParaRPr kumimoji="1" lang="en-US" altLang="ja-JP" dirty="0" smtClean="0"/>
            </a:p>
          </p:txBody>
        </p:sp>
        <p:sp>
          <p:nvSpPr>
            <p:cNvPr id="25" name="対角する 2 つの角を切り取った四角形 24"/>
            <p:cNvSpPr/>
            <p:nvPr/>
          </p:nvSpPr>
          <p:spPr>
            <a:xfrm>
              <a:off x="1303008" y="3804887"/>
              <a:ext cx="1540800" cy="914400"/>
            </a:xfrm>
            <a:prstGeom prst="snip2Diag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sub</a:t>
              </a:r>
              <a:r>
                <a:rPr kumimoji="1" lang="en-US" altLang="ja-JP" dirty="0" smtClean="0"/>
                <a:t>.obj</a:t>
              </a:r>
            </a:p>
            <a:p>
              <a:pPr algn="ctr"/>
              <a:r>
                <a:rPr lang="en-US" altLang="ja-JP" dirty="0" smtClean="0"/>
                <a:t>2010.09.04</a:t>
              </a:r>
              <a:endParaRPr kumimoji="1" lang="ja-JP" altLang="en-US" dirty="0"/>
            </a:p>
          </p:txBody>
        </p:sp>
        <p:grpSp>
          <p:nvGrpSpPr>
            <p:cNvPr id="4" name="グループ化 3"/>
            <p:cNvGrpSpPr/>
            <p:nvPr/>
          </p:nvGrpSpPr>
          <p:grpSpPr>
            <a:xfrm>
              <a:off x="1694165" y="3173236"/>
              <a:ext cx="791377" cy="619472"/>
              <a:chOff x="1794058" y="3173236"/>
              <a:chExt cx="791377" cy="619472"/>
            </a:xfrm>
          </p:grpSpPr>
          <p:cxnSp>
            <p:nvCxnSpPr>
              <p:cNvPr id="29" name="直線矢印コネクタ 28"/>
              <p:cNvCxnSpPr/>
              <p:nvPr/>
            </p:nvCxnSpPr>
            <p:spPr>
              <a:xfrm>
                <a:off x="1794058" y="3173236"/>
                <a:ext cx="0" cy="619472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1939104" y="3305048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比較</a:t>
                </a:r>
                <a:endParaRPr lang="en-US" dirty="0"/>
              </a:p>
            </p:txBody>
          </p:sp>
        </p:grpSp>
        <p:sp>
          <p:nvSpPr>
            <p:cNvPr id="23" name="対角する 2 つの角を切り取った四角形 22"/>
            <p:cNvSpPr/>
            <p:nvPr/>
          </p:nvSpPr>
          <p:spPr>
            <a:xfrm>
              <a:off x="1303008" y="5322912"/>
              <a:ext cx="1540800" cy="914400"/>
            </a:xfrm>
            <a:prstGeom prst="snip2Diag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library.lib</a:t>
              </a:r>
              <a:br>
                <a:rPr kumimoji="1" lang="en-US" altLang="ja-JP" dirty="0" smtClean="0"/>
              </a:br>
              <a:r>
                <a:rPr kumimoji="1" lang="en-US" altLang="ja-JP" dirty="0" smtClean="0"/>
                <a:t>2010.09.04</a:t>
              </a:r>
              <a:endParaRPr kumimoji="1" lang="ja-JP" altLang="en-US" dirty="0"/>
            </a:p>
          </p:txBody>
        </p:sp>
        <p:sp>
          <p:nvSpPr>
            <p:cNvPr id="3" name="テキスト ボックス 2"/>
            <p:cNvSpPr txBox="1"/>
            <p:nvPr/>
          </p:nvSpPr>
          <p:spPr>
            <a:xfrm>
              <a:off x="4755671" y="476672"/>
              <a:ext cx="25042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前回ビルド</a:t>
              </a:r>
              <a:r>
                <a:rPr lang="ja-JP" altLang="en-US" dirty="0"/>
                <a:t>時刻</a:t>
              </a:r>
              <a:r>
                <a:rPr lang="en-US" altLang="ja-JP" dirty="0" smtClean="0"/>
                <a:t>:              </a:t>
              </a:r>
            </a:p>
            <a:p>
              <a:r>
                <a:rPr kumimoji="1" lang="ja-JP" altLang="en-US" dirty="0" smtClean="0"/>
                <a:t>今回ビルド時刻 </a:t>
              </a:r>
              <a:r>
                <a:rPr lang="en-US" altLang="ja-JP" dirty="0" smtClean="0"/>
                <a:t>(</a:t>
              </a:r>
              <a:r>
                <a:rPr lang="ja-JP" altLang="en-US" dirty="0" smtClean="0"/>
                <a:t>現在</a:t>
              </a:r>
              <a:r>
                <a:rPr lang="en-US" altLang="ja-JP" dirty="0" smtClean="0"/>
                <a:t>):</a:t>
              </a:r>
            </a:p>
          </p:txBody>
        </p:sp>
        <p:grpSp>
          <p:nvGrpSpPr>
            <p:cNvPr id="33" name="グループ化 32"/>
            <p:cNvGrpSpPr/>
            <p:nvPr/>
          </p:nvGrpSpPr>
          <p:grpSpPr>
            <a:xfrm>
              <a:off x="1694165" y="4721845"/>
              <a:ext cx="791377" cy="619472"/>
              <a:chOff x="1794058" y="3173236"/>
              <a:chExt cx="791377" cy="619472"/>
            </a:xfrm>
          </p:grpSpPr>
          <p:cxnSp>
            <p:nvCxnSpPr>
              <p:cNvPr id="34" name="直線矢印コネクタ 33"/>
              <p:cNvCxnSpPr/>
              <p:nvPr/>
            </p:nvCxnSpPr>
            <p:spPr>
              <a:xfrm>
                <a:off x="1794058" y="3173236"/>
                <a:ext cx="0" cy="619472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テキスト ボックス 34"/>
              <p:cNvSpPr txBox="1"/>
              <p:nvPr/>
            </p:nvSpPr>
            <p:spPr>
              <a:xfrm>
                <a:off x="1939104" y="3305048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比較</a:t>
                </a:r>
                <a:endParaRPr lang="en-US" dirty="0"/>
              </a:p>
            </p:txBody>
          </p:sp>
        </p:grpSp>
        <p:grpSp>
          <p:nvGrpSpPr>
            <p:cNvPr id="37" name="グループ化 36"/>
            <p:cNvGrpSpPr/>
            <p:nvPr/>
          </p:nvGrpSpPr>
          <p:grpSpPr>
            <a:xfrm>
              <a:off x="7495563" y="4767915"/>
              <a:ext cx="791377" cy="619472"/>
              <a:chOff x="1794058" y="3173236"/>
              <a:chExt cx="791377" cy="619472"/>
            </a:xfrm>
          </p:grpSpPr>
          <p:cxnSp>
            <p:nvCxnSpPr>
              <p:cNvPr id="38" name="直線矢印コネクタ 37"/>
              <p:cNvCxnSpPr/>
              <p:nvPr/>
            </p:nvCxnSpPr>
            <p:spPr>
              <a:xfrm>
                <a:off x="1794058" y="3173236"/>
                <a:ext cx="0" cy="619472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テキスト ボックス 38"/>
              <p:cNvSpPr txBox="1"/>
              <p:nvPr/>
            </p:nvSpPr>
            <p:spPr>
              <a:xfrm>
                <a:off x="1939104" y="3305048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比較</a:t>
                </a:r>
                <a:endParaRPr lang="en-US" dirty="0"/>
              </a:p>
            </p:txBody>
          </p:sp>
        </p:grpSp>
        <p:sp>
          <p:nvSpPr>
            <p:cNvPr id="40" name="テキスト ボックス 39"/>
            <p:cNvSpPr txBox="1"/>
            <p:nvPr/>
          </p:nvSpPr>
          <p:spPr>
            <a:xfrm>
              <a:off x="7057445" y="476672"/>
              <a:ext cx="1236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2010.09.04</a:t>
              </a:r>
            </a:p>
            <a:p>
              <a:r>
                <a:rPr lang="en-US" altLang="ja-JP" dirty="0" smtClean="0"/>
                <a:t>2010.09.15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755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角丸四角形 143"/>
          <p:cNvSpPr/>
          <p:nvPr/>
        </p:nvSpPr>
        <p:spPr>
          <a:xfrm>
            <a:off x="425728" y="730870"/>
            <a:ext cx="1440160" cy="461236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10" name="片側の 2 つの角を切り取った四角形 9"/>
          <p:cNvSpPr/>
          <p:nvPr/>
        </p:nvSpPr>
        <p:spPr>
          <a:xfrm>
            <a:off x="2256735" y="5324278"/>
            <a:ext cx="1540015" cy="918564"/>
          </a:xfrm>
          <a:prstGeom prst="snip2SameRect">
            <a:avLst>
              <a:gd name="adj1" fmla="val 17773"/>
              <a:gd name="adj2" fmla="val 16456"/>
            </a:avLst>
          </a:prstGeom>
          <a:blipFill>
            <a:blip r:embed="rId2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product.exe</a:t>
            </a:r>
            <a:endParaRPr kumimoji="1" lang="ja-JP" altLang="en-US" dirty="0"/>
          </a:p>
        </p:txBody>
      </p:sp>
      <p:sp>
        <p:nvSpPr>
          <p:cNvPr id="9" name="対角する 2 つの角を切り取った四角形 8"/>
          <p:cNvSpPr/>
          <p:nvPr/>
        </p:nvSpPr>
        <p:spPr>
          <a:xfrm>
            <a:off x="2239112" y="3068960"/>
            <a:ext cx="1540800" cy="914400"/>
          </a:xfrm>
          <a:prstGeom prst="snip2Diag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product</a:t>
            </a:r>
            <a:r>
              <a:rPr kumimoji="1" lang="en-US" altLang="ja-JP" dirty="0" smtClean="0"/>
              <a:t>.obj</a:t>
            </a:r>
            <a:endParaRPr kumimoji="1" lang="ja-JP" altLang="en-US" dirty="0"/>
          </a:p>
        </p:txBody>
      </p:sp>
      <p:sp>
        <p:nvSpPr>
          <p:cNvPr id="11" name="1 つの角を切り取った四角形 10"/>
          <p:cNvSpPr/>
          <p:nvPr/>
        </p:nvSpPr>
        <p:spPr>
          <a:xfrm>
            <a:off x="2311120" y="1184236"/>
            <a:ext cx="1540800" cy="914400"/>
          </a:xfrm>
          <a:prstGeom prst="snip1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product</a:t>
            </a:r>
            <a:r>
              <a:rPr kumimoji="1" lang="en-US" altLang="ja-JP" dirty="0" err="1" smtClean="0"/>
              <a:t>.c</a:t>
            </a:r>
            <a:endParaRPr kumimoji="1" lang="ja-JP" altLang="en-US" dirty="0"/>
          </a:p>
        </p:txBody>
      </p:sp>
      <p:sp>
        <p:nvSpPr>
          <p:cNvPr id="8" name="1 つの角を切り取った四角形 7"/>
          <p:cNvSpPr/>
          <p:nvPr/>
        </p:nvSpPr>
        <p:spPr>
          <a:xfrm>
            <a:off x="7207664" y="1291052"/>
            <a:ext cx="1540800" cy="914400"/>
          </a:xfrm>
          <a:prstGeom prst="snip1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sub.c</a:t>
            </a:r>
            <a:endParaRPr kumimoji="1" lang="ja-JP" altLang="en-US" dirty="0"/>
          </a:p>
        </p:txBody>
      </p:sp>
      <p:sp>
        <p:nvSpPr>
          <p:cNvPr id="12" name="1 つの角を切り取った四角形 11"/>
          <p:cNvSpPr/>
          <p:nvPr/>
        </p:nvSpPr>
        <p:spPr>
          <a:xfrm>
            <a:off x="4356718" y="91480"/>
            <a:ext cx="1540800" cy="914400"/>
          </a:xfrm>
          <a:prstGeom prst="snip1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library</a:t>
            </a:r>
            <a:r>
              <a:rPr kumimoji="1" lang="en-US" altLang="ja-JP" dirty="0" err="1" smtClean="0"/>
              <a:t>.h</a:t>
            </a:r>
            <a:endParaRPr kumimoji="1" lang="ja-JP" altLang="en-US" dirty="0"/>
          </a:p>
        </p:txBody>
      </p:sp>
      <p:cxnSp>
        <p:nvCxnSpPr>
          <p:cNvPr id="38" name="直線矢印コネクタ 37"/>
          <p:cNvCxnSpPr>
            <a:stCxn id="11" idx="3"/>
            <a:endCxn id="12" idx="2"/>
          </p:cNvCxnSpPr>
          <p:nvPr/>
        </p:nvCxnSpPr>
        <p:spPr>
          <a:xfrm flipV="1">
            <a:off x="3081520" y="548680"/>
            <a:ext cx="1275198" cy="635556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stCxn id="8" idx="2"/>
            <a:endCxn id="12" idx="0"/>
          </p:cNvCxnSpPr>
          <p:nvPr/>
        </p:nvCxnSpPr>
        <p:spPr>
          <a:xfrm flipH="1" flipV="1">
            <a:off x="5897518" y="548680"/>
            <a:ext cx="1310146" cy="1199572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1 つの角を切り取った四角形 25"/>
          <p:cNvSpPr/>
          <p:nvPr/>
        </p:nvSpPr>
        <p:spPr>
          <a:xfrm>
            <a:off x="5011791" y="1576224"/>
            <a:ext cx="1540800" cy="914400"/>
          </a:xfrm>
          <a:prstGeom prst="snip1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l</a:t>
            </a:r>
            <a:r>
              <a:rPr kumimoji="1" lang="en-US" altLang="ja-JP" dirty="0" err="1" smtClean="0"/>
              <a:t>ibrary.c</a:t>
            </a:r>
            <a:endParaRPr kumimoji="1" lang="ja-JP" altLang="en-US" dirty="0"/>
          </a:p>
        </p:txBody>
      </p:sp>
      <p:sp>
        <p:nvSpPr>
          <p:cNvPr id="27" name="対角する 2 つの角を切り取った四角形 26"/>
          <p:cNvSpPr/>
          <p:nvPr/>
        </p:nvSpPr>
        <p:spPr>
          <a:xfrm>
            <a:off x="4831400" y="3227658"/>
            <a:ext cx="1540800" cy="914400"/>
          </a:xfrm>
          <a:prstGeom prst="snip2Diag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library.obj</a:t>
            </a:r>
            <a:endParaRPr kumimoji="1" lang="ja-JP" altLang="en-US" dirty="0"/>
          </a:p>
        </p:txBody>
      </p:sp>
      <p:sp>
        <p:nvSpPr>
          <p:cNvPr id="29" name="対角する 2 つの角を切り取った四角形 28"/>
          <p:cNvSpPr/>
          <p:nvPr/>
        </p:nvSpPr>
        <p:spPr>
          <a:xfrm>
            <a:off x="6028203" y="5519056"/>
            <a:ext cx="1540800" cy="914400"/>
          </a:xfrm>
          <a:prstGeom prst="snip2Diag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library.lib</a:t>
            </a:r>
            <a:endParaRPr kumimoji="1" lang="ja-JP" altLang="en-US" dirty="0"/>
          </a:p>
        </p:txBody>
      </p:sp>
      <p:cxnSp>
        <p:nvCxnSpPr>
          <p:cNvPr id="30" name="直線矢印コネクタ 29"/>
          <p:cNvCxnSpPr>
            <a:stCxn id="26" idx="3"/>
            <a:endCxn id="12" idx="1"/>
          </p:cNvCxnSpPr>
          <p:nvPr/>
        </p:nvCxnSpPr>
        <p:spPr>
          <a:xfrm flipH="1" flipV="1">
            <a:off x="5127118" y="1005880"/>
            <a:ext cx="655073" cy="570344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>
            <a:stCxn id="27" idx="3"/>
            <a:endCxn id="26" idx="1"/>
          </p:cNvCxnSpPr>
          <p:nvPr/>
        </p:nvCxnSpPr>
        <p:spPr>
          <a:xfrm flipV="1">
            <a:off x="5601800" y="2490624"/>
            <a:ext cx="180391" cy="737034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>
            <a:stCxn id="29" idx="3"/>
            <a:endCxn id="27" idx="1"/>
          </p:cNvCxnSpPr>
          <p:nvPr/>
        </p:nvCxnSpPr>
        <p:spPr>
          <a:xfrm flipH="1" flipV="1">
            <a:off x="5601800" y="4142058"/>
            <a:ext cx="1196803" cy="1376998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>
            <a:stCxn id="66" idx="3"/>
            <a:endCxn id="8" idx="1"/>
          </p:cNvCxnSpPr>
          <p:nvPr/>
        </p:nvCxnSpPr>
        <p:spPr>
          <a:xfrm flipH="1" flipV="1">
            <a:off x="7978064" y="2205452"/>
            <a:ext cx="676704" cy="1516548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/>
          <p:cNvCxnSpPr>
            <a:stCxn id="9" idx="3"/>
            <a:endCxn id="11" idx="1"/>
          </p:cNvCxnSpPr>
          <p:nvPr/>
        </p:nvCxnSpPr>
        <p:spPr>
          <a:xfrm flipV="1">
            <a:off x="3009512" y="2098636"/>
            <a:ext cx="72008" cy="970324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対角する 2 つの角を切り取った四角形 65"/>
          <p:cNvSpPr/>
          <p:nvPr/>
        </p:nvSpPr>
        <p:spPr>
          <a:xfrm>
            <a:off x="7884368" y="3722000"/>
            <a:ext cx="1540800" cy="914400"/>
          </a:xfrm>
          <a:prstGeom prst="snip2Diag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sub</a:t>
            </a:r>
            <a:r>
              <a:rPr kumimoji="1" lang="en-US" altLang="ja-JP" dirty="0" smtClean="0"/>
              <a:t>.obj</a:t>
            </a:r>
            <a:endParaRPr kumimoji="1" lang="ja-JP" altLang="en-US" dirty="0"/>
          </a:p>
        </p:txBody>
      </p:sp>
      <p:cxnSp>
        <p:nvCxnSpPr>
          <p:cNvPr id="79" name="直線矢印コネクタ 78"/>
          <p:cNvCxnSpPr>
            <a:stCxn id="29" idx="3"/>
            <a:endCxn id="66" idx="1"/>
          </p:cNvCxnSpPr>
          <p:nvPr/>
        </p:nvCxnSpPr>
        <p:spPr>
          <a:xfrm flipV="1">
            <a:off x="6798603" y="4636400"/>
            <a:ext cx="1856165" cy="882656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直線矢印コネクタ 97"/>
          <p:cNvCxnSpPr>
            <a:stCxn id="10" idx="3"/>
            <a:endCxn id="9" idx="1"/>
          </p:cNvCxnSpPr>
          <p:nvPr/>
        </p:nvCxnSpPr>
        <p:spPr>
          <a:xfrm flipH="1" flipV="1">
            <a:off x="3009512" y="3983360"/>
            <a:ext cx="17231" cy="1340918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直線矢印コネクタ 100"/>
          <p:cNvCxnSpPr>
            <a:stCxn id="10" idx="0"/>
            <a:endCxn id="29" idx="2"/>
          </p:cNvCxnSpPr>
          <p:nvPr/>
        </p:nvCxnSpPr>
        <p:spPr>
          <a:xfrm>
            <a:off x="3796750" y="5783560"/>
            <a:ext cx="2231453" cy="192696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1 つの角を切り取った四角形 140"/>
          <p:cNvSpPr/>
          <p:nvPr/>
        </p:nvSpPr>
        <p:spPr>
          <a:xfrm>
            <a:off x="683568" y="1268760"/>
            <a:ext cx="924480" cy="548640"/>
          </a:xfrm>
          <a:prstGeom prst="snip1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dirty="0" smtClean="0"/>
              <a:t>一次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ファイル</a:t>
            </a:r>
            <a:endParaRPr kumimoji="1" lang="ja-JP" altLang="en-US" sz="1400" dirty="0"/>
          </a:p>
        </p:txBody>
      </p:sp>
      <p:sp>
        <p:nvSpPr>
          <p:cNvPr id="142" name="対角する 2 つの角を切り取った四角形 141"/>
          <p:cNvSpPr/>
          <p:nvPr/>
        </p:nvSpPr>
        <p:spPr>
          <a:xfrm>
            <a:off x="683568" y="2033424"/>
            <a:ext cx="924480" cy="548640"/>
          </a:xfrm>
          <a:prstGeom prst="snip2Diag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/>
              <a:t>中間</a:t>
            </a:r>
            <a:r>
              <a:rPr kumimoji="1" lang="en-US" altLang="ja-JP" sz="1400" dirty="0" smtClean="0"/>
              <a:t/>
            </a:r>
            <a:br>
              <a:rPr kumimoji="1" lang="en-US" altLang="ja-JP" sz="1400" dirty="0" smtClean="0"/>
            </a:br>
            <a:r>
              <a:rPr kumimoji="1" lang="ja-JP" altLang="en-US" sz="1400" dirty="0" smtClean="0"/>
              <a:t>ファイル</a:t>
            </a:r>
            <a:endParaRPr kumimoji="1" lang="ja-JP" altLang="en-US" sz="1400" dirty="0"/>
          </a:p>
        </p:txBody>
      </p:sp>
      <p:sp>
        <p:nvSpPr>
          <p:cNvPr id="143" name="片側の 2 つの角を切り取った四角形 142"/>
          <p:cNvSpPr/>
          <p:nvPr/>
        </p:nvSpPr>
        <p:spPr>
          <a:xfrm>
            <a:off x="683568" y="2825512"/>
            <a:ext cx="924480" cy="551138"/>
          </a:xfrm>
          <a:prstGeom prst="snip2SameRect">
            <a:avLst>
              <a:gd name="adj1" fmla="val 17773"/>
              <a:gd name="adj2" fmla="val 16456"/>
            </a:avLst>
          </a:prstGeom>
          <a:blipFill>
            <a:blip r:embed="rId2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/>
              <a:t>ビルド</a:t>
            </a:r>
            <a:endParaRPr kumimoji="1" lang="ja-JP" altLang="en-US" sz="1400" dirty="0"/>
          </a:p>
        </p:txBody>
      </p:sp>
      <p:sp>
        <p:nvSpPr>
          <p:cNvPr id="145" name="テキスト ボックス 144"/>
          <p:cNvSpPr txBox="1"/>
          <p:nvPr/>
        </p:nvSpPr>
        <p:spPr>
          <a:xfrm>
            <a:off x="822643" y="8367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凡例</a:t>
            </a:r>
            <a:endParaRPr kumimoji="1" lang="ja-JP" altLang="en-US" dirty="0"/>
          </a:p>
        </p:txBody>
      </p:sp>
      <p:cxnSp>
        <p:nvCxnSpPr>
          <p:cNvPr id="146" name="直線矢印コネクタ 145"/>
          <p:cNvCxnSpPr/>
          <p:nvPr/>
        </p:nvCxnSpPr>
        <p:spPr>
          <a:xfrm>
            <a:off x="753740" y="4050360"/>
            <a:ext cx="784137" cy="0"/>
          </a:xfrm>
          <a:prstGeom prst="straightConnector1">
            <a:avLst/>
          </a:prstGeom>
          <a:ln w="2540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9" name="テキスト ボックス 148"/>
          <p:cNvSpPr txBox="1"/>
          <p:nvPr/>
        </p:nvSpPr>
        <p:spPr>
          <a:xfrm>
            <a:off x="873939" y="368102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依存</a:t>
            </a:r>
            <a:endParaRPr kumimoji="1" lang="ja-JP" altLang="en-US" sz="1400" dirty="0"/>
          </a:p>
        </p:txBody>
      </p:sp>
      <p:sp>
        <p:nvSpPr>
          <p:cNvPr id="158" name="右矢印 157"/>
          <p:cNvSpPr/>
          <p:nvPr/>
        </p:nvSpPr>
        <p:spPr>
          <a:xfrm>
            <a:off x="656604" y="4410820"/>
            <a:ext cx="978408" cy="242316"/>
          </a:xfrm>
          <a:prstGeom prst="rightArrow">
            <a:avLst>
              <a:gd name="adj1" fmla="val 50000"/>
              <a:gd name="adj2" fmla="val 82814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159" name="テキスト ボックス 158"/>
          <p:cNvSpPr txBox="1"/>
          <p:nvPr/>
        </p:nvSpPr>
        <p:spPr>
          <a:xfrm>
            <a:off x="651122" y="4139788"/>
            <a:ext cx="9893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コンパイル</a:t>
            </a:r>
            <a:endParaRPr kumimoji="1" lang="ja-JP" altLang="en-US" sz="1400" dirty="0"/>
          </a:p>
        </p:txBody>
      </p:sp>
      <p:sp>
        <p:nvSpPr>
          <p:cNvPr id="160" name="右矢印 159"/>
          <p:cNvSpPr/>
          <p:nvPr/>
        </p:nvSpPr>
        <p:spPr>
          <a:xfrm rot="5742436">
            <a:off x="3021431" y="2497035"/>
            <a:ext cx="576064" cy="242316"/>
          </a:xfrm>
          <a:prstGeom prst="rightArrow">
            <a:avLst>
              <a:gd name="adj1" fmla="val 50000"/>
              <a:gd name="adj2" fmla="val 82814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161" name="右矢印 160"/>
          <p:cNvSpPr/>
          <p:nvPr/>
        </p:nvSpPr>
        <p:spPr>
          <a:xfrm rot="6408889">
            <a:off x="5712868" y="2761401"/>
            <a:ext cx="576064" cy="242316"/>
          </a:xfrm>
          <a:prstGeom prst="rightArrow">
            <a:avLst>
              <a:gd name="adj1" fmla="val 50000"/>
              <a:gd name="adj2" fmla="val 82814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162" name="右矢印 161"/>
          <p:cNvSpPr/>
          <p:nvPr/>
        </p:nvSpPr>
        <p:spPr>
          <a:xfrm rot="4082835">
            <a:off x="8366736" y="2737983"/>
            <a:ext cx="576064" cy="242316"/>
          </a:xfrm>
          <a:prstGeom prst="rightArrow">
            <a:avLst>
              <a:gd name="adj1" fmla="val 50000"/>
              <a:gd name="adj2" fmla="val 82814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163" name="テキスト ボックス 162"/>
          <p:cNvSpPr txBox="1"/>
          <p:nvPr/>
        </p:nvSpPr>
        <p:spPr>
          <a:xfrm>
            <a:off x="856576" y="4705399"/>
            <a:ext cx="6190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リンク</a:t>
            </a:r>
            <a:endParaRPr kumimoji="1" lang="ja-JP" altLang="en-US" sz="1400" dirty="0"/>
          </a:p>
        </p:txBody>
      </p:sp>
      <p:grpSp>
        <p:nvGrpSpPr>
          <p:cNvPr id="48" name="グループ化 47"/>
          <p:cNvGrpSpPr/>
          <p:nvPr/>
        </p:nvGrpSpPr>
        <p:grpSpPr>
          <a:xfrm rot="2620617">
            <a:off x="3456003" y="4921681"/>
            <a:ext cx="1656285" cy="706705"/>
            <a:chOff x="3853031" y="2131379"/>
            <a:chExt cx="1656285" cy="706705"/>
          </a:xfrm>
        </p:grpSpPr>
        <p:sp>
          <p:nvSpPr>
            <p:cNvPr id="49" name="右矢印 48"/>
            <p:cNvSpPr/>
            <p:nvPr/>
          </p:nvSpPr>
          <p:spPr>
            <a:xfrm rot="5400000">
              <a:off x="4436571" y="2472324"/>
              <a:ext cx="489204" cy="242316"/>
            </a:xfrm>
            <a:prstGeom prst="rightArrow">
              <a:avLst>
                <a:gd name="adj1" fmla="val 50000"/>
                <a:gd name="adj2" fmla="val 8281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50" name="正方形/長方形 49"/>
            <p:cNvSpPr/>
            <p:nvPr/>
          </p:nvSpPr>
          <p:spPr>
            <a:xfrm rot="1800000">
              <a:off x="3853031" y="2131379"/>
              <a:ext cx="914400" cy="11959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51" name="正方形/長方形 50"/>
            <p:cNvSpPr/>
            <p:nvPr/>
          </p:nvSpPr>
          <p:spPr>
            <a:xfrm rot="19800000">
              <a:off x="4594916" y="2131379"/>
              <a:ext cx="914400" cy="11959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 smtClean="0"/>
            </a:p>
          </p:txBody>
        </p:sp>
      </p:grpSp>
      <p:grpSp>
        <p:nvGrpSpPr>
          <p:cNvPr id="52" name="グループ化 51"/>
          <p:cNvGrpSpPr/>
          <p:nvPr/>
        </p:nvGrpSpPr>
        <p:grpSpPr>
          <a:xfrm rot="1239027">
            <a:off x="6140044" y="4620329"/>
            <a:ext cx="1656285" cy="706705"/>
            <a:chOff x="3853031" y="2131379"/>
            <a:chExt cx="1656285" cy="706705"/>
          </a:xfrm>
        </p:grpSpPr>
        <p:sp>
          <p:nvSpPr>
            <p:cNvPr id="53" name="右矢印 52"/>
            <p:cNvSpPr/>
            <p:nvPr/>
          </p:nvSpPr>
          <p:spPr>
            <a:xfrm rot="5400000">
              <a:off x="4436571" y="2472324"/>
              <a:ext cx="489204" cy="242316"/>
            </a:xfrm>
            <a:prstGeom prst="rightArrow">
              <a:avLst>
                <a:gd name="adj1" fmla="val 50000"/>
                <a:gd name="adj2" fmla="val 8281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54" name="正方形/長方形 53"/>
            <p:cNvSpPr/>
            <p:nvPr/>
          </p:nvSpPr>
          <p:spPr>
            <a:xfrm rot="1800000">
              <a:off x="3853031" y="2131379"/>
              <a:ext cx="914400" cy="11959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55" name="正方形/長方形 54"/>
            <p:cNvSpPr/>
            <p:nvPr/>
          </p:nvSpPr>
          <p:spPr>
            <a:xfrm rot="19800000">
              <a:off x="4594916" y="2131379"/>
              <a:ext cx="914400" cy="11959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404103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グループ化 126"/>
          <p:cNvGrpSpPr/>
          <p:nvPr/>
        </p:nvGrpSpPr>
        <p:grpSpPr>
          <a:xfrm>
            <a:off x="425728" y="-298514"/>
            <a:ext cx="8364498" cy="7032399"/>
            <a:chOff x="425728" y="-298514"/>
            <a:chExt cx="8364498" cy="7032399"/>
          </a:xfrm>
        </p:grpSpPr>
        <p:sp>
          <p:nvSpPr>
            <p:cNvPr id="144" name="角丸四角形 143"/>
            <p:cNvSpPr/>
            <p:nvPr/>
          </p:nvSpPr>
          <p:spPr>
            <a:xfrm>
              <a:off x="425728" y="730870"/>
              <a:ext cx="1440160" cy="5543733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0" name="片側の 2 つの角を切り取った四角形 9"/>
            <p:cNvSpPr/>
            <p:nvPr/>
          </p:nvSpPr>
          <p:spPr>
            <a:xfrm>
              <a:off x="2311905" y="5815321"/>
              <a:ext cx="1540015" cy="918564"/>
            </a:xfrm>
            <a:prstGeom prst="snip2SameRect">
              <a:avLst>
                <a:gd name="adj1" fmla="val 17773"/>
                <a:gd name="adj2" fmla="val 16456"/>
              </a:avLst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product.exe</a:t>
              </a:r>
              <a:endParaRPr kumimoji="1" lang="ja-JP" altLang="en-US" dirty="0"/>
            </a:p>
          </p:txBody>
        </p:sp>
        <p:sp>
          <p:nvSpPr>
            <p:cNvPr id="9" name="対角する 2 つの角を切り取った四角形 8"/>
            <p:cNvSpPr/>
            <p:nvPr/>
          </p:nvSpPr>
          <p:spPr>
            <a:xfrm>
              <a:off x="2678816" y="3603552"/>
              <a:ext cx="1540800" cy="91440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product</a:t>
              </a:r>
              <a:r>
                <a:rPr kumimoji="1" lang="en-US" altLang="ja-JP" dirty="0" smtClean="0"/>
                <a:t>.obj</a:t>
              </a:r>
              <a:endParaRPr kumimoji="1" lang="ja-JP" altLang="en-US" dirty="0"/>
            </a:p>
          </p:txBody>
        </p:sp>
        <p:sp>
          <p:nvSpPr>
            <p:cNvPr id="11" name="1 つの角を切り取った四角形 10"/>
            <p:cNvSpPr/>
            <p:nvPr/>
          </p:nvSpPr>
          <p:spPr>
            <a:xfrm>
              <a:off x="2678816" y="1589073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product</a:t>
              </a:r>
              <a:r>
                <a:rPr kumimoji="1" lang="en-US" altLang="ja-JP" dirty="0" err="1" smtClean="0"/>
                <a:t>.c</a:t>
              </a:r>
              <a:endParaRPr kumimoji="1" lang="ja-JP" altLang="en-US" dirty="0"/>
            </a:p>
          </p:txBody>
        </p:sp>
        <p:sp>
          <p:nvSpPr>
            <p:cNvPr id="8" name="1 つの角を切り取った四角形 7"/>
            <p:cNvSpPr/>
            <p:nvPr/>
          </p:nvSpPr>
          <p:spPr>
            <a:xfrm>
              <a:off x="7207664" y="1291052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sub.c</a:t>
              </a:r>
              <a:endParaRPr kumimoji="1" lang="ja-JP" altLang="en-US" dirty="0"/>
            </a:p>
          </p:txBody>
        </p:sp>
        <p:sp>
          <p:nvSpPr>
            <p:cNvPr id="12" name="1 つの角を切り取った四角形 11"/>
            <p:cNvSpPr/>
            <p:nvPr/>
          </p:nvSpPr>
          <p:spPr>
            <a:xfrm>
              <a:off x="4912627" y="-298514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library</a:t>
              </a:r>
              <a:r>
                <a:rPr kumimoji="1" lang="en-US" altLang="ja-JP" dirty="0" err="1" smtClean="0"/>
                <a:t>.h</a:t>
              </a:r>
              <a:endParaRPr kumimoji="1" lang="ja-JP" altLang="en-US" dirty="0"/>
            </a:p>
          </p:txBody>
        </p:sp>
        <p:cxnSp>
          <p:nvCxnSpPr>
            <p:cNvPr id="38" name="直線矢印コネクタ 37"/>
            <p:cNvCxnSpPr>
              <a:stCxn id="11" idx="3"/>
              <a:endCxn id="12" idx="2"/>
            </p:cNvCxnSpPr>
            <p:nvPr/>
          </p:nvCxnSpPr>
          <p:spPr>
            <a:xfrm flipV="1">
              <a:off x="3449216" y="158686"/>
              <a:ext cx="1463411" cy="1430387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矢印コネクタ 38"/>
            <p:cNvCxnSpPr>
              <a:stCxn id="8" idx="3"/>
              <a:endCxn id="12" idx="0"/>
            </p:cNvCxnSpPr>
            <p:nvPr/>
          </p:nvCxnSpPr>
          <p:spPr>
            <a:xfrm flipH="1" flipV="1">
              <a:off x="6453427" y="158686"/>
              <a:ext cx="1524637" cy="1132366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1 つの角を切り取った四角形 25"/>
            <p:cNvSpPr/>
            <p:nvPr/>
          </p:nvSpPr>
          <p:spPr>
            <a:xfrm>
              <a:off x="4912539" y="1095561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l</a:t>
              </a:r>
              <a:r>
                <a:rPr kumimoji="1" lang="en-US" altLang="ja-JP" dirty="0" err="1" smtClean="0"/>
                <a:t>ibrary.c</a:t>
              </a:r>
              <a:endParaRPr kumimoji="1" lang="ja-JP" altLang="en-US" dirty="0"/>
            </a:p>
          </p:txBody>
        </p:sp>
        <p:sp>
          <p:nvSpPr>
            <p:cNvPr id="27" name="対角する 2 つの角を切り取った四角形 26"/>
            <p:cNvSpPr/>
            <p:nvPr/>
          </p:nvSpPr>
          <p:spPr>
            <a:xfrm>
              <a:off x="4936115" y="2953457"/>
              <a:ext cx="1540800" cy="91440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library.obj</a:t>
              </a:r>
              <a:endParaRPr kumimoji="1" lang="ja-JP" altLang="en-US" dirty="0"/>
            </a:p>
          </p:txBody>
        </p:sp>
        <p:sp>
          <p:nvSpPr>
            <p:cNvPr id="29" name="対角する 2 つの角を切り取った四角形 28"/>
            <p:cNvSpPr/>
            <p:nvPr/>
          </p:nvSpPr>
          <p:spPr>
            <a:xfrm>
              <a:off x="5205663" y="5037278"/>
              <a:ext cx="1540800" cy="91440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library.lib</a:t>
              </a:r>
              <a:endParaRPr kumimoji="1" lang="ja-JP" altLang="en-US" dirty="0"/>
            </a:p>
          </p:txBody>
        </p:sp>
        <p:cxnSp>
          <p:nvCxnSpPr>
            <p:cNvPr id="30" name="直線矢印コネクタ 29"/>
            <p:cNvCxnSpPr>
              <a:stCxn id="26" idx="3"/>
              <a:endCxn id="12" idx="1"/>
            </p:cNvCxnSpPr>
            <p:nvPr/>
          </p:nvCxnSpPr>
          <p:spPr>
            <a:xfrm flipV="1">
              <a:off x="5682939" y="615886"/>
              <a:ext cx="88" cy="479675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矢印コネクタ 34"/>
            <p:cNvCxnSpPr>
              <a:stCxn id="27" idx="3"/>
              <a:endCxn id="26" idx="1"/>
            </p:cNvCxnSpPr>
            <p:nvPr/>
          </p:nvCxnSpPr>
          <p:spPr>
            <a:xfrm flipH="1" flipV="1">
              <a:off x="5682939" y="2009961"/>
              <a:ext cx="23576" cy="943496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矢印コネクタ 35"/>
            <p:cNvCxnSpPr>
              <a:stCxn id="29" idx="3"/>
              <a:endCxn id="27" idx="1"/>
            </p:cNvCxnSpPr>
            <p:nvPr/>
          </p:nvCxnSpPr>
          <p:spPr>
            <a:xfrm flipH="1" flipV="1">
              <a:off x="5706515" y="3867857"/>
              <a:ext cx="269548" cy="1169421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矢印コネクタ 39"/>
            <p:cNvCxnSpPr>
              <a:stCxn id="66" idx="3"/>
              <a:endCxn id="8" idx="1"/>
            </p:cNvCxnSpPr>
            <p:nvPr/>
          </p:nvCxnSpPr>
          <p:spPr>
            <a:xfrm flipH="1" flipV="1">
              <a:off x="7978064" y="2205452"/>
              <a:ext cx="41762" cy="1086765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矢印コネクタ 46"/>
            <p:cNvCxnSpPr>
              <a:stCxn id="9" idx="3"/>
              <a:endCxn id="11" idx="1"/>
            </p:cNvCxnSpPr>
            <p:nvPr/>
          </p:nvCxnSpPr>
          <p:spPr>
            <a:xfrm flipV="1">
              <a:off x="3449216" y="2503473"/>
              <a:ext cx="0" cy="1100079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対角する 2 つの角を切り取った四角形 65"/>
            <p:cNvSpPr/>
            <p:nvPr/>
          </p:nvSpPr>
          <p:spPr>
            <a:xfrm>
              <a:off x="7249426" y="3292217"/>
              <a:ext cx="1540800" cy="91440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sub</a:t>
              </a:r>
              <a:r>
                <a:rPr kumimoji="1" lang="en-US" altLang="ja-JP" dirty="0" smtClean="0"/>
                <a:t>.obj</a:t>
              </a:r>
              <a:endParaRPr kumimoji="1" lang="ja-JP" altLang="en-US" dirty="0"/>
            </a:p>
          </p:txBody>
        </p:sp>
        <p:cxnSp>
          <p:nvCxnSpPr>
            <p:cNvPr id="79" name="直線矢印コネクタ 78"/>
            <p:cNvCxnSpPr>
              <a:stCxn id="29" idx="0"/>
              <a:endCxn id="66" idx="1"/>
            </p:cNvCxnSpPr>
            <p:nvPr/>
          </p:nvCxnSpPr>
          <p:spPr>
            <a:xfrm flipV="1">
              <a:off x="6746463" y="4206617"/>
              <a:ext cx="1273363" cy="1287861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線矢印コネクタ 97"/>
            <p:cNvCxnSpPr>
              <a:stCxn id="10" idx="3"/>
              <a:endCxn id="9" idx="1"/>
            </p:cNvCxnSpPr>
            <p:nvPr/>
          </p:nvCxnSpPr>
          <p:spPr>
            <a:xfrm flipV="1">
              <a:off x="3081913" y="4517952"/>
              <a:ext cx="367303" cy="1297369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矢印コネクタ 100"/>
            <p:cNvCxnSpPr>
              <a:stCxn id="10" idx="0"/>
              <a:endCxn id="29" idx="2"/>
            </p:cNvCxnSpPr>
            <p:nvPr/>
          </p:nvCxnSpPr>
          <p:spPr>
            <a:xfrm flipV="1">
              <a:off x="3851920" y="5494478"/>
              <a:ext cx="1353743" cy="780125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 つの角を切り取った四角形 140"/>
            <p:cNvSpPr/>
            <p:nvPr/>
          </p:nvSpPr>
          <p:spPr>
            <a:xfrm>
              <a:off x="683568" y="1268760"/>
              <a:ext cx="924480" cy="54864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sz="1400" dirty="0" smtClean="0"/>
                <a:t>一次</a:t>
              </a:r>
              <a:r>
                <a:rPr lang="en-US" altLang="ja-JP" sz="1400" dirty="0" smtClean="0"/>
                <a:t/>
              </a:r>
              <a:br>
                <a:rPr lang="en-US" altLang="ja-JP" sz="1400" dirty="0" smtClean="0"/>
              </a:br>
              <a:r>
                <a:rPr lang="ja-JP" altLang="en-US" sz="1400" dirty="0" smtClean="0"/>
                <a:t>ファイル</a:t>
              </a:r>
              <a:endParaRPr kumimoji="1" lang="ja-JP" altLang="en-US" sz="1400" dirty="0"/>
            </a:p>
          </p:txBody>
        </p:sp>
        <p:sp>
          <p:nvSpPr>
            <p:cNvPr id="142" name="対角する 2 つの角を切り取った四角形 141"/>
            <p:cNvSpPr/>
            <p:nvPr/>
          </p:nvSpPr>
          <p:spPr>
            <a:xfrm>
              <a:off x="683568" y="2033424"/>
              <a:ext cx="924480" cy="54864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400" dirty="0" smtClean="0"/>
                <a:t>中間</a:t>
              </a:r>
              <a:r>
                <a:rPr kumimoji="1" lang="en-US" altLang="ja-JP" sz="1400" dirty="0" smtClean="0"/>
                <a:t/>
              </a:r>
              <a:br>
                <a:rPr kumimoji="1" lang="en-US" altLang="ja-JP" sz="1400" dirty="0" smtClean="0"/>
              </a:br>
              <a:r>
                <a:rPr kumimoji="1" lang="ja-JP" altLang="en-US" sz="1400" dirty="0" smtClean="0"/>
                <a:t>ファイル</a:t>
              </a:r>
              <a:endParaRPr kumimoji="1" lang="ja-JP" altLang="en-US" sz="1400" dirty="0"/>
            </a:p>
          </p:txBody>
        </p:sp>
        <p:sp>
          <p:nvSpPr>
            <p:cNvPr id="143" name="片側の 2 つの角を切り取った四角形 142"/>
            <p:cNvSpPr/>
            <p:nvPr/>
          </p:nvSpPr>
          <p:spPr>
            <a:xfrm>
              <a:off x="683568" y="2825512"/>
              <a:ext cx="924480" cy="551138"/>
            </a:xfrm>
            <a:prstGeom prst="snip2SameRect">
              <a:avLst>
                <a:gd name="adj1" fmla="val 17773"/>
                <a:gd name="adj2" fmla="val 16456"/>
              </a:avLst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400" dirty="0" smtClean="0"/>
                <a:t>ビルド</a:t>
              </a:r>
              <a:endParaRPr kumimoji="1" lang="ja-JP" altLang="en-US" sz="1400" dirty="0"/>
            </a:p>
          </p:txBody>
        </p:sp>
        <p:sp>
          <p:nvSpPr>
            <p:cNvPr id="145" name="テキスト ボックス 144"/>
            <p:cNvSpPr txBox="1"/>
            <p:nvPr/>
          </p:nvSpPr>
          <p:spPr>
            <a:xfrm>
              <a:off x="822643" y="8367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凡例</a:t>
              </a:r>
              <a:endParaRPr kumimoji="1" lang="ja-JP" altLang="en-US" dirty="0"/>
            </a:p>
          </p:txBody>
        </p:sp>
        <p:cxnSp>
          <p:nvCxnSpPr>
            <p:cNvPr id="146" name="直線矢印コネクタ 145"/>
            <p:cNvCxnSpPr/>
            <p:nvPr/>
          </p:nvCxnSpPr>
          <p:spPr>
            <a:xfrm>
              <a:off x="753740" y="4005064"/>
              <a:ext cx="784137" cy="0"/>
            </a:xfrm>
            <a:prstGeom prst="straightConnector1">
              <a:avLst/>
            </a:prstGeom>
            <a:ln w="25400"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テキスト ボックス 148"/>
            <p:cNvSpPr txBox="1"/>
            <p:nvPr/>
          </p:nvSpPr>
          <p:spPr>
            <a:xfrm>
              <a:off x="873939" y="3635732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依存</a:t>
              </a:r>
              <a:endParaRPr kumimoji="1" lang="ja-JP" altLang="en-US" sz="1400" dirty="0"/>
            </a:p>
          </p:txBody>
        </p:sp>
        <p:sp>
          <p:nvSpPr>
            <p:cNvPr id="158" name="右矢印 157"/>
            <p:cNvSpPr/>
            <p:nvPr/>
          </p:nvSpPr>
          <p:spPr>
            <a:xfrm>
              <a:off x="656604" y="4648374"/>
              <a:ext cx="978408" cy="242316"/>
            </a:xfrm>
            <a:prstGeom prst="rightArrow">
              <a:avLst>
                <a:gd name="adj1" fmla="val 50000"/>
                <a:gd name="adj2" fmla="val 82814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59" name="テキスト ボックス 158"/>
            <p:cNvSpPr txBox="1"/>
            <p:nvPr/>
          </p:nvSpPr>
          <p:spPr>
            <a:xfrm>
              <a:off x="651122" y="4365104"/>
              <a:ext cx="989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コンパイル</a:t>
              </a:r>
              <a:endParaRPr kumimoji="1" lang="ja-JP" altLang="en-US" sz="1400" dirty="0"/>
            </a:p>
          </p:txBody>
        </p:sp>
        <p:sp>
          <p:nvSpPr>
            <p:cNvPr id="160" name="右矢印 159"/>
            <p:cNvSpPr/>
            <p:nvPr/>
          </p:nvSpPr>
          <p:spPr>
            <a:xfrm rot="5400000">
              <a:off x="3467962" y="2940989"/>
              <a:ext cx="576064" cy="242316"/>
            </a:xfrm>
            <a:prstGeom prst="rightArrow">
              <a:avLst>
                <a:gd name="adj1" fmla="val 50000"/>
                <a:gd name="adj2" fmla="val 82814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61" name="右矢印 160"/>
            <p:cNvSpPr/>
            <p:nvPr/>
          </p:nvSpPr>
          <p:spPr>
            <a:xfrm rot="5400000">
              <a:off x="5809189" y="2382315"/>
              <a:ext cx="576064" cy="242316"/>
            </a:xfrm>
            <a:prstGeom prst="rightArrow">
              <a:avLst>
                <a:gd name="adj1" fmla="val 50000"/>
                <a:gd name="adj2" fmla="val 82814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62" name="右矢印 161"/>
            <p:cNvSpPr/>
            <p:nvPr/>
          </p:nvSpPr>
          <p:spPr>
            <a:xfrm rot="5400000">
              <a:off x="8005526" y="2633700"/>
              <a:ext cx="576064" cy="242316"/>
            </a:xfrm>
            <a:prstGeom prst="rightArrow">
              <a:avLst>
                <a:gd name="adj1" fmla="val 50000"/>
                <a:gd name="adj2" fmla="val 82814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63" name="テキスト ボックス 162"/>
            <p:cNvSpPr txBox="1"/>
            <p:nvPr/>
          </p:nvSpPr>
          <p:spPr>
            <a:xfrm>
              <a:off x="836268" y="5085184"/>
              <a:ext cx="6190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リンク</a:t>
              </a:r>
              <a:endParaRPr kumimoji="1" lang="ja-JP" altLang="en-US" sz="1400" dirty="0"/>
            </a:p>
          </p:txBody>
        </p:sp>
        <p:grpSp>
          <p:nvGrpSpPr>
            <p:cNvPr id="108" name="グループ化 107"/>
            <p:cNvGrpSpPr/>
            <p:nvPr/>
          </p:nvGrpSpPr>
          <p:grpSpPr>
            <a:xfrm rot="1906688">
              <a:off x="6489832" y="4068749"/>
              <a:ext cx="383097" cy="875506"/>
              <a:chOff x="6521793" y="3669231"/>
              <a:chExt cx="383097" cy="875506"/>
            </a:xfrm>
          </p:grpSpPr>
          <p:sp>
            <p:nvSpPr>
              <p:cNvPr id="109" name="右矢印 108"/>
              <p:cNvSpPr/>
              <p:nvPr/>
            </p:nvSpPr>
            <p:spPr>
              <a:xfrm rot="5400000">
                <a:off x="6468739" y="4178977"/>
                <a:ext cx="489204" cy="242316"/>
              </a:xfrm>
              <a:prstGeom prst="rightArrow">
                <a:avLst>
                  <a:gd name="adj1" fmla="val 50000"/>
                  <a:gd name="adj2" fmla="val 82814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grpSp>
            <p:nvGrpSpPr>
              <p:cNvPr id="110" name="グループ化 109"/>
              <p:cNvGrpSpPr/>
              <p:nvPr/>
            </p:nvGrpSpPr>
            <p:grpSpPr>
              <a:xfrm>
                <a:off x="6521793" y="3669231"/>
                <a:ext cx="383097" cy="457200"/>
                <a:chOff x="6521793" y="3669231"/>
                <a:chExt cx="383097" cy="457200"/>
              </a:xfrm>
            </p:grpSpPr>
            <p:sp>
              <p:nvSpPr>
                <p:cNvPr id="111" name="正方形/長方形 110"/>
                <p:cNvSpPr/>
                <p:nvPr/>
              </p:nvSpPr>
              <p:spPr>
                <a:xfrm rot="3600000">
                  <a:off x="6352992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  <p:sp>
              <p:nvSpPr>
                <p:cNvPr id="112" name="正方形/長方形 111"/>
                <p:cNvSpPr/>
                <p:nvPr/>
              </p:nvSpPr>
              <p:spPr>
                <a:xfrm rot="18000000">
                  <a:off x="6616491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</p:grpSp>
        </p:grpSp>
        <p:grpSp>
          <p:nvGrpSpPr>
            <p:cNvPr id="118" name="グループ化 117"/>
            <p:cNvGrpSpPr/>
            <p:nvPr/>
          </p:nvGrpSpPr>
          <p:grpSpPr>
            <a:xfrm rot="1906688">
              <a:off x="3897976" y="4885800"/>
              <a:ext cx="383097" cy="875506"/>
              <a:chOff x="6521793" y="3669231"/>
              <a:chExt cx="383097" cy="875506"/>
            </a:xfrm>
          </p:grpSpPr>
          <p:sp>
            <p:nvSpPr>
              <p:cNvPr id="119" name="右矢印 118"/>
              <p:cNvSpPr/>
              <p:nvPr/>
            </p:nvSpPr>
            <p:spPr>
              <a:xfrm rot="5400000">
                <a:off x="6468739" y="4178977"/>
                <a:ext cx="489204" cy="242316"/>
              </a:xfrm>
              <a:prstGeom prst="rightArrow">
                <a:avLst>
                  <a:gd name="adj1" fmla="val 50000"/>
                  <a:gd name="adj2" fmla="val 82814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grpSp>
            <p:nvGrpSpPr>
              <p:cNvPr id="120" name="グループ化 119"/>
              <p:cNvGrpSpPr/>
              <p:nvPr/>
            </p:nvGrpSpPr>
            <p:grpSpPr>
              <a:xfrm>
                <a:off x="6521793" y="3669231"/>
                <a:ext cx="383097" cy="457200"/>
                <a:chOff x="6521793" y="3669231"/>
                <a:chExt cx="383097" cy="457200"/>
              </a:xfrm>
            </p:grpSpPr>
            <p:sp>
              <p:nvSpPr>
                <p:cNvPr id="121" name="正方形/長方形 120"/>
                <p:cNvSpPr/>
                <p:nvPr/>
              </p:nvSpPr>
              <p:spPr>
                <a:xfrm rot="3600000">
                  <a:off x="6352992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  <p:sp>
              <p:nvSpPr>
                <p:cNvPr id="122" name="正方形/長方形 121"/>
                <p:cNvSpPr/>
                <p:nvPr/>
              </p:nvSpPr>
              <p:spPr>
                <a:xfrm rot="18000000">
                  <a:off x="6616491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</p:grpSp>
        </p:grpSp>
        <p:grpSp>
          <p:nvGrpSpPr>
            <p:cNvPr id="140" name="グループ化 139"/>
            <p:cNvGrpSpPr/>
            <p:nvPr/>
          </p:nvGrpSpPr>
          <p:grpSpPr>
            <a:xfrm rot="16200000">
              <a:off x="954261" y="5243803"/>
              <a:ext cx="383097" cy="875506"/>
              <a:chOff x="6521793" y="3669231"/>
              <a:chExt cx="383097" cy="875506"/>
            </a:xfrm>
          </p:grpSpPr>
          <p:sp>
            <p:nvSpPr>
              <p:cNvPr id="147" name="右矢印 146"/>
              <p:cNvSpPr/>
              <p:nvPr/>
            </p:nvSpPr>
            <p:spPr>
              <a:xfrm rot="5400000">
                <a:off x="6468739" y="4178977"/>
                <a:ext cx="489204" cy="242316"/>
              </a:xfrm>
              <a:prstGeom prst="rightArrow">
                <a:avLst>
                  <a:gd name="adj1" fmla="val 50000"/>
                  <a:gd name="adj2" fmla="val 82814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grpSp>
            <p:nvGrpSpPr>
              <p:cNvPr id="148" name="グループ化 147"/>
              <p:cNvGrpSpPr/>
              <p:nvPr/>
            </p:nvGrpSpPr>
            <p:grpSpPr>
              <a:xfrm>
                <a:off x="6521793" y="3669231"/>
                <a:ext cx="383097" cy="457200"/>
                <a:chOff x="6521793" y="3669231"/>
                <a:chExt cx="383097" cy="457200"/>
              </a:xfrm>
            </p:grpSpPr>
            <p:sp>
              <p:nvSpPr>
                <p:cNvPr id="150" name="正方形/長方形 149"/>
                <p:cNvSpPr/>
                <p:nvPr/>
              </p:nvSpPr>
              <p:spPr>
                <a:xfrm rot="3600000">
                  <a:off x="6352992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  <p:sp>
              <p:nvSpPr>
                <p:cNvPr id="151" name="正方形/長方形 150"/>
                <p:cNvSpPr/>
                <p:nvPr/>
              </p:nvSpPr>
              <p:spPr>
                <a:xfrm rot="18000000">
                  <a:off x="6616491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4798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グループ化 95"/>
          <p:cNvGrpSpPr/>
          <p:nvPr/>
        </p:nvGrpSpPr>
        <p:grpSpPr>
          <a:xfrm>
            <a:off x="425728" y="-318082"/>
            <a:ext cx="8321803" cy="7329942"/>
            <a:chOff x="425728" y="-318082"/>
            <a:chExt cx="8321803" cy="7329942"/>
          </a:xfrm>
        </p:grpSpPr>
        <p:sp>
          <p:nvSpPr>
            <p:cNvPr id="144" name="角丸四角形 143"/>
            <p:cNvSpPr/>
            <p:nvPr/>
          </p:nvSpPr>
          <p:spPr>
            <a:xfrm>
              <a:off x="425728" y="730870"/>
              <a:ext cx="1440160" cy="5543733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0" name="片側の 2 つの角を切り取った四角形 9"/>
            <p:cNvSpPr/>
            <p:nvPr/>
          </p:nvSpPr>
          <p:spPr>
            <a:xfrm>
              <a:off x="2762956" y="6093296"/>
              <a:ext cx="1540015" cy="918564"/>
            </a:xfrm>
            <a:prstGeom prst="snip2SameRect">
              <a:avLst>
                <a:gd name="adj1" fmla="val 17773"/>
                <a:gd name="adj2" fmla="val 16456"/>
              </a:avLst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product.exe</a:t>
              </a:r>
              <a:endParaRPr kumimoji="1" lang="ja-JP" altLang="en-US" dirty="0"/>
            </a:p>
          </p:txBody>
        </p:sp>
        <p:sp>
          <p:nvSpPr>
            <p:cNvPr id="9" name="対角する 2 つの角を切り取った四角形 8"/>
            <p:cNvSpPr/>
            <p:nvPr/>
          </p:nvSpPr>
          <p:spPr>
            <a:xfrm>
              <a:off x="2762563" y="3557337"/>
              <a:ext cx="1540800" cy="91440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product</a:t>
              </a:r>
              <a:r>
                <a:rPr kumimoji="1" lang="en-US" altLang="ja-JP" dirty="0" smtClean="0"/>
                <a:t>.obj</a:t>
              </a:r>
              <a:endParaRPr kumimoji="1" lang="ja-JP" altLang="en-US" dirty="0"/>
            </a:p>
          </p:txBody>
        </p:sp>
        <p:sp>
          <p:nvSpPr>
            <p:cNvPr id="11" name="1 つの角を切り取った四角形 10"/>
            <p:cNvSpPr/>
            <p:nvPr/>
          </p:nvSpPr>
          <p:spPr>
            <a:xfrm>
              <a:off x="2762563" y="1021378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product</a:t>
              </a:r>
              <a:r>
                <a:rPr kumimoji="1" lang="en-US" altLang="ja-JP" dirty="0" err="1" smtClean="0"/>
                <a:t>.c</a:t>
              </a:r>
              <a:endParaRPr kumimoji="1" lang="ja-JP" altLang="en-US" dirty="0"/>
            </a:p>
          </p:txBody>
        </p:sp>
        <p:sp>
          <p:nvSpPr>
            <p:cNvPr id="8" name="1 つの角を切り取った四角形 7"/>
            <p:cNvSpPr/>
            <p:nvPr/>
          </p:nvSpPr>
          <p:spPr>
            <a:xfrm>
              <a:off x="7206731" y="1021378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sub.c</a:t>
              </a:r>
              <a:endParaRPr kumimoji="1" lang="ja-JP" altLang="en-US" dirty="0"/>
            </a:p>
          </p:txBody>
        </p:sp>
        <p:sp>
          <p:nvSpPr>
            <p:cNvPr id="12" name="1 つの角を切り取った四角形 11"/>
            <p:cNvSpPr/>
            <p:nvPr/>
          </p:nvSpPr>
          <p:spPr>
            <a:xfrm>
              <a:off x="4994543" y="-318082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library</a:t>
              </a:r>
              <a:r>
                <a:rPr kumimoji="1" lang="en-US" altLang="ja-JP" dirty="0" err="1" smtClean="0"/>
                <a:t>.h</a:t>
              </a:r>
              <a:endParaRPr kumimoji="1" lang="ja-JP" altLang="en-US" dirty="0"/>
            </a:p>
          </p:txBody>
        </p:sp>
        <p:cxnSp>
          <p:nvCxnSpPr>
            <p:cNvPr id="38" name="直線矢印コネクタ 37"/>
            <p:cNvCxnSpPr>
              <a:stCxn id="11" idx="3"/>
              <a:endCxn id="12" idx="2"/>
            </p:cNvCxnSpPr>
            <p:nvPr/>
          </p:nvCxnSpPr>
          <p:spPr>
            <a:xfrm flipV="1">
              <a:off x="3532963" y="139118"/>
              <a:ext cx="1461580" cy="882260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矢印コネクタ 38"/>
            <p:cNvCxnSpPr>
              <a:stCxn id="8" idx="3"/>
              <a:endCxn id="12" idx="0"/>
            </p:cNvCxnSpPr>
            <p:nvPr/>
          </p:nvCxnSpPr>
          <p:spPr>
            <a:xfrm flipH="1" flipV="1">
              <a:off x="6535343" y="139118"/>
              <a:ext cx="1441788" cy="882260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1 つの角を切り取った四角形 25"/>
            <p:cNvSpPr/>
            <p:nvPr/>
          </p:nvSpPr>
          <p:spPr>
            <a:xfrm>
              <a:off x="4985114" y="1021378"/>
              <a:ext cx="1540800" cy="91440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l</a:t>
              </a:r>
              <a:r>
                <a:rPr kumimoji="1" lang="en-US" altLang="ja-JP" dirty="0" err="1" smtClean="0"/>
                <a:t>ibrary.c</a:t>
              </a:r>
              <a:endParaRPr kumimoji="1" lang="ja-JP" altLang="en-US" dirty="0"/>
            </a:p>
          </p:txBody>
        </p:sp>
        <p:sp>
          <p:nvSpPr>
            <p:cNvPr id="27" name="対角する 2 つの角を切り取った四角形 26"/>
            <p:cNvSpPr/>
            <p:nvPr/>
          </p:nvSpPr>
          <p:spPr>
            <a:xfrm>
              <a:off x="5003973" y="2946648"/>
              <a:ext cx="1540800" cy="91440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library.obj</a:t>
              </a:r>
              <a:endParaRPr kumimoji="1" lang="ja-JP" altLang="en-US" dirty="0"/>
            </a:p>
          </p:txBody>
        </p:sp>
        <p:sp>
          <p:nvSpPr>
            <p:cNvPr id="29" name="対角する 2 つの角を切り取った四角形 28"/>
            <p:cNvSpPr/>
            <p:nvPr/>
          </p:nvSpPr>
          <p:spPr>
            <a:xfrm>
              <a:off x="4985114" y="5034880"/>
              <a:ext cx="1540800" cy="91440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library.lib</a:t>
              </a:r>
              <a:endParaRPr kumimoji="1" lang="ja-JP" altLang="en-US" dirty="0"/>
            </a:p>
          </p:txBody>
        </p:sp>
        <p:cxnSp>
          <p:nvCxnSpPr>
            <p:cNvPr id="30" name="直線矢印コネクタ 29"/>
            <p:cNvCxnSpPr>
              <a:stCxn id="26" idx="3"/>
              <a:endCxn id="12" idx="1"/>
            </p:cNvCxnSpPr>
            <p:nvPr/>
          </p:nvCxnSpPr>
          <p:spPr>
            <a:xfrm flipV="1">
              <a:off x="5755514" y="596318"/>
              <a:ext cx="9429" cy="425060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矢印コネクタ 34"/>
            <p:cNvCxnSpPr>
              <a:stCxn id="27" idx="3"/>
              <a:endCxn id="26" idx="1"/>
            </p:cNvCxnSpPr>
            <p:nvPr/>
          </p:nvCxnSpPr>
          <p:spPr>
            <a:xfrm flipH="1" flipV="1">
              <a:off x="5755514" y="1935778"/>
              <a:ext cx="18859" cy="1010870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矢印コネクタ 35"/>
            <p:cNvCxnSpPr>
              <a:stCxn id="29" idx="3"/>
              <a:endCxn id="27" idx="1"/>
            </p:cNvCxnSpPr>
            <p:nvPr/>
          </p:nvCxnSpPr>
          <p:spPr>
            <a:xfrm flipV="1">
              <a:off x="5755514" y="3861048"/>
              <a:ext cx="18859" cy="1173832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矢印コネクタ 39"/>
            <p:cNvCxnSpPr>
              <a:stCxn id="66" idx="3"/>
              <a:endCxn id="8" idx="1"/>
            </p:cNvCxnSpPr>
            <p:nvPr/>
          </p:nvCxnSpPr>
          <p:spPr>
            <a:xfrm flipV="1">
              <a:off x="7977131" y="1935778"/>
              <a:ext cx="0" cy="1010870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矢印コネクタ 46"/>
            <p:cNvCxnSpPr>
              <a:stCxn id="9" idx="3"/>
              <a:endCxn id="11" idx="1"/>
            </p:cNvCxnSpPr>
            <p:nvPr/>
          </p:nvCxnSpPr>
          <p:spPr>
            <a:xfrm flipV="1">
              <a:off x="3532963" y="1935778"/>
              <a:ext cx="0" cy="1621559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対角する 2 つの角を切り取った四角形 65"/>
            <p:cNvSpPr/>
            <p:nvPr/>
          </p:nvSpPr>
          <p:spPr>
            <a:xfrm>
              <a:off x="7206731" y="2946648"/>
              <a:ext cx="1540800" cy="91440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sub</a:t>
              </a:r>
              <a:r>
                <a:rPr kumimoji="1" lang="en-US" altLang="ja-JP" dirty="0" smtClean="0"/>
                <a:t>.obj</a:t>
              </a:r>
              <a:endParaRPr kumimoji="1" lang="ja-JP" altLang="en-US" dirty="0"/>
            </a:p>
          </p:txBody>
        </p:sp>
        <p:cxnSp>
          <p:nvCxnSpPr>
            <p:cNvPr id="79" name="直線矢印コネクタ 78"/>
            <p:cNvCxnSpPr>
              <a:stCxn id="29" idx="0"/>
              <a:endCxn id="66" idx="1"/>
            </p:cNvCxnSpPr>
            <p:nvPr/>
          </p:nvCxnSpPr>
          <p:spPr>
            <a:xfrm flipV="1">
              <a:off x="6525914" y="3861048"/>
              <a:ext cx="1451217" cy="1631032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線矢印コネクタ 97"/>
            <p:cNvCxnSpPr>
              <a:stCxn id="10" idx="3"/>
              <a:endCxn id="9" idx="1"/>
            </p:cNvCxnSpPr>
            <p:nvPr/>
          </p:nvCxnSpPr>
          <p:spPr>
            <a:xfrm flipH="1" flipV="1">
              <a:off x="3532963" y="4471737"/>
              <a:ext cx="1" cy="1621559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矢印コネクタ 100"/>
            <p:cNvCxnSpPr>
              <a:stCxn id="10" idx="0"/>
              <a:endCxn id="29" idx="1"/>
            </p:cNvCxnSpPr>
            <p:nvPr/>
          </p:nvCxnSpPr>
          <p:spPr>
            <a:xfrm flipV="1">
              <a:off x="4302971" y="5949280"/>
              <a:ext cx="1452543" cy="603298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 つの角を切り取った四角形 140"/>
            <p:cNvSpPr/>
            <p:nvPr/>
          </p:nvSpPr>
          <p:spPr>
            <a:xfrm>
              <a:off x="683568" y="1268760"/>
              <a:ext cx="924480" cy="548640"/>
            </a:xfrm>
            <a:prstGeom prst="snip1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sz="1400" dirty="0" smtClean="0"/>
                <a:t>一次</a:t>
              </a:r>
              <a:r>
                <a:rPr lang="en-US" altLang="ja-JP" sz="1400" dirty="0" smtClean="0"/>
                <a:t/>
              </a:r>
              <a:br>
                <a:rPr lang="en-US" altLang="ja-JP" sz="1400" dirty="0" smtClean="0"/>
              </a:br>
              <a:r>
                <a:rPr lang="ja-JP" altLang="en-US" sz="1400" dirty="0" smtClean="0"/>
                <a:t>ファイル</a:t>
              </a:r>
              <a:endParaRPr kumimoji="1" lang="ja-JP" altLang="en-US" sz="1400" dirty="0"/>
            </a:p>
          </p:txBody>
        </p:sp>
        <p:sp>
          <p:nvSpPr>
            <p:cNvPr id="142" name="対角する 2 つの角を切り取った四角形 141"/>
            <p:cNvSpPr/>
            <p:nvPr/>
          </p:nvSpPr>
          <p:spPr>
            <a:xfrm>
              <a:off x="683568" y="2033424"/>
              <a:ext cx="924480" cy="548640"/>
            </a:xfrm>
            <a:prstGeom prst="snip2Diag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400" dirty="0" smtClean="0"/>
                <a:t>中間</a:t>
              </a:r>
              <a:r>
                <a:rPr kumimoji="1" lang="en-US" altLang="ja-JP" sz="1400" dirty="0" smtClean="0"/>
                <a:t/>
              </a:r>
              <a:br>
                <a:rPr kumimoji="1" lang="en-US" altLang="ja-JP" sz="1400" dirty="0" smtClean="0"/>
              </a:br>
              <a:r>
                <a:rPr kumimoji="1" lang="ja-JP" altLang="en-US" sz="1400" dirty="0" smtClean="0"/>
                <a:t>ファイル</a:t>
              </a:r>
              <a:endParaRPr kumimoji="1" lang="ja-JP" altLang="en-US" sz="1400" dirty="0"/>
            </a:p>
          </p:txBody>
        </p:sp>
        <p:sp>
          <p:nvSpPr>
            <p:cNvPr id="143" name="片側の 2 つの角を切り取った四角形 142"/>
            <p:cNvSpPr/>
            <p:nvPr/>
          </p:nvSpPr>
          <p:spPr>
            <a:xfrm>
              <a:off x="683568" y="2825512"/>
              <a:ext cx="924480" cy="551138"/>
            </a:xfrm>
            <a:prstGeom prst="snip2SameRect">
              <a:avLst>
                <a:gd name="adj1" fmla="val 17773"/>
                <a:gd name="adj2" fmla="val 16456"/>
              </a:avLst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400" dirty="0" smtClean="0"/>
                <a:t>ビルド</a:t>
              </a:r>
              <a:endParaRPr kumimoji="1" lang="ja-JP" altLang="en-US" sz="1400" dirty="0"/>
            </a:p>
          </p:txBody>
        </p:sp>
        <p:sp>
          <p:nvSpPr>
            <p:cNvPr id="145" name="テキスト ボックス 144"/>
            <p:cNvSpPr txBox="1"/>
            <p:nvPr/>
          </p:nvSpPr>
          <p:spPr>
            <a:xfrm>
              <a:off x="822643" y="8367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凡例</a:t>
              </a:r>
              <a:endParaRPr kumimoji="1" lang="ja-JP" altLang="en-US" dirty="0"/>
            </a:p>
          </p:txBody>
        </p:sp>
        <p:cxnSp>
          <p:nvCxnSpPr>
            <p:cNvPr id="146" name="直線矢印コネクタ 145"/>
            <p:cNvCxnSpPr/>
            <p:nvPr/>
          </p:nvCxnSpPr>
          <p:spPr>
            <a:xfrm>
              <a:off x="753740" y="4005064"/>
              <a:ext cx="784137" cy="0"/>
            </a:xfrm>
            <a:prstGeom prst="straightConnector1">
              <a:avLst/>
            </a:prstGeom>
            <a:ln w="25400"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テキスト ボックス 148"/>
            <p:cNvSpPr txBox="1"/>
            <p:nvPr/>
          </p:nvSpPr>
          <p:spPr>
            <a:xfrm>
              <a:off x="873939" y="3635732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依存</a:t>
              </a:r>
              <a:endParaRPr kumimoji="1" lang="ja-JP" altLang="en-US" sz="1400" dirty="0"/>
            </a:p>
          </p:txBody>
        </p:sp>
        <p:sp>
          <p:nvSpPr>
            <p:cNvPr id="158" name="右矢印 157"/>
            <p:cNvSpPr/>
            <p:nvPr/>
          </p:nvSpPr>
          <p:spPr>
            <a:xfrm>
              <a:off x="656604" y="4648374"/>
              <a:ext cx="978408" cy="242316"/>
            </a:xfrm>
            <a:prstGeom prst="rightArrow">
              <a:avLst>
                <a:gd name="adj1" fmla="val 50000"/>
                <a:gd name="adj2" fmla="val 82814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59" name="テキスト ボックス 158"/>
            <p:cNvSpPr txBox="1"/>
            <p:nvPr/>
          </p:nvSpPr>
          <p:spPr>
            <a:xfrm>
              <a:off x="651122" y="4365104"/>
              <a:ext cx="989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コンパイル</a:t>
              </a:r>
              <a:endParaRPr kumimoji="1" lang="ja-JP" altLang="en-US" sz="1400" dirty="0"/>
            </a:p>
          </p:txBody>
        </p:sp>
        <p:sp>
          <p:nvSpPr>
            <p:cNvPr id="160" name="右矢印 159"/>
            <p:cNvSpPr/>
            <p:nvPr/>
          </p:nvSpPr>
          <p:spPr>
            <a:xfrm rot="5400000">
              <a:off x="3495631" y="2652957"/>
              <a:ext cx="576064" cy="242316"/>
            </a:xfrm>
            <a:prstGeom prst="rightArrow">
              <a:avLst>
                <a:gd name="adj1" fmla="val 50000"/>
                <a:gd name="adj2" fmla="val 82814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61" name="右矢印 160"/>
            <p:cNvSpPr/>
            <p:nvPr/>
          </p:nvSpPr>
          <p:spPr>
            <a:xfrm rot="5400000">
              <a:off x="5788849" y="2299730"/>
              <a:ext cx="576064" cy="242316"/>
            </a:xfrm>
            <a:prstGeom prst="rightArrow">
              <a:avLst>
                <a:gd name="adj1" fmla="val 50000"/>
                <a:gd name="adj2" fmla="val 82814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62" name="右矢印 161"/>
            <p:cNvSpPr/>
            <p:nvPr/>
          </p:nvSpPr>
          <p:spPr>
            <a:xfrm rot="5400000">
              <a:off x="8005526" y="2299730"/>
              <a:ext cx="576064" cy="242316"/>
            </a:xfrm>
            <a:prstGeom prst="rightArrow">
              <a:avLst>
                <a:gd name="adj1" fmla="val 50000"/>
                <a:gd name="adj2" fmla="val 82814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163" name="テキスト ボックス 162"/>
            <p:cNvSpPr txBox="1"/>
            <p:nvPr/>
          </p:nvSpPr>
          <p:spPr>
            <a:xfrm>
              <a:off x="836268" y="5085184"/>
              <a:ext cx="6190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リンク</a:t>
              </a:r>
              <a:endParaRPr kumimoji="1" lang="ja-JP" altLang="en-US" sz="1400" dirty="0"/>
            </a:p>
          </p:txBody>
        </p:sp>
        <p:grpSp>
          <p:nvGrpSpPr>
            <p:cNvPr id="108" name="グループ化 107"/>
            <p:cNvGrpSpPr/>
            <p:nvPr/>
          </p:nvGrpSpPr>
          <p:grpSpPr>
            <a:xfrm rot="1906688">
              <a:off x="6498512" y="4081239"/>
              <a:ext cx="383097" cy="875506"/>
              <a:chOff x="6521793" y="3669231"/>
              <a:chExt cx="383097" cy="875506"/>
            </a:xfrm>
          </p:grpSpPr>
          <p:sp>
            <p:nvSpPr>
              <p:cNvPr id="109" name="右矢印 108"/>
              <p:cNvSpPr/>
              <p:nvPr/>
            </p:nvSpPr>
            <p:spPr>
              <a:xfrm rot="5400000">
                <a:off x="6468739" y="4178977"/>
                <a:ext cx="489204" cy="242316"/>
              </a:xfrm>
              <a:prstGeom prst="rightArrow">
                <a:avLst>
                  <a:gd name="adj1" fmla="val 50000"/>
                  <a:gd name="adj2" fmla="val 82814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grpSp>
            <p:nvGrpSpPr>
              <p:cNvPr id="110" name="グループ化 109"/>
              <p:cNvGrpSpPr/>
              <p:nvPr/>
            </p:nvGrpSpPr>
            <p:grpSpPr>
              <a:xfrm>
                <a:off x="6521793" y="3669231"/>
                <a:ext cx="383097" cy="457200"/>
                <a:chOff x="6521793" y="3669231"/>
                <a:chExt cx="383097" cy="457200"/>
              </a:xfrm>
            </p:grpSpPr>
            <p:sp>
              <p:nvSpPr>
                <p:cNvPr id="111" name="正方形/長方形 110"/>
                <p:cNvSpPr/>
                <p:nvPr/>
              </p:nvSpPr>
              <p:spPr>
                <a:xfrm rot="3600000">
                  <a:off x="6352992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  <p:sp>
              <p:nvSpPr>
                <p:cNvPr id="112" name="正方形/長方形 111"/>
                <p:cNvSpPr/>
                <p:nvPr/>
              </p:nvSpPr>
              <p:spPr>
                <a:xfrm rot="18000000">
                  <a:off x="6616491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</p:grpSp>
        </p:grpSp>
        <p:grpSp>
          <p:nvGrpSpPr>
            <p:cNvPr id="118" name="グループ化 117"/>
            <p:cNvGrpSpPr/>
            <p:nvPr/>
          </p:nvGrpSpPr>
          <p:grpSpPr>
            <a:xfrm rot="1906688">
              <a:off x="4126368" y="4945154"/>
              <a:ext cx="383097" cy="875506"/>
              <a:chOff x="6521793" y="3669231"/>
              <a:chExt cx="383097" cy="875506"/>
            </a:xfrm>
          </p:grpSpPr>
          <p:sp>
            <p:nvSpPr>
              <p:cNvPr id="119" name="右矢印 118"/>
              <p:cNvSpPr/>
              <p:nvPr/>
            </p:nvSpPr>
            <p:spPr>
              <a:xfrm rot="5400000">
                <a:off x="6468739" y="4178977"/>
                <a:ext cx="489204" cy="242316"/>
              </a:xfrm>
              <a:prstGeom prst="rightArrow">
                <a:avLst>
                  <a:gd name="adj1" fmla="val 50000"/>
                  <a:gd name="adj2" fmla="val 82814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grpSp>
            <p:nvGrpSpPr>
              <p:cNvPr id="120" name="グループ化 119"/>
              <p:cNvGrpSpPr/>
              <p:nvPr/>
            </p:nvGrpSpPr>
            <p:grpSpPr>
              <a:xfrm>
                <a:off x="6521793" y="3669231"/>
                <a:ext cx="383097" cy="457200"/>
                <a:chOff x="6521793" y="3669231"/>
                <a:chExt cx="383097" cy="457200"/>
              </a:xfrm>
            </p:grpSpPr>
            <p:sp>
              <p:nvSpPr>
                <p:cNvPr id="121" name="正方形/長方形 120"/>
                <p:cNvSpPr/>
                <p:nvPr/>
              </p:nvSpPr>
              <p:spPr>
                <a:xfrm rot="3600000">
                  <a:off x="6352992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  <p:sp>
              <p:nvSpPr>
                <p:cNvPr id="122" name="正方形/長方形 121"/>
                <p:cNvSpPr/>
                <p:nvPr/>
              </p:nvSpPr>
              <p:spPr>
                <a:xfrm rot="18000000">
                  <a:off x="6616491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</p:grpSp>
        </p:grpSp>
        <p:grpSp>
          <p:nvGrpSpPr>
            <p:cNvPr id="140" name="グループ化 139"/>
            <p:cNvGrpSpPr/>
            <p:nvPr/>
          </p:nvGrpSpPr>
          <p:grpSpPr>
            <a:xfrm rot="16200000">
              <a:off x="954261" y="5243803"/>
              <a:ext cx="383097" cy="875506"/>
              <a:chOff x="6521793" y="3669231"/>
              <a:chExt cx="383097" cy="875506"/>
            </a:xfrm>
          </p:grpSpPr>
          <p:sp>
            <p:nvSpPr>
              <p:cNvPr id="147" name="右矢印 146"/>
              <p:cNvSpPr/>
              <p:nvPr/>
            </p:nvSpPr>
            <p:spPr>
              <a:xfrm rot="5400000">
                <a:off x="6468739" y="4178977"/>
                <a:ext cx="489204" cy="242316"/>
              </a:xfrm>
              <a:prstGeom prst="rightArrow">
                <a:avLst>
                  <a:gd name="adj1" fmla="val 50000"/>
                  <a:gd name="adj2" fmla="val 82814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grpSp>
            <p:nvGrpSpPr>
              <p:cNvPr id="148" name="グループ化 147"/>
              <p:cNvGrpSpPr/>
              <p:nvPr/>
            </p:nvGrpSpPr>
            <p:grpSpPr>
              <a:xfrm>
                <a:off x="6521793" y="3669231"/>
                <a:ext cx="383097" cy="457200"/>
                <a:chOff x="6521793" y="3669231"/>
                <a:chExt cx="383097" cy="457200"/>
              </a:xfrm>
            </p:grpSpPr>
            <p:sp>
              <p:nvSpPr>
                <p:cNvPr id="150" name="正方形/長方形 149"/>
                <p:cNvSpPr/>
                <p:nvPr/>
              </p:nvSpPr>
              <p:spPr>
                <a:xfrm rot="3600000">
                  <a:off x="6352992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  <p:sp>
              <p:nvSpPr>
                <p:cNvPr id="151" name="正方形/長方形 150"/>
                <p:cNvSpPr/>
                <p:nvPr/>
              </p:nvSpPr>
              <p:spPr>
                <a:xfrm rot="18000000">
                  <a:off x="6616491" y="3838032"/>
                  <a:ext cx="457200" cy="1195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 smtClean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2055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グループ化 12"/>
          <p:cNvGrpSpPr/>
          <p:nvPr/>
        </p:nvGrpSpPr>
        <p:grpSpPr>
          <a:xfrm>
            <a:off x="1547664" y="3043435"/>
            <a:ext cx="1656285" cy="1147949"/>
            <a:chOff x="1547664" y="3043435"/>
            <a:chExt cx="1656285" cy="1147949"/>
          </a:xfrm>
        </p:grpSpPr>
        <p:sp>
          <p:nvSpPr>
            <p:cNvPr id="158" name="右矢印 157"/>
            <p:cNvSpPr/>
            <p:nvPr/>
          </p:nvSpPr>
          <p:spPr>
            <a:xfrm rot="5400000">
              <a:off x="1886602" y="3581022"/>
              <a:ext cx="978408" cy="242316"/>
            </a:xfrm>
            <a:prstGeom prst="rightArrow">
              <a:avLst>
                <a:gd name="adj1" fmla="val 50000"/>
                <a:gd name="adj2" fmla="val 8281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grpSp>
          <p:nvGrpSpPr>
            <p:cNvPr id="7" name="グループ化 6"/>
            <p:cNvGrpSpPr/>
            <p:nvPr/>
          </p:nvGrpSpPr>
          <p:grpSpPr>
            <a:xfrm>
              <a:off x="1547664" y="3043435"/>
              <a:ext cx="1656285" cy="119598"/>
              <a:chOff x="1547664" y="3043435"/>
              <a:chExt cx="1656285" cy="119598"/>
            </a:xfrm>
          </p:grpSpPr>
          <p:sp>
            <p:nvSpPr>
              <p:cNvPr id="4" name="正方形/長方形 3"/>
              <p:cNvSpPr/>
              <p:nvPr/>
            </p:nvSpPr>
            <p:spPr>
              <a:xfrm rot="900000">
                <a:off x="1547664" y="3043435"/>
                <a:ext cx="914400" cy="119598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 smtClean="0"/>
              </a:p>
            </p:txBody>
          </p:sp>
          <p:sp>
            <p:nvSpPr>
              <p:cNvPr id="37" name="正方形/長方形 36"/>
              <p:cNvSpPr/>
              <p:nvPr/>
            </p:nvSpPr>
            <p:spPr>
              <a:xfrm rot="20700000">
                <a:off x="2289549" y="3043435"/>
                <a:ext cx="914400" cy="119598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 smtClean="0"/>
              </a:p>
            </p:txBody>
          </p:sp>
        </p:grpSp>
      </p:grpSp>
      <p:grpSp>
        <p:nvGrpSpPr>
          <p:cNvPr id="42" name="グループ化 41"/>
          <p:cNvGrpSpPr/>
          <p:nvPr/>
        </p:nvGrpSpPr>
        <p:grpSpPr>
          <a:xfrm rot="8769446">
            <a:off x="3793193" y="4042566"/>
            <a:ext cx="1788075" cy="810000"/>
            <a:chOff x="2394181" y="3022101"/>
            <a:chExt cx="1788075" cy="810000"/>
          </a:xfrm>
        </p:grpSpPr>
        <p:sp>
          <p:nvSpPr>
            <p:cNvPr id="43" name="L 字 42"/>
            <p:cNvSpPr/>
            <p:nvPr/>
          </p:nvSpPr>
          <p:spPr>
            <a:xfrm rot="13500000">
              <a:off x="2394923" y="3021359"/>
              <a:ext cx="810000" cy="811484"/>
            </a:xfrm>
            <a:prstGeom prst="corner">
              <a:avLst>
                <a:gd name="adj1" fmla="val 17278"/>
                <a:gd name="adj2" fmla="val 15217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44" name="右矢印 43"/>
            <p:cNvSpPr/>
            <p:nvPr/>
          </p:nvSpPr>
          <p:spPr>
            <a:xfrm>
              <a:off x="3203848" y="3305943"/>
              <a:ext cx="978408" cy="242316"/>
            </a:xfrm>
            <a:prstGeom prst="rightArrow">
              <a:avLst>
                <a:gd name="adj1" fmla="val 50000"/>
                <a:gd name="adj2" fmla="val 8281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</p:grpSp>
      <p:grpSp>
        <p:nvGrpSpPr>
          <p:cNvPr id="14" name="グループ化 13"/>
          <p:cNvGrpSpPr/>
          <p:nvPr/>
        </p:nvGrpSpPr>
        <p:grpSpPr>
          <a:xfrm>
            <a:off x="3853031" y="2131379"/>
            <a:ext cx="1656285" cy="706705"/>
            <a:chOff x="3853031" y="2131379"/>
            <a:chExt cx="1656285" cy="706705"/>
          </a:xfrm>
        </p:grpSpPr>
        <p:sp>
          <p:nvSpPr>
            <p:cNvPr id="46" name="右矢印 45"/>
            <p:cNvSpPr/>
            <p:nvPr/>
          </p:nvSpPr>
          <p:spPr>
            <a:xfrm rot="5400000">
              <a:off x="4436571" y="2472324"/>
              <a:ext cx="489204" cy="242316"/>
            </a:xfrm>
            <a:prstGeom prst="rightArrow">
              <a:avLst>
                <a:gd name="adj1" fmla="val 50000"/>
                <a:gd name="adj2" fmla="val 8281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49" name="正方形/長方形 48"/>
            <p:cNvSpPr/>
            <p:nvPr/>
          </p:nvSpPr>
          <p:spPr>
            <a:xfrm rot="1800000">
              <a:off x="3853031" y="2131379"/>
              <a:ext cx="914400" cy="11959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50" name="正方形/長方形 49"/>
            <p:cNvSpPr/>
            <p:nvPr/>
          </p:nvSpPr>
          <p:spPr>
            <a:xfrm rot="19800000">
              <a:off x="4594916" y="2131379"/>
              <a:ext cx="914400" cy="11959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 smtClean="0"/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026947" y="1697226"/>
            <a:ext cx="1176139" cy="1227718"/>
            <a:chOff x="7026947" y="1697226"/>
            <a:chExt cx="1176139" cy="1227718"/>
          </a:xfrm>
        </p:grpSpPr>
        <p:sp>
          <p:nvSpPr>
            <p:cNvPr id="52" name="右矢印 51"/>
            <p:cNvSpPr/>
            <p:nvPr/>
          </p:nvSpPr>
          <p:spPr>
            <a:xfrm rot="5400000">
              <a:off x="7171764" y="2559184"/>
              <a:ext cx="489204" cy="242316"/>
            </a:xfrm>
            <a:prstGeom prst="rightArrow">
              <a:avLst>
                <a:gd name="adj1" fmla="val 50000"/>
                <a:gd name="adj2" fmla="val 8281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grpSp>
          <p:nvGrpSpPr>
            <p:cNvPr id="15" name="グループ化 14"/>
            <p:cNvGrpSpPr/>
            <p:nvPr/>
          </p:nvGrpSpPr>
          <p:grpSpPr>
            <a:xfrm>
              <a:off x="7026947" y="1697226"/>
              <a:ext cx="1176139" cy="914400"/>
              <a:chOff x="7026947" y="1697226"/>
              <a:chExt cx="1176139" cy="914400"/>
            </a:xfrm>
          </p:grpSpPr>
          <p:sp>
            <p:nvSpPr>
              <p:cNvPr id="53" name="正方形/長方形 52"/>
              <p:cNvSpPr/>
              <p:nvPr/>
            </p:nvSpPr>
            <p:spPr>
              <a:xfrm rot="2700000">
                <a:off x="6629546" y="2094627"/>
                <a:ext cx="914400" cy="119598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 smtClean="0"/>
              </a:p>
            </p:txBody>
          </p:sp>
          <p:sp>
            <p:nvSpPr>
              <p:cNvPr id="54" name="正方形/長方形 53"/>
              <p:cNvSpPr/>
              <p:nvPr/>
            </p:nvSpPr>
            <p:spPr>
              <a:xfrm rot="18900000">
                <a:off x="7288686" y="2094627"/>
                <a:ext cx="914400" cy="119598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 smtClean="0"/>
              </a:p>
            </p:txBody>
          </p:sp>
        </p:grpSp>
      </p:grpSp>
      <p:grpSp>
        <p:nvGrpSpPr>
          <p:cNvPr id="18" name="グループ化 17"/>
          <p:cNvGrpSpPr/>
          <p:nvPr/>
        </p:nvGrpSpPr>
        <p:grpSpPr>
          <a:xfrm>
            <a:off x="6521793" y="3669231"/>
            <a:ext cx="383097" cy="875506"/>
            <a:chOff x="6521793" y="3669231"/>
            <a:chExt cx="383097" cy="875506"/>
          </a:xfrm>
        </p:grpSpPr>
        <p:sp>
          <p:nvSpPr>
            <p:cNvPr id="58" name="右矢印 57"/>
            <p:cNvSpPr/>
            <p:nvPr/>
          </p:nvSpPr>
          <p:spPr>
            <a:xfrm rot="5400000">
              <a:off x="6468739" y="4178977"/>
              <a:ext cx="489204" cy="242316"/>
            </a:xfrm>
            <a:prstGeom prst="rightArrow">
              <a:avLst>
                <a:gd name="adj1" fmla="val 50000"/>
                <a:gd name="adj2" fmla="val 8281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grpSp>
          <p:nvGrpSpPr>
            <p:cNvPr id="17" name="グループ化 16"/>
            <p:cNvGrpSpPr/>
            <p:nvPr/>
          </p:nvGrpSpPr>
          <p:grpSpPr>
            <a:xfrm>
              <a:off x="6521793" y="3669231"/>
              <a:ext cx="383097" cy="457200"/>
              <a:chOff x="6521793" y="3669231"/>
              <a:chExt cx="383097" cy="457200"/>
            </a:xfrm>
          </p:grpSpPr>
          <p:sp>
            <p:nvSpPr>
              <p:cNvPr id="59" name="正方形/長方形 58"/>
              <p:cNvSpPr/>
              <p:nvPr/>
            </p:nvSpPr>
            <p:spPr>
              <a:xfrm rot="3600000">
                <a:off x="6352992" y="3838032"/>
                <a:ext cx="457200" cy="119598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 smtClean="0"/>
              </a:p>
            </p:txBody>
          </p:sp>
          <p:sp>
            <p:nvSpPr>
              <p:cNvPr id="61" name="正方形/長方形 60"/>
              <p:cNvSpPr/>
              <p:nvPr/>
            </p:nvSpPr>
            <p:spPr>
              <a:xfrm rot="18000000">
                <a:off x="6616491" y="3838032"/>
                <a:ext cx="457200" cy="119598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 smtClea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9979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片側の 2 つの角を切り取った四角形 9"/>
          <p:cNvSpPr/>
          <p:nvPr/>
        </p:nvSpPr>
        <p:spPr>
          <a:xfrm>
            <a:off x="4490261" y="5246740"/>
            <a:ext cx="1540015" cy="918564"/>
          </a:xfrm>
          <a:prstGeom prst="snip2SameRect">
            <a:avLst>
              <a:gd name="adj1" fmla="val 17773"/>
              <a:gd name="adj2" fmla="val 16456"/>
            </a:avLst>
          </a:prstGeom>
          <a:blipFill>
            <a:blip r:embed="rId2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product.exe</a:t>
            </a:r>
            <a:endParaRPr kumimoji="1" lang="ja-JP" altLang="en-US" dirty="0"/>
          </a:p>
        </p:txBody>
      </p:sp>
      <p:grpSp>
        <p:nvGrpSpPr>
          <p:cNvPr id="20" name="グループ化 19"/>
          <p:cNvGrpSpPr/>
          <p:nvPr/>
        </p:nvGrpSpPr>
        <p:grpSpPr>
          <a:xfrm>
            <a:off x="3274986" y="2696538"/>
            <a:ext cx="3970564" cy="914400"/>
            <a:chOff x="2410890" y="2420888"/>
            <a:chExt cx="3970564" cy="914400"/>
          </a:xfrm>
        </p:grpSpPr>
        <p:sp>
          <p:nvSpPr>
            <p:cNvPr id="9" name="対角する 2 つの角を切り取った四角形 8"/>
            <p:cNvSpPr/>
            <p:nvPr/>
          </p:nvSpPr>
          <p:spPr>
            <a:xfrm>
              <a:off x="2410890" y="2420888"/>
              <a:ext cx="1540800" cy="914400"/>
            </a:xfrm>
            <a:prstGeom prst="snip2Diag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main.obj</a:t>
              </a:r>
              <a:endParaRPr kumimoji="1" lang="ja-JP" altLang="en-US" dirty="0"/>
            </a:p>
          </p:txBody>
        </p:sp>
        <p:sp>
          <p:nvSpPr>
            <p:cNvPr id="13" name="対角する 2 つの角を切り取った四角形 12"/>
            <p:cNvSpPr/>
            <p:nvPr/>
          </p:nvSpPr>
          <p:spPr>
            <a:xfrm>
              <a:off x="4840654" y="2420888"/>
              <a:ext cx="1540800" cy="914400"/>
            </a:xfrm>
            <a:prstGeom prst="snip2Diag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sub.obj</a:t>
              </a:r>
              <a:endParaRPr kumimoji="1" lang="ja-JP" altLang="en-US" dirty="0"/>
            </a:p>
          </p:txBody>
        </p:sp>
      </p:grpSp>
      <p:cxnSp>
        <p:nvCxnSpPr>
          <p:cNvPr id="15" name="直線コネクタ 14"/>
          <p:cNvCxnSpPr/>
          <p:nvPr/>
        </p:nvCxnSpPr>
        <p:spPr>
          <a:xfrm>
            <a:off x="539552" y="2041637"/>
            <a:ext cx="8208912" cy="0"/>
          </a:xfrm>
          <a:prstGeom prst="line">
            <a:avLst/>
          </a:prstGeom>
          <a:ln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454775" y="821214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一次</a:t>
            </a:r>
            <a:r>
              <a:rPr lang="ja-JP" altLang="en-US" dirty="0"/>
              <a:t>ファイル</a:t>
            </a:r>
            <a:endParaRPr lang="en-US" dirty="0"/>
          </a:p>
        </p:txBody>
      </p:sp>
      <p:cxnSp>
        <p:nvCxnSpPr>
          <p:cNvPr id="28" name="直線コネクタ 27"/>
          <p:cNvCxnSpPr/>
          <p:nvPr/>
        </p:nvCxnSpPr>
        <p:spPr>
          <a:xfrm>
            <a:off x="1403648" y="4365104"/>
            <a:ext cx="7354341" cy="0"/>
          </a:xfrm>
          <a:prstGeom prst="line">
            <a:avLst/>
          </a:prstGeom>
          <a:ln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1619672" y="2969072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中間ファイル</a:t>
            </a:r>
            <a:endParaRPr lang="en-US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012564" y="5521356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ビルド</a:t>
            </a:r>
            <a:endParaRPr lang="en-US" dirty="0"/>
          </a:p>
        </p:txBody>
      </p:sp>
      <p:grpSp>
        <p:nvGrpSpPr>
          <p:cNvPr id="45" name="グループ化 44"/>
          <p:cNvGrpSpPr/>
          <p:nvPr/>
        </p:nvGrpSpPr>
        <p:grpSpPr>
          <a:xfrm>
            <a:off x="2060104" y="548680"/>
            <a:ext cx="6400328" cy="914400"/>
            <a:chOff x="2060104" y="548680"/>
            <a:chExt cx="6400328" cy="9144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2060104" y="548680"/>
              <a:ext cx="6400328" cy="914400"/>
              <a:chOff x="2060104" y="548680"/>
              <a:chExt cx="6400328" cy="914400"/>
            </a:xfrm>
          </p:grpSpPr>
          <p:sp>
            <p:nvSpPr>
              <p:cNvPr id="11" name="1 つの角を切り取った四角形 10"/>
              <p:cNvSpPr/>
              <p:nvPr/>
            </p:nvSpPr>
            <p:spPr>
              <a:xfrm>
                <a:off x="2060104" y="548680"/>
                <a:ext cx="1540800" cy="914400"/>
              </a:xfrm>
              <a:prstGeom prst="snip1Rect">
                <a:avLst/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dirty="0" err="1"/>
                  <a:t>m</a:t>
                </a:r>
                <a:r>
                  <a:rPr kumimoji="1" lang="en-US" altLang="ja-JP" dirty="0" err="1" smtClean="0"/>
                  <a:t>ain.c</a:t>
                </a:r>
                <a:endParaRPr kumimoji="1" lang="ja-JP" altLang="en-US" dirty="0"/>
              </a:p>
            </p:txBody>
          </p:sp>
          <p:sp>
            <p:nvSpPr>
              <p:cNvPr id="8" name="1 つの角を切り取った四角形 7"/>
              <p:cNvSpPr/>
              <p:nvPr/>
            </p:nvSpPr>
            <p:spPr>
              <a:xfrm>
                <a:off x="6919632" y="548680"/>
                <a:ext cx="1540800" cy="914400"/>
              </a:xfrm>
              <a:prstGeom prst="snip1Rect">
                <a:avLst/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dirty="0" err="1" smtClean="0"/>
                  <a:t>sub.c</a:t>
                </a:r>
                <a:endParaRPr kumimoji="1" lang="ja-JP" altLang="en-US" dirty="0"/>
              </a:p>
            </p:txBody>
          </p:sp>
          <p:sp>
            <p:nvSpPr>
              <p:cNvPr id="12" name="1 つの角を切り取った四角形 11"/>
              <p:cNvSpPr/>
              <p:nvPr/>
            </p:nvSpPr>
            <p:spPr>
              <a:xfrm>
                <a:off x="4489868" y="548680"/>
                <a:ext cx="1540800" cy="914400"/>
              </a:xfrm>
              <a:prstGeom prst="snip1Rect">
                <a:avLst/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dirty="0" err="1"/>
                  <a:t>c</a:t>
                </a:r>
                <a:r>
                  <a:rPr kumimoji="1" lang="en-US" altLang="ja-JP" dirty="0" err="1" smtClean="0"/>
                  <a:t>ommon.h</a:t>
                </a:r>
                <a:endParaRPr kumimoji="1" lang="ja-JP" altLang="en-US" dirty="0"/>
              </a:p>
            </p:txBody>
          </p:sp>
        </p:grpSp>
        <p:cxnSp>
          <p:nvCxnSpPr>
            <p:cNvPr id="38" name="直線矢印コネクタ 37"/>
            <p:cNvCxnSpPr>
              <a:stCxn id="11" idx="0"/>
              <a:endCxn id="12" idx="2"/>
            </p:cNvCxnSpPr>
            <p:nvPr/>
          </p:nvCxnSpPr>
          <p:spPr>
            <a:xfrm>
              <a:off x="3600904" y="1005880"/>
              <a:ext cx="888964" cy="0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矢印コネクタ 38"/>
            <p:cNvCxnSpPr>
              <a:stCxn id="8" idx="2"/>
              <a:endCxn id="12" idx="0"/>
            </p:cNvCxnSpPr>
            <p:nvPr/>
          </p:nvCxnSpPr>
          <p:spPr>
            <a:xfrm flipH="1">
              <a:off x="6030668" y="1005880"/>
              <a:ext cx="888964" cy="0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テキスト ボックス 41"/>
            <p:cNvSpPr txBox="1"/>
            <p:nvPr/>
          </p:nvSpPr>
          <p:spPr>
            <a:xfrm>
              <a:off x="3740229" y="68971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/>
                <a:t>依存</a:t>
              </a:r>
              <a:endParaRPr lang="en-US" sz="1400" dirty="0"/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6218217" y="68971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/>
                <a:t>依存</a:t>
              </a:r>
              <a:endParaRPr lang="en-US" sz="1400" dirty="0"/>
            </a:p>
          </p:txBody>
        </p:sp>
      </p:grpSp>
      <p:sp>
        <p:nvSpPr>
          <p:cNvPr id="25" name="右矢印 24"/>
          <p:cNvSpPr/>
          <p:nvPr/>
        </p:nvSpPr>
        <p:spPr>
          <a:xfrm rot="2700000">
            <a:off x="3297683" y="1837493"/>
            <a:ext cx="576064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3801955" y="2046108"/>
            <a:ext cx="1220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コンパイル</a:t>
            </a:r>
            <a:endParaRPr lang="en-US" dirty="0"/>
          </a:p>
        </p:txBody>
      </p:sp>
      <p:sp>
        <p:nvSpPr>
          <p:cNvPr id="6" name="右矢印 5"/>
          <p:cNvSpPr/>
          <p:nvPr/>
        </p:nvSpPr>
        <p:spPr>
          <a:xfrm rot="8100000">
            <a:off x="6601073" y="1852466"/>
            <a:ext cx="576064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5458139" y="2051556"/>
            <a:ext cx="1220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コンパイル</a:t>
            </a:r>
            <a:endParaRPr lang="en-US" dirty="0"/>
          </a:p>
        </p:txBody>
      </p:sp>
      <p:sp>
        <p:nvSpPr>
          <p:cNvPr id="60" name="V 字形矢印 59"/>
          <p:cNvSpPr/>
          <p:nvPr/>
        </p:nvSpPr>
        <p:spPr>
          <a:xfrm rot="5400000">
            <a:off x="4771064" y="3763911"/>
            <a:ext cx="978408" cy="1329855"/>
          </a:xfrm>
          <a:prstGeom prst="notchedRightArrow">
            <a:avLst>
              <a:gd name="adj1" fmla="val 70055"/>
              <a:gd name="adj2" fmla="val 3539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ja-JP" altLang="en-US" dirty="0" smtClean="0"/>
              <a:t>リンク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67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グループ化 16"/>
          <p:cNvGrpSpPr/>
          <p:nvPr/>
        </p:nvGrpSpPr>
        <p:grpSpPr>
          <a:xfrm>
            <a:off x="536307" y="548680"/>
            <a:ext cx="8236490" cy="5023020"/>
            <a:chOff x="536307" y="548680"/>
            <a:chExt cx="8236490" cy="5023020"/>
          </a:xfrm>
        </p:grpSpPr>
        <p:sp>
          <p:nvSpPr>
            <p:cNvPr id="10" name="片側の 2 つの角を切り取った四角形 9"/>
            <p:cNvSpPr/>
            <p:nvPr/>
          </p:nvSpPr>
          <p:spPr>
            <a:xfrm>
              <a:off x="4490261" y="4653136"/>
              <a:ext cx="1540015" cy="918564"/>
            </a:xfrm>
            <a:prstGeom prst="snip2SameRect">
              <a:avLst>
                <a:gd name="adj1" fmla="val 17773"/>
                <a:gd name="adj2" fmla="val 16456"/>
              </a:avLst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product.exe</a:t>
              </a:r>
              <a:endParaRPr kumimoji="1" lang="ja-JP" altLang="en-US" dirty="0"/>
            </a:p>
          </p:txBody>
        </p:sp>
        <p:cxnSp>
          <p:nvCxnSpPr>
            <p:cNvPr id="15" name="直線コネクタ 14"/>
            <p:cNvCxnSpPr/>
            <p:nvPr/>
          </p:nvCxnSpPr>
          <p:spPr>
            <a:xfrm>
              <a:off x="1883371" y="2041637"/>
              <a:ext cx="6865093" cy="0"/>
            </a:xfrm>
            <a:prstGeom prst="line">
              <a:avLst/>
            </a:prstGeom>
            <a:ln w="25400"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8"/>
            <p:cNvSpPr txBox="1"/>
            <p:nvPr/>
          </p:nvSpPr>
          <p:spPr>
            <a:xfrm>
              <a:off x="536307" y="821214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一次</a:t>
              </a:r>
              <a:r>
                <a:rPr lang="ja-JP" altLang="en-US" dirty="0"/>
                <a:t>ファイル</a:t>
              </a:r>
              <a:endParaRPr lang="en-US" dirty="0"/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536307" y="2881191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中間ファイル</a:t>
              </a:r>
              <a:endParaRPr lang="en-US" dirty="0"/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536307" y="4941168"/>
              <a:ext cx="18902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実行可能</a:t>
              </a:r>
              <a:r>
                <a:rPr lang="ja-JP" altLang="en-US" dirty="0"/>
                <a:t>ファイル</a:t>
              </a:r>
              <a:endParaRPr lang="en-US" dirty="0"/>
            </a:p>
          </p:txBody>
        </p:sp>
        <p:grpSp>
          <p:nvGrpSpPr>
            <p:cNvPr id="45" name="グループ化 44"/>
            <p:cNvGrpSpPr/>
            <p:nvPr/>
          </p:nvGrpSpPr>
          <p:grpSpPr>
            <a:xfrm>
              <a:off x="2060104" y="548680"/>
              <a:ext cx="6400328" cy="914400"/>
              <a:chOff x="2060104" y="548680"/>
              <a:chExt cx="6400328" cy="914400"/>
            </a:xfrm>
          </p:grpSpPr>
          <p:grpSp>
            <p:nvGrpSpPr>
              <p:cNvPr id="32" name="グループ化 31"/>
              <p:cNvGrpSpPr/>
              <p:nvPr/>
            </p:nvGrpSpPr>
            <p:grpSpPr>
              <a:xfrm>
                <a:off x="2060104" y="548680"/>
                <a:ext cx="6400328" cy="914400"/>
                <a:chOff x="2060104" y="548680"/>
                <a:chExt cx="6400328" cy="914400"/>
              </a:xfrm>
            </p:grpSpPr>
            <p:sp>
              <p:nvSpPr>
                <p:cNvPr id="11" name="1 つの角を切り取った四角形 10"/>
                <p:cNvSpPr/>
                <p:nvPr/>
              </p:nvSpPr>
              <p:spPr>
                <a:xfrm>
                  <a:off x="2060104" y="548680"/>
                  <a:ext cx="1540800" cy="914400"/>
                </a:xfrm>
                <a:prstGeom prst="snip1Rect">
                  <a:avLst/>
                </a:prstGeom>
                <a:blipFill>
                  <a:blip r:embed="rId2"/>
                  <a:tile tx="0" ty="0" sx="100000" sy="100000" flip="none" algn="tl"/>
                </a:blipFill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ja-JP" dirty="0" err="1" smtClean="0"/>
                    <a:t>main.c</a:t>
                  </a:r>
                  <a:endParaRPr kumimoji="1" lang="ja-JP" altLang="en-US" dirty="0"/>
                </a:p>
              </p:txBody>
            </p:sp>
            <p:sp>
              <p:nvSpPr>
                <p:cNvPr id="8" name="1 つの角を切り取った四角形 7"/>
                <p:cNvSpPr/>
                <p:nvPr/>
              </p:nvSpPr>
              <p:spPr>
                <a:xfrm>
                  <a:off x="6919632" y="548680"/>
                  <a:ext cx="1540800" cy="914400"/>
                </a:xfrm>
                <a:prstGeom prst="snip1Rect">
                  <a:avLst/>
                </a:prstGeom>
                <a:blipFill>
                  <a:blip r:embed="rId2"/>
                  <a:tile tx="0" ty="0" sx="100000" sy="100000" flip="none" algn="tl"/>
                </a:blipFill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ja-JP" dirty="0" err="1" smtClean="0"/>
                    <a:t>sub.c</a:t>
                  </a:r>
                  <a:endParaRPr kumimoji="1" lang="ja-JP" altLang="en-US" dirty="0"/>
                </a:p>
              </p:txBody>
            </p:sp>
            <p:sp>
              <p:nvSpPr>
                <p:cNvPr id="12" name="1 つの角を切り取った四角形 11"/>
                <p:cNvSpPr/>
                <p:nvPr/>
              </p:nvSpPr>
              <p:spPr>
                <a:xfrm>
                  <a:off x="4489868" y="548680"/>
                  <a:ext cx="1540800" cy="914400"/>
                </a:xfrm>
                <a:prstGeom prst="snip1Rect">
                  <a:avLst/>
                </a:prstGeom>
                <a:blipFill>
                  <a:blip r:embed="rId2"/>
                  <a:tile tx="0" ty="0" sx="100000" sy="100000" flip="none" algn="tl"/>
                </a:blipFill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ja-JP" dirty="0" err="1" smtClean="0"/>
                    <a:t>common.h</a:t>
                  </a:r>
                  <a:endParaRPr kumimoji="1" lang="en-US" altLang="ja-JP" dirty="0" smtClean="0"/>
                </a:p>
              </p:txBody>
            </p:sp>
          </p:grpSp>
          <p:cxnSp>
            <p:nvCxnSpPr>
              <p:cNvPr id="38" name="直線矢印コネクタ 37"/>
              <p:cNvCxnSpPr>
                <a:stCxn id="11" idx="0"/>
                <a:endCxn id="12" idx="2"/>
              </p:cNvCxnSpPr>
              <p:nvPr/>
            </p:nvCxnSpPr>
            <p:spPr>
              <a:xfrm>
                <a:off x="3600904" y="1005880"/>
                <a:ext cx="888964" cy="0"/>
              </a:xfrm>
              <a:prstGeom prst="straightConnector1">
                <a:avLst/>
              </a:prstGeom>
              <a:ln>
                <a:prstDash val="sysDot"/>
                <a:headEnd type="none"/>
                <a:tailEnd type="triangle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矢印コネクタ 38"/>
              <p:cNvCxnSpPr>
                <a:stCxn id="8" idx="2"/>
                <a:endCxn id="12" idx="0"/>
              </p:cNvCxnSpPr>
              <p:nvPr/>
            </p:nvCxnSpPr>
            <p:spPr>
              <a:xfrm flipH="1">
                <a:off x="6030668" y="1005880"/>
                <a:ext cx="888964" cy="0"/>
              </a:xfrm>
              <a:prstGeom prst="straightConnector1">
                <a:avLst/>
              </a:prstGeom>
              <a:ln>
                <a:prstDash val="sysDot"/>
                <a:tailEnd type="triangle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テキスト ボックス 41"/>
              <p:cNvSpPr txBox="1"/>
              <p:nvPr/>
            </p:nvSpPr>
            <p:spPr>
              <a:xfrm>
                <a:off x="3740229" y="689719"/>
                <a:ext cx="5437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400" dirty="0"/>
                  <a:t>依存</a:t>
                </a:r>
                <a:endParaRPr lang="en-US" sz="1400" dirty="0"/>
              </a:p>
            </p:txBody>
          </p:sp>
          <p:sp>
            <p:nvSpPr>
              <p:cNvPr id="43" name="テキスト ボックス 42"/>
              <p:cNvSpPr txBox="1"/>
              <p:nvPr/>
            </p:nvSpPr>
            <p:spPr>
              <a:xfrm>
                <a:off x="6218217" y="689719"/>
                <a:ext cx="5437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400" dirty="0"/>
                  <a:t>依存</a:t>
                </a:r>
                <a:endParaRPr lang="en-US" sz="1400" dirty="0"/>
              </a:p>
            </p:txBody>
          </p:sp>
        </p:grpSp>
        <p:sp>
          <p:nvSpPr>
            <p:cNvPr id="25" name="右矢印 24"/>
            <p:cNvSpPr/>
            <p:nvPr/>
          </p:nvSpPr>
          <p:spPr>
            <a:xfrm rot="2700000">
              <a:off x="2937860" y="1840780"/>
              <a:ext cx="576064" cy="48463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6" name="グループ化 15"/>
            <p:cNvGrpSpPr/>
            <p:nvPr/>
          </p:nvGrpSpPr>
          <p:grpSpPr>
            <a:xfrm>
              <a:off x="3251416" y="2658616"/>
              <a:ext cx="4017704" cy="914400"/>
              <a:chOff x="3247224" y="2658616"/>
              <a:chExt cx="4017704" cy="914400"/>
            </a:xfrm>
          </p:grpSpPr>
          <p:sp>
            <p:nvSpPr>
              <p:cNvPr id="36" name="対角する 2 つの角を切り取った四角形 35"/>
              <p:cNvSpPr/>
              <p:nvPr/>
            </p:nvSpPr>
            <p:spPr>
              <a:xfrm>
                <a:off x="3247224" y="2658616"/>
                <a:ext cx="1540800" cy="914400"/>
              </a:xfrm>
              <a:prstGeom prst="snip2DiagRect">
                <a:avLst/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dirty="0" smtClean="0"/>
                  <a:t>main.obj</a:t>
                </a:r>
                <a:endParaRPr kumimoji="1" lang="ja-JP" altLang="en-US" dirty="0"/>
              </a:p>
            </p:txBody>
          </p:sp>
          <p:sp>
            <p:nvSpPr>
              <p:cNvPr id="37" name="対角する 2 つの角を切り取った四角形 36"/>
              <p:cNvSpPr/>
              <p:nvPr/>
            </p:nvSpPr>
            <p:spPr>
              <a:xfrm>
                <a:off x="5724128" y="2658616"/>
                <a:ext cx="1540800" cy="914400"/>
              </a:xfrm>
              <a:prstGeom prst="snip2DiagRect">
                <a:avLst/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dirty="0" smtClean="0"/>
                  <a:t>sub.obj</a:t>
                </a:r>
                <a:endParaRPr kumimoji="1" lang="ja-JP" altLang="en-US" dirty="0"/>
              </a:p>
            </p:txBody>
          </p:sp>
        </p:grpSp>
        <p:sp>
          <p:nvSpPr>
            <p:cNvPr id="3" name="テキスト ボックス 2"/>
            <p:cNvSpPr txBox="1"/>
            <p:nvPr/>
          </p:nvSpPr>
          <p:spPr>
            <a:xfrm>
              <a:off x="634892" y="1851203"/>
              <a:ext cx="12314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 smtClean="0"/>
                <a:t>(</a:t>
              </a:r>
              <a:r>
                <a:rPr lang="ja-JP" altLang="en-US" sz="1600" dirty="0" smtClean="0"/>
                <a:t>コンパイル</a:t>
              </a:r>
              <a:r>
                <a:rPr lang="en-US" altLang="ja-JP" sz="1600" dirty="0" smtClean="0"/>
                <a:t>)</a:t>
              </a:r>
              <a:endParaRPr lang="en-US" sz="1600" dirty="0"/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847290" y="3911180"/>
              <a:ext cx="8066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 smtClean="0"/>
                <a:t>(</a:t>
              </a:r>
              <a:r>
                <a:rPr lang="ja-JP" altLang="en-US" sz="1600" dirty="0" smtClean="0"/>
                <a:t>リンク</a:t>
              </a:r>
              <a:r>
                <a:rPr lang="en-US" altLang="ja-JP" sz="1600" dirty="0" smtClean="0"/>
                <a:t>)</a:t>
              </a:r>
              <a:endParaRPr lang="en-US" sz="1600" dirty="0"/>
            </a:p>
          </p:txBody>
        </p:sp>
        <p:sp>
          <p:nvSpPr>
            <p:cNvPr id="47" name="右矢印 46"/>
            <p:cNvSpPr/>
            <p:nvPr/>
          </p:nvSpPr>
          <p:spPr>
            <a:xfrm rot="8100000">
              <a:off x="6933635" y="1821820"/>
              <a:ext cx="576064" cy="48463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8" name="直線コネクタ 47"/>
            <p:cNvCxnSpPr/>
            <p:nvPr/>
          </p:nvCxnSpPr>
          <p:spPr>
            <a:xfrm>
              <a:off x="1907704" y="4077072"/>
              <a:ext cx="6865093" cy="0"/>
            </a:xfrm>
            <a:prstGeom prst="line">
              <a:avLst/>
            </a:prstGeom>
            <a:ln w="25400"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右矢印 43"/>
            <p:cNvSpPr/>
            <p:nvPr/>
          </p:nvSpPr>
          <p:spPr>
            <a:xfrm rot="5400000">
              <a:off x="4972236" y="3906764"/>
              <a:ext cx="576064" cy="48463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487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521499" y="548680"/>
            <a:ext cx="8251298" cy="5023020"/>
            <a:chOff x="521499" y="548680"/>
            <a:chExt cx="8251298" cy="5023020"/>
          </a:xfrm>
        </p:grpSpPr>
        <p:sp>
          <p:nvSpPr>
            <p:cNvPr id="10" name="片側の 2 つの角を切り取った四角形 9"/>
            <p:cNvSpPr/>
            <p:nvPr/>
          </p:nvSpPr>
          <p:spPr>
            <a:xfrm>
              <a:off x="4490261" y="4653136"/>
              <a:ext cx="1540015" cy="918564"/>
            </a:xfrm>
            <a:prstGeom prst="snip2SameRect">
              <a:avLst>
                <a:gd name="adj1" fmla="val 17773"/>
                <a:gd name="adj2" fmla="val 16456"/>
              </a:avLst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Product.jar</a:t>
              </a:r>
              <a:endParaRPr kumimoji="1" lang="ja-JP" altLang="en-US" dirty="0"/>
            </a:p>
          </p:txBody>
        </p:sp>
        <p:cxnSp>
          <p:nvCxnSpPr>
            <p:cNvPr id="15" name="直線コネクタ 14"/>
            <p:cNvCxnSpPr/>
            <p:nvPr/>
          </p:nvCxnSpPr>
          <p:spPr>
            <a:xfrm>
              <a:off x="1883371" y="2041637"/>
              <a:ext cx="6865093" cy="0"/>
            </a:xfrm>
            <a:prstGeom prst="line">
              <a:avLst/>
            </a:prstGeom>
            <a:ln w="25400"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8"/>
            <p:cNvSpPr txBox="1"/>
            <p:nvPr/>
          </p:nvSpPr>
          <p:spPr>
            <a:xfrm>
              <a:off x="521499" y="821214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一次</a:t>
              </a:r>
              <a:r>
                <a:rPr lang="ja-JP" altLang="en-US" dirty="0"/>
                <a:t>ファイル</a:t>
              </a:r>
              <a:endParaRPr lang="en-US" dirty="0"/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521499" y="2881191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中間ファイル</a:t>
              </a:r>
              <a:endParaRPr lang="en-US" dirty="0"/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521499" y="4941168"/>
              <a:ext cx="18902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実行可能</a:t>
              </a:r>
              <a:r>
                <a:rPr lang="ja-JP" altLang="en-US" dirty="0"/>
                <a:t>ファイル</a:t>
              </a:r>
              <a:endParaRPr lang="en-US" dirty="0"/>
            </a:p>
          </p:txBody>
        </p:sp>
        <p:grpSp>
          <p:nvGrpSpPr>
            <p:cNvPr id="45" name="グループ化 44"/>
            <p:cNvGrpSpPr/>
            <p:nvPr/>
          </p:nvGrpSpPr>
          <p:grpSpPr>
            <a:xfrm>
              <a:off x="2060104" y="548680"/>
              <a:ext cx="6400328" cy="914400"/>
              <a:chOff x="2060104" y="548680"/>
              <a:chExt cx="6400328" cy="914400"/>
            </a:xfrm>
          </p:grpSpPr>
          <p:grpSp>
            <p:nvGrpSpPr>
              <p:cNvPr id="32" name="グループ化 31"/>
              <p:cNvGrpSpPr/>
              <p:nvPr/>
            </p:nvGrpSpPr>
            <p:grpSpPr>
              <a:xfrm>
                <a:off x="2060104" y="548680"/>
                <a:ext cx="6400328" cy="914400"/>
                <a:chOff x="2060104" y="548680"/>
                <a:chExt cx="6400328" cy="914400"/>
              </a:xfrm>
            </p:grpSpPr>
            <p:sp>
              <p:nvSpPr>
                <p:cNvPr id="11" name="1 つの角を切り取った四角形 10"/>
                <p:cNvSpPr/>
                <p:nvPr/>
              </p:nvSpPr>
              <p:spPr>
                <a:xfrm>
                  <a:off x="2060104" y="548680"/>
                  <a:ext cx="1540800" cy="914400"/>
                </a:xfrm>
                <a:prstGeom prst="snip1Rect">
                  <a:avLst/>
                </a:prstGeom>
                <a:blipFill>
                  <a:blip r:embed="rId2"/>
                  <a:tile tx="0" ty="0" sx="100000" sy="100000" flip="none" algn="tl"/>
                </a:blipFill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ja-JP" dirty="0" smtClean="0"/>
                    <a:t>Main</a:t>
                  </a:r>
                  <a:r>
                    <a:rPr kumimoji="1" lang="en-US" altLang="ja-JP" dirty="0" smtClean="0"/>
                    <a:t>.</a:t>
                  </a:r>
                </a:p>
                <a:p>
                  <a:pPr algn="ctr"/>
                  <a:r>
                    <a:rPr kumimoji="1" lang="en-US" altLang="ja-JP" dirty="0" smtClean="0"/>
                    <a:t>java</a:t>
                  </a:r>
                  <a:endParaRPr kumimoji="1" lang="ja-JP" altLang="en-US" dirty="0"/>
                </a:p>
              </p:txBody>
            </p:sp>
            <p:sp>
              <p:nvSpPr>
                <p:cNvPr id="8" name="1 つの角を切り取った四角形 7"/>
                <p:cNvSpPr/>
                <p:nvPr/>
              </p:nvSpPr>
              <p:spPr>
                <a:xfrm>
                  <a:off x="6919632" y="548680"/>
                  <a:ext cx="1540800" cy="914400"/>
                </a:xfrm>
                <a:prstGeom prst="snip1Rect">
                  <a:avLst/>
                </a:prstGeom>
                <a:blipFill>
                  <a:blip r:embed="rId2"/>
                  <a:tile tx="0" ty="0" sx="100000" sy="100000" flip="none" algn="tl"/>
                </a:blipFill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ja-JP" dirty="0" smtClean="0"/>
                    <a:t>Library.java</a:t>
                  </a:r>
                  <a:endParaRPr kumimoji="1" lang="ja-JP" altLang="en-US" dirty="0"/>
                </a:p>
              </p:txBody>
            </p:sp>
            <p:sp>
              <p:nvSpPr>
                <p:cNvPr id="12" name="1 つの角を切り取った四角形 11"/>
                <p:cNvSpPr/>
                <p:nvPr/>
              </p:nvSpPr>
              <p:spPr>
                <a:xfrm>
                  <a:off x="4489868" y="548680"/>
                  <a:ext cx="1540800" cy="914400"/>
                </a:xfrm>
                <a:prstGeom prst="snip1Rect">
                  <a:avLst/>
                </a:prstGeom>
                <a:blipFill>
                  <a:blip r:embed="rId2"/>
                  <a:tile tx="0" ty="0" sx="100000" sy="100000" flip="none" algn="tl"/>
                </a:blipFill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dirty="0" smtClean="0"/>
                    <a:t>Component.</a:t>
                  </a:r>
                </a:p>
                <a:p>
                  <a:pPr algn="ctr"/>
                  <a:r>
                    <a:rPr lang="en-US" altLang="ja-JP" dirty="0" smtClean="0"/>
                    <a:t>java</a:t>
                  </a:r>
                  <a:endParaRPr kumimoji="1" lang="ja-JP" altLang="en-US" dirty="0"/>
                </a:p>
              </p:txBody>
            </p:sp>
          </p:grpSp>
          <p:cxnSp>
            <p:nvCxnSpPr>
              <p:cNvPr id="38" name="直線矢印コネクタ 37"/>
              <p:cNvCxnSpPr>
                <a:stCxn id="11" idx="0"/>
                <a:endCxn id="12" idx="2"/>
              </p:cNvCxnSpPr>
              <p:nvPr/>
            </p:nvCxnSpPr>
            <p:spPr>
              <a:xfrm>
                <a:off x="3600904" y="1005880"/>
                <a:ext cx="888964" cy="0"/>
              </a:xfrm>
              <a:prstGeom prst="straightConnector1">
                <a:avLst/>
              </a:prstGeom>
              <a:ln>
                <a:prstDash val="sysDot"/>
                <a:headEnd type="none" w="lg" len="lg"/>
                <a:tailEnd type="triangle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矢印コネクタ 38"/>
              <p:cNvCxnSpPr>
                <a:stCxn id="8" idx="2"/>
                <a:endCxn id="12" idx="0"/>
              </p:cNvCxnSpPr>
              <p:nvPr/>
            </p:nvCxnSpPr>
            <p:spPr>
              <a:xfrm flipH="1">
                <a:off x="6030668" y="1005880"/>
                <a:ext cx="888964" cy="0"/>
              </a:xfrm>
              <a:prstGeom prst="straightConnector1">
                <a:avLst/>
              </a:prstGeom>
              <a:ln>
                <a:prstDash val="sysDot"/>
                <a:headEnd type="triangle" w="lg" len="lg"/>
                <a:tailEnd type="none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テキスト ボックス 41"/>
              <p:cNvSpPr txBox="1"/>
              <p:nvPr/>
            </p:nvSpPr>
            <p:spPr>
              <a:xfrm>
                <a:off x="3740229" y="689719"/>
                <a:ext cx="5437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400" dirty="0"/>
                  <a:t>依存</a:t>
                </a:r>
                <a:endParaRPr lang="en-US" sz="1400" dirty="0"/>
              </a:p>
            </p:txBody>
          </p:sp>
          <p:sp>
            <p:nvSpPr>
              <p:cNvPr id="43" name="テキスト ボックス 42"/>
              <p:cNvSpPr txBox="1"/>
              <p:nvPr/>
            </p:nvSpPr>
            <p:spPr>
              <a:xfrm>
                <a:off x="6218217" y="689719"/>
                <a:ext cx="5437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400" dirty="0"/>
                  <a:t>依存</a:t>
                </a:r>
                <a:endParaRPr lang="en-US" sz="1400" dirty="0"/>
              </a:p>
            </p:txBody>
          </p:sp>
        </p:grpSp>
        <p:sp>
          <p:nvSpPr>
            <p:cNvPr id="25" name="右矢印 24"/>
            <p:cNvSpPr/>
            <p:nvPr/>
          </p:nvSpPr>
          <p:spPr>
            <a:xfrm rot="5400000">
              <a:off x="2529484" y="1837493"/>
              <a:ext cx="576064" cy="48463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対角する 2 つの角を切り取った四角形 35"/>
            <p:cNvSpPr/>
            <p:nvPr/>
          </p:nvSpPr>
          <p:spPr>
            <a:xfrm>
              <a:off x="2055912" y="2658616"/>
              <a:ext cx="1540800" cy="914400"/>
            </a:xfrm>
            <a:prstGeom prst="snip2Diag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Main.</a:t>
              </a:r>
            </a:p>
            <a:p>
              <a:pPr algn="ctr"/>
              <a:r>
                <a:rPr kumimoji="1" lang="en-US" altLang="ja-JP" dirty="0" smtClean="0"/>
                <a:t>class</a:t>
              </a:r>
              <a:endParaRPr kumimoji="1" lang="ja-JP" altLang="en-US" dirty="0"/>
            </a:p>
          </p:txBody>
        </p:sp>
        <p:sp>
          <p:nvSpPr>
            <p:cNvPr id="37" name="対角する 2 つの角を切り取った四角形 36"/>
            <p:cNvSpPr/>
            <p:nvPr/>
          </p:nvSpPr>
          <p:spPr>
            <a:xfrm>
              <a:off x="6915440" y="2658616"/>
              <a:ext cx="1540800" cy="914400"/>
            </a:xfrm>
            <a:prstGeom prst="snip2Diag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/>
                <a:t>Library.</a:t>
              </a:r>
              <a:r>
                <a:rPr kumimoji="1" lang="en-US" altLang="ja-JP" dirty="0" err="1" smtClean="0"/>
                <a:t>class</a:t>
              </a:r>
              <a:endParaRPr kumimoji="1" lang="ja-JP" altLang="en-US" dirty="0"/>
            </a:p>
          </p:txBody>
        </p:sp>
        <p:sp>
          <p:nvSpPr>
            <p:cNvPr id="40" name="対角する 2 つの角を切り取った四角形 39"/>
            <p:cNvSpPr/>
            <p:nvPr/>
          </p:nvSpPr>
          <p:spPr>
            <a:xfrm>
              <a:off x="4485676" y="2658616"/>
              <a:ext cx="1540800" cy="914400"/>
            </a:xfrm>
            <a:prstGeom prst="snip2Diag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Component.</a:t>
              </a:r>
            </a:p>
            <a:p>
              <a:pPr algn="ctr"/>
              <a:r>
                <a:rPr lang="en-US" altLang="ja-JP" dirty="0" smtClean="0"/>
                <a:t>class</a:t>
              </a:r>
              <a:endParaRPr kumimoji="1" lang="ja-JP" altLang="en-US" dirty="0"/>
            </a:p>
          </p:txBody>
        </p:sp>
        <p:sp>
          <p:nvSpPr>
            <p:cNvPr id="3" name="テキスト ボックス 2"/>
            <p:cNvSpPr txBox="1"/>
            <p:nvPr/>
          </p:nvSpPr>
          <p:spPr>
            <a:xfrm>
              <a:off x="580937" y="1851203"/>
              <a:ext cx="12314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 smtClean="0"/>
                <a:t>(</a:t>
              </a:r>
              <a:r>
                <a:rPr lang="ja-JP" altLang="en-US" sz="1600" dirty="0" smtClean="0"/>
                <a:t>コンパイル</a:t>
              </a:r>
              <a:r>
                <a:rPr lang="en-US" altLang="ja-JP" sz="1600" dirty="0" smtClean="0"/>
                <a:t>)</a:t>
              </a:r>
              <a:endParaRPr lang="en-US" sz="1600" dirty="0"/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582540" y="3911180"/>
              <a:ext cx="12282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(</a:t>
              </a:r>
              <a:r>
                <a:rPr lang="ja-JP" altLang="en-US" sz="1600" dirty="0" smtClean="0"/>
                <a:t>アーカイブ</a:t>
              </a:r>
              <a:r>
                <a:rPr lang="en-US" altLang="ja-JP" dirty="0" smtClean="0"/>
                <a:t>)</a:t>
              </a:r>
              <a:endParaRPr lang="en-US" dirty="0"/>
            </a:p>
          </p:txBody>
        </p:sp>
        <p:sp>
          <p:nvSpPr>
            <p:cNvPr id="46" name="右矢印 45"/>
            <p:cNvSpPr/>
            <p:nvPr/>
          </p:nvSpPr>
          <p:spPr>
            <a:xfrm rot="5400000">
              <a:off x="4977756" y="1818532"/>
              <a:ext cx="576064" cy="48463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右矢印 46"/>
            <p:cNvSpPr/>
            <p:nvPr/>
          </p:nvSpPr>
          <p:spPr>
            <a:xfrm rot="5400000">
              <a:off x="7334596" y="1818532"/>
              <a:ext cx="576064" cy="48463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8" name="直線コネクタ 47"/>
            <p:cNvCxnSpPr/>
            <p:nvPr/>
          </p:nvCxnSpPr>
          <p:spPr>
            <a:xfrm>
              <a:off x="1907704" y="4077072"/>
              <a:ext cx="6865093" cy="0"/>
            </a:xfrm>
            <a:prstGeom prst="line">
              <a:avLst/>
            </a:prstGeom>
            <a:ln w="25400"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右矢印 43"/>
            <p:cNvSpPr/>
            <p:nvPr/>
          </p:nvSpPr>
          <p:spPr>
            <a:xfrm rot="5400000">
              <a:off x="4905748" y="3906764"/>
              <a:ext cx="576064" cy="48463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53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グループ化 72"/>
          <p:cNvGrpSpPr/>
          <p:nvPr/>
        </p:nvGrpSpPr>
        <p:grpSpPr>
          <a:xfrm>
            <a:off x="1357290" y="785794"/>
            <a:ext cx="6426030" cy="5904803"/>
            <a:chOff x="1932184" y="837310"/>
            <a:chExt cx="6426030" cy="5904803"/>
          </a:xfrm>
        </p:grpSpPr>
        <p:grpSp>
          <p:nvGrpSpPr>
            <p:cNvPr id="47" name="グループ化 46"/>
            <p:cNvGrpSpPr/>
            <p:nvPr/>
          </p:nvGrpSpPr>
          <p:grpSpPr>
            <a:xfrm>
              <a:off x="2758610" y="1285860"/>
              <a:ext cx="4577518" cy="5043718"/>
              <a:chOff x="1332445" y="271292"/>
              <a:chExt cx="5961242" cy="6457052"/>
            </a:xfrm>
          </p:grpSpPr>
          <p:sp>
            <p:nvSpPr>
              <p:cNvPr id="12" name="円/楕円 11"/>
              <p:cNvSpPr/>
              <p:nvPr/>
            </p:nvSpPr>
            <p:spPr>
              <a:xfrm>
                <a:off x="1571604" y="785794"/>
                <a:ext cx="5572164" cy="5500726"/>
              </a:xfrm>
              <a:prstGeom prst="ellipse">
                <a:avLst/>
              </a:pr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" name="スマイル 3"/>
              <p:cNvSpPr/>
              <p:nvPr/>
            </p:nvSpPr>
            <p:spPr>
              <a:xfrm>
                <a:off x="6236783" y="1680670"/>
                <a:ext cx="1016318" cy="1077969"/>
              </a:xfrm>
              <a:prstGeom prst="smileyFac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5" name="スマイル 4"/>
              <p:cNvSpPr/>
              <p:nvPr/>
            </p:nvSpPr>
            <p:spPr>
              <a:xfrm>
                <a:off x="1332445" y="4269857"/>
                <a:ext cx="1048849" cy="1073675"/>
              </a:xfrm>
              <a:prstGeom prst="smileyFac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6" name="スマイル 5"/>
              <p:cNvSpPr/>
              <p:nvPr/>
            </p:nvSpPr>
            <p:spPr>
              <a:xfrm>
                <a:off x="1430600" y="1708972"/>
                <a:ext cx="1034555" cy="1040651"/>
              </a:xfrm>
              <a:prstGeom prst="smileyFac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7" name="スマイル 6"/>
              <p:cNvSpPr/>
              <p:nvPr/>
            </p:nvSpPr>
            <p:spPr>
              <a:xfrm>
                <a:off x="6160521" y="4344825"/>
                <a:ext cx="1070713" cy="1066536"/>
              </a:xfrm>
              <a:prstGeom prst="smileyFac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8" name="スマイル 7"/>
              <p:cNvSpPr/>
              <p:nvPr/>
            </p:nvSpPr>
            <p:spPr>
              <a:xfrm>
                <a:off x="3780267" y="271292"/>
                <a:ext cx="1070195" cy="1097473"/>
              </a:xfrm>
              <a:prstGeom prst="smileyFac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1" name="スマイル 10"/>
              <p:cNvSpPr/>
              <p:nvPr/>
            </p:nvSpPr>
            <p:spPr>
              <a:xfrm>
                <a:off x="3767388" y="5649170"/>
                <a:ext cx="1083074" cy="1079174"/>
              </a:xfrm>
              <a:prstGeom prst="smileyFac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29" name="グループ化 28"/>
              <p:cNvGrpSpPr/>
              <p:nvPr/>
            </p:nvGrpSpPr>
            <p:grpSpPr>
              <a:xfrm>
                <a:off x="5715008" y="1117226"/>
                <a:ext cx="285752" cy="214314"/>
                <a:chOff x="7215205" y="642918"/>
                <a:chExt cx="285752" cy="214314"/>
              </a:xfrm>
              <a:scene3d>
                <a:camera prst="orthographicFront">
                  <a:rot lat="0" lon="0" rev="19499999"/>
                </a:camera>
                <a:lightRig rig="threePt" dir="t"/>
              </a:scene3d>
            </p:grpSpPr>
            <p:sp>
              <p:nvSpPr>
                <p:cNvPr id="30" name="円/楕円 29"/>
                <p:cNvSpPr/>
                <p:nvPr/>
              </p:nvSpPr>
              <p:spPr>
                <a:xfrm>
                  <a:off x="7215205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1" name="円/楕円 30"/>
                <p:cNvSpPr/>
                <p:nvPr/>
              </p:nvSpPr>
              <p:spPr>
                <a:xfrm>
                  <a:off x="7354726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grpSp>
            <p:nvGrpSpPr>
              <p:cNvPr id="32" name="グループ化 31"/>
              <p:cNvGrpSpPr/>
              <p:nvPr/>
            </p:nvGrpSpPr>
            <p:grpSpPr>
              <a:xfrm>
                <a:off x="7007935" y="3500438"/>
                <a:ext cx="285752" cy="214314"/>
                <a:chOff x="7215205" y="642918"/>
                <a:chExt cx="285752" cy="214314"/>
              </a:xfrm>
              <a:scene3d>
                <a:camera prst="orthographicFront">
                  <a:rot lat="0" lon="0" rev="5400000"/>
                </a:camera>
                <a:lightRig rig="threePt" dir="t"/>
              </a:scene3d>
            </p:grpSpPr>
            <p:sp>
              <p:nvSpPr>
                <p:cNvPr id="33" name="円/楕円 32"/>
                <p:cNvSpPr/>
                <p:nvPr/>
              </p:nvSpPr>
              <p:spPr>
                <a:xfrm>
                  <a:off x="7215205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4" name="円/楕円 33"/>
                <p:cNvSpPr/>
                <p:nvPr/>
              </p:nvSpPr>
              <p:spPr>
                <a:xfrm>
                  <a:off x="7354726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grpSp>
            <p:nvGrpSpPr>
              <p:cNvPr id="35" name="グループ化 34"/>
              <p:cNvGrpSpPr/>
              <p:nvPr/>
            </p:nvGrpSpPr>
            <p:grpSpPr>
              <a:xfrm>
                <a:off x="1415849" y="3390363"/>
                <a:ext cx="285752" cy="214314"/>
                <a:chOff x="7215205" y="642918"/>
                <a:chExt cx="285752" cy="214314"/>
              </a:xfrm>
              <a:scene3d>
                <a:camera prst="orthographicFront">
                  <a:rot lat="0" lon="0" rev="5400000"/>
                </a:camera>
                <a:lightRig rig="threePt" dir="t"/>
              </a:scene3d>
            </p:grpSpPr>
            <p:sp>
              <p:nvSpPr>
                <p:cNvPr id="36" name="円/楕円 35"/>
                <p:cNvSpPr/>
                <p:nvPr/>
              </p:nvSpPr>
              <p:spPr>
                <a:xfrm>
                  <a:off x="7215205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7" name="円/楕円 36"/>
                <p:cNvSpPr/>
                <p:nvPr/>
              </p:nvSpPr>
              <p:spPr>
                <a:xfrm>
                  <a:off x="7354726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grpSp>
            <p:nvGrpSpPr>
              <p:cNvPr id="38" name="グループ化 37"/>
              <p:cNvGrpSpPr/>
              <p:nvPr/>
            </p:nvGrpSpPr>
            <p:grpSpPr>
              <a:xfrm>
                <a:off x="2714612" y="5740774"/>
                <a:ext cx="285752" cy="214314"/>
                <a:chOff x="7215205" y="642918"/>
                <a:chExt cx="285752" cy="214314"/>
              </a:xfrm>
              <a:scene3d>
                <a:camera prst="orthographicFront">
                  <a:rot lat="0" lon="0" rev="19499999"/>
                </a:camera>
                <a:lightRig rig="threePt" dir="t"/>
              </a:scene3d>
            </p:grpSpPr>
            <p:sp>
              <p:nvSpPr>
                <p:cNvPr id="39" name="円/楕円 38"/>
                <p:cNvSpPr/>
                <p:nvPr/>
              </p:nvSpPr>
              <p:spPr>
                <a:xfrm>
                  <a:off x="7215205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0" name="円/楕円 39"/>
                <p:cNvSpPr/>
                <p:nvPr/>
              </p:nvSpPr>
              <p:spPr>
                <a:xfrm>
                  <a:off x="7354726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grpSp>
            <p:nvGrpSpPr>
              <p:cNvPr id="41" name="グループ化 40"/>
              <p:cNvGrpSpPr/>
              <p:nvPr/>
            </p:nvGrpSpPr>
            <p:grpSpPr>
              <a:xfrm>
                <a:off x="2751101" y="1071546"/>
                <a:ext cx="285752" cy="214314"/>
                <a:chOff x="7215205" y="642918"/>
                <a:chExt cx="285752" cy="214314"/>
              </a:xfrm>
              <a:scene3d>
                <a:camera prst="orthographicFront">
                  <a:rot lat="0" lon="0" rev="1800000"/>
                </a:camera>
                <a:lightRig rig="threePt" dir="t"/>
              </a:scene3d>
            </p:grpSpPr>
            <p:sp>
              <p:nvSpPr>
                <p:cNvPr id="42" name="円/楕円 41"/>
                <p:cNvSpPr/>
                <p:nvPr/>
              </p:nvSpPr>
              <p:spPr>
                <a:xfrm>
                  <a:off x="7215205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3" name="円/楕円 42"/>
                <p:cNvSpPr/>
                <p:nvPr/>
              </p:nvSpPr>
              <p:spPr>
                <a:xfrm>
                  <a:off x="7354726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grpSp>
            <p:nvGrpSpPr>
              <p:cNvPr id="44" name="グループ化 43"/>
              <p:cNvGrpSpPr/>
              <p:nvPr/>
            </p:nvGrpSpPr>
            <p:grpSpPr>
              <a:xfrm>
                <a:off x="5656449" y="5779411"/>
                <a:ext cx="285752" cy="214314"/>
                <a:chOff x="7215205" y="642918"/>
                <a:chExt cx="285752" cy="214314"/>
              </a:xfrm>
              <a:scene3d>
                <a:camera prst="orthographicFront">
                  <a:rot lat="0" lon="0" rev="1800000"/>
                </a:camera>
                <a:lightRig rig="threePt" dir="t"/>
              </a:scene3d>
            </p:grpSpPr>
            <p:sp>
              <p:nvSpPr>
                <p:cNvPr id="45" name="円/楕円 44"/>
                <p:cNvSpPr/>
                <p:nvPr/>
              </p:nvSpPr>
              <p:spPr>
                <a:xfrm>
                  <a:off x="7215205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6" name="円/楕円 45"/>
                <p:cNvSpPr/>
                <p:nvPr/>
              </p:nvSpPr>
              <p:spPr>
                <a:xfrm>
                  <a:off x="7354726" y="642918"/>
                  <a:ext cx="146231" cy="2143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</p:grpSp>
        <p:sp>
          <p:nvSpPr>
            <p:cNvPr id="48" name="テキスト ボックス 47"/>
            <p:cNvSpPr txBox="1"/>
            <p:nvPr/>
          </p:nvSpPr>
          <p:spPr>
            <a:xfrm>
              <a:off x="4497847" y="837310"/>
              <a:ext cx="11510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Developer</a:t>
              </a:r>
              <a:endParaRPr kumimoji="1" lang="ja-JP" altLang="en-US" dirty="0"/>
            </a:p>
          </p:txBody>
        </p:sp>
        <p:sp>
          <p:nvSpPr>
            <p:cNvPr id="49" name="テキスト ボックス 48"/>
            <p:cNvSpPr txBox="1"/>
            <p:nvPr/>
          </p:nvSpPr>
          <p:spPr>
            <a:xfrm>
              <a:off x="4672143" y="6372781"/>
              <a:ext cx="7489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Tester</a:t>
              </a:r>
              <a:endParaRPr kumimoji="1" lang="ja-JP" altLang="en-US" dirty="0"/>
            </a:p>
          </p:txBody>
        </p:sp>
        <p:sp>
          <p:nvSpPr>
            <p:cNvPr id="51" name="テキスト ボックス 50"/>
            <p:cNvSpPr txBox="1"/>
            <p:nvPr/>
          </p:nvSpPr>
          <p:spPr>
            <a:xfrm>
              <a:off x="6647092" y="5286388"/>
              <a:ext cx="1492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SCM Engineer</a:t>
              </a:r>
              <a:endParaRPr kumimoji="1" lang="en-US" altLang="ja-JP" dirty="0" smtClean="0"/>
            </a:p>
          </p:txBody>
        </p:sp>
        <p:sp>
          <p:nvSpPr>
            <p:cNvPr id="52" name="テキスト ボックス 51"/>
            <p:cNvSpPr txBox="1"/>
            <p:nvPr/>
          </p:nvSpPr>
          <p:spPr>
            <a:xfrm>
              <a:off x="6616262" y="2000240"/>
              <a:ext cx="174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Project Manager</a:t>
              </a:r>
            </a:p>
          </p:txBody>
        </p:sp>
        <p:sp>
          <p:nvSpPr>
            <p:cNvPr id="54" name="テキスト ボックス 53"/>
            <p:cNvSpPr txBox="1"/>
            <p:nvPr/>
          </p:nvSpPr>
          <p:spPr>
            <a:xfrm>
              <a:off x="2401420" y="2000240"/>
              <a:ext cx="10315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Architect</a:t>
              </a:r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1932184" y="5274246"/>
              <a:ext cx="1540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Build Engineer</a:t>
              </a:r>
              <a:endParaRPr kumimoji="1" lang="en-US" altLang="ja-JP" dirty="0" smtClean="0"/>
            </a:p>
          </p:txBody>
        </p:sp>
        <p:pic>
          <p:nvPicPr>
            <p:cNvPr id="1037" name="Picture 13" descr="http://t2.gstatic.com/images?q=tbn:Q-YCSk9F29XUPM:http://chaman.up.seesaa.net/image/20090221-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96238" y="3389557"/>
              <a:ext cx="1578679" cy="1052453"/>
            </a:xfrm>
            <a:prstGeom prst="rect">
              <a:avLst/>
            </a:prstGeom>
            <a:noFill/>
          </p:spPr>
        </p:pic>
        <p:sp>
          <p:nvSpPr>
            <p:cNvPr id="66" name="右矢印 65"/>
            <p:cNvSpPr/>
            <p:nvPr/>
          </p:nvSpPr>
          <p:spPr>
            <a:xfrm rot="5400000">
              <a:off x="4822665" y="2363869"/>
              <a:ext cx="500066" cy="475515"/>
            </a:xfrm>
            <a:prstGeom prst="rightArrow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7" name="右矢印 66"/>
            <p:cNvSpPr/>
            <p:nvPr/>
          </p:nvSpPr>
          <p:spPr>
            <a:xfrm rot="5400000" flipH="1">
              <a:off x="4830915" y="4830192"/>
              <a:ext cx="500068" cy="475515"/>
            </a:xfrm>
            <a:prstGeom prst="rightArrow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8" name="右矢印 67"/>
            <p:cNvSpPr/>
            <p:nvPr/>
          </p:nvSpPr>
          <p:spPr>
            <a:xfrm rot="8475313" flipH="1">
              <a:off x="3612537" y="4321347"/>
              <a:ext cx="500068" cy="475515"/>
            </a:xfrm>
            <a:prstGeom prst="rightArrow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9" name="右矢印 68"/>
            <p:cNvSpPr/>
            <p:nvPr/>
          </p:nvSpPr>
          <p:spPr>
            <a:xfrm rot="8475313">
              <a:off x="5910189" y="2998072"/>
              <a:ext cx="563606" cy="475515"/>
            </a:xfrm>
            <a:prstGeom prst="rightArrow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70" name="右矢印 69"/>
            <p:cNvSpPr/>
            <p:nvPr/>
          </p:nvSpPr>
          <p:spPr>
            <a:xfrm rot="2149439">
              <a:off x="3642156" y="2944655"/>
              <a:ext cx="563606" cy="475515"/>
            </a:xfrm>
            <a:prstGeom prst="rightArrow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71" name="右矢印 70"/>
            <p:cNvSpPr/>
            <p:nvPr/>
          </p:nvSpPr>
          <p:spPr>
            <a:xfrm rot="2149439" flipH="1">
              <a:off x="5910518" y="4363773"/>
              <a:ext cx="524873" cy="475515"/>
            </a:xfrm>
            <a:prstGeom prst="rightArrow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72" name="テキスト ボックス 71"/>
          <p:cNvSpPr txBox="1"/>
          <p:nvPr/>
        </p:nvSpPr>
        <p:spPr>
          <a:xfrm>
            <a:off x="71406" y="71414"/>
            <a:ext cx="4992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開発プロジェクト内のロール</a:t>
            </a:r>
            <a:endParaRPr kumimoji="1" lang="ja-JP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16435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 smtClean="0"/>
              <a:t>Dogfood</a:t>
            </a:r>
          </a:p>
        </p:txBody>
      </p:sp>
      <p:grpSp>
        <p:nvGrpSpPr>
          <p:cNvPr id="2" name="グループ化 1"/>
          <p:cNvGrpSpPr/>
          <p:nvPr/>
        </p:nvGrpSpPr>
        <p:grpSpPr>
          <a:xfrm>
            <a:off x="1441450" y="1331913"/>
            <a:ext cx="3600078" cy="2545035"/>
            <a:chOff x="1441450" y="1331913"/>
            <a:chExt cx="3600078" cy="2545035"/>
          </a:xfrm>
        </p:grpSpPr>
        <p:pic>
          <p:nvPicPr>
            <p:cNvPr id="1026" name="Picture 2" descr="C:\Users\yotsuda\AppData\Local\Microsoft\Windows\Temporary Internet Files\Content.IE5\4SV5O5UP\MC900232286[1].wmf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1450" y="1331913"/>
              <a:ext cx="1949450" cy="2279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yotsuda\AppData\Local\Microsoft\Windows\Temporary Internet Files\Content.IE5\KYQRIJM7\MC900333358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2060848"/>
              <a:ext cx="1117600" cy="1816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2263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yotsuda\AppData\Local\Microsoft\Windows\Temporary Internet Files\Content.IE5\0QU032KJ\MC90042885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1777"/>
            <a:ext cx="1444625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グループ化 6"/>
          <p:cNvGrpSpPr/>
          <p:nvPr/>
        </p:nvGrpSpPr>
        <p:grpSpPr>
          <a:xfrm>
            <a:off x="728935" y="3602950"/>
            <a:ext cx="6870996" cy="1838739"/>
            <a:chOff x="728935" y="3602950"/>
            <a:chExt cx="6870996" cy="1838739"/>
          </a:xfrm>
        </p:grpSpPr>
        <p:pic>
          <p:nvPicPr>
            <p:cNvPr id="2050" name="Picture 2" descr="C:\Users\yotsuda\AppData\Local\Microsoft\Windows\Temporary Internet Files\Content.IE5\KYQRIJM7\MP900407468[1]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3612891"/>
              <a:ext cx="1803795" cy="1828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Users\yotsuda\AppData\Local\Microsoft\Windows\Temporary Internet Files\Content.IE5\88G2VFGD\MC900232509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4495" y="3602950"/>
              <a:ext cx="1802018" cy="1828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C:\Users\yotsuda\AppData\Local\Microsoft\Windows\Temporary Internet Files\Content.IE5\0XQ3ZWRO\MC900310206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935" y="3602950"/>
              <a:ext cx="1785937" cy="182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" name="直線矢印コネクタ 2"/>
            <p:cNvCxnSpPr>
              <a:stCxn id="2053" idx="3"/>
              <a:endCxn id="2051" idx="1"/>
            </p:cNvCxnSpPr>
            <p:nvPr/>
          </p:nvCxnSpPr>
          <p:spPr>
            <a:xfrm>
              <a:off x="2514872" y="4517350"/>
              <a:ext cx="739623" cy="0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線矢印コネクタ 8"/>
            <p:cNvCxnSpPr>
              <a:stCxn id="2051" idx="3"/>
              <a:endCxn id="2050" idx="1"/>
            </p:cNvCxnSpPr>
            <p:nvPr/>
          </p:nvCxnSpPr>
          <p:spPr>
            <a:xfrm>
              <a:off x="5056513" y="4517350"/>
              <a:ext cx="739623" cy="9940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730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グループ化 20"/>
          <p:cNvGrpSpPr/>
          <p:nvPr/>
        </p:nvGrpSpPr>
        <p:grpSpPr>
          <a:xfrm>
            <a:off x="2349417" y="980729"/>
            <a:ext cx="4142871" cy="4680519"/>
            <a:chOff x="2349417" y="980729"/>
            <a:chExt cx="4142871" cy="4680519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758"/>
            <a:stretch/>
          </p:blipFill>
          <p:spPr>
            <a:xfrm>
              <a:off x="4706351" y="980729"/>
              <a:ext cx="1785937" cy="1828799"/>
            </a:xfrm>
            <a:prstGeom prst="rect">
              <a:avLst/>
            </a:prstGeom>
          </p:spPr>
        </p:pic>
        <p:pic>
          <p:nvPicPr>
            <p:cNvPr id="17" name="Picture 3" descr="C:\Users\yotsuda\AppData\Local\Microsoft\Windows\Temporary Internet Files\Content.IE5\88G2VFGD\MC900232509[1].wmf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9417" y="3832447"/>
              <a:ext cx="1802018" cy="1828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5" descr="C:\Users\yotsuda\AppData\Local\Microsoft\Windows\Temporary Internet Files\Content.IE5\0XQ3ZWRO\MC900310206[1].wmf"/>
            <p:cNvPicPr>
              <a:picLocks noChangeAspect="1" noChangeArrowheads="1"/>
            </p:cNvPicPr>
            <p:nvPr/>
          </p:nvPicPr>
          <p:blipFill>
            <a:blip r:embed="rId6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9417" y="980729"/>
              <a:ext cx="1785937" cy="182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9" name="直線矢印コネクタ 18"/>
            <p:cNvCxnSpPr>
              <a:stCxn id="18" idx="3"/>
              <a:endCxn id="7" idx="1"/>
            </p:cNvCxnSpPr>
            <p:nvPr/>
          </p:nvCxnSpPr>
          <p:spPr>
            <a:xfrm>
              <a:off x="4135354" y="1895129"/>
              <a:ext cx="570997" cy="0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矢印コネクタ 19"/>
            <p:cNvCxnSpPr>
              <a:stCxn id="17" idx="3"/>
              <a:endCxn id="24" idx="1"/>
            </p:cNvCxnSpPr>
            <p:nvPr/>
          </p:nvCxnSpPr>
          <p:spPr>
            <a:xfrm>
              <a:off x="4151435" y="4746847"/>
              <a:ext cx="554916" cy="1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24" name="図 23"/>
            <p:cNvPicPr>
              <a:picLocks noChangeAspect="1"/>
            </p:cNvPicPr>
            <p:nvPr/>
          </p:nvPicPr>
          <p:blipFill rotWithShape="1">
            <a:blip r:embed="rId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PaintStrok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27" r="14227"/>
            <a:stretch/>
          </p:blipFill>
          <p:spPr>
            <a:xfrm>
              <a:off x="4706351" y="3832447"/>
              <a:ext cx="1785937" cy="1828801"/>
            </a:xfrm>
            <a:prstGeom prst="rect">
              <a:avLst/>
            </a:prstGeom>
          </p:spPr>
        </p:pic>
        <p:cxnSp>
          <p:nvCxnSpPr>
            <p:cNvPr id="14" name="カギ線コネクタ 13"/>
            <p:cNvCxnSpPr>
              <a:stCxn id="7" idx="2"/>
              <a:endCxn id="17" idx="0"/>
            </p:cNvCxnSpPr>
            <p:nvPr/>
          </p:nvCxnSpPr>
          <p:spPr>
            <a:xfrm rot="5400000">
              <a:off x="3913414" y="2146540"/>
              <a:ext cx="1022919" cy="2348894"/>
            </a:xfrm>
            <a:prstGeom prst="bentConnector3">
              <a:avLst/>
            </a:prstGeom>
            <a:ln>
              <a:tailEnd type="triangle" w="lg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609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円/楕円 16"/>
          <p:cNvSpPr/>
          <p:nvPr/>
        </p:nvSpPr>
        <p:spPr>
          <a:xfrm rot="20343692">
            <a:off x="3482768" y="1377852"/>
            <a:ext cx="1800200" cy="350127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828188"/>
              </p:ext>
            </p:extLst>
          </p:nvPr>
        </p:nvGraphicFramePr>
        <p:xfrm>
          <a:off x="2796480" y="1340768"/>
          <a:ext cx="5375919" cy="3591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73"/>
                <a:gridCol w="1791973"/>
                <a:gridCol w="1791973"/>
              </a:tblGrid>
              <a:tr h="1197145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197145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197145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72" name="テキスト ボックス 71"/>
          <p:cNvSpPr txBox="1"/>
          <p:nvPr/>
        </p:nvSpPr>
        <p:spPr>
          <a:xfrm>
            <a:off x="71406" y="71414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本書の対象</a:t>
            </a:r>
            <a:r>
              <a:rPr lang="ja-JP" altLang="en-US" sz="3200" b="1" dirty="0"/>
              <a:t>読者</a:t>
            </a:r>
            <a:endParaRPr kumimoji="1" lang="en-US" altLang="ja-JP" sz="3200" b="1" dirty="0" smtClean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23528" y="982469"/>
            <a:ext cx="2337563" cy="4201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kumimoji="1" lang="en-US" altLang="ja-JP" dirty="0" smtClean="0"/>
          </a:p>
          <a:p>
            <a:pPr algn="r"/>
            <a:r>
              <a:rPr lang="ja-JP" altLang="en-US" sz="1600" dirty="0" smtClean="0"/>
              <a:t>偉い</a:t>
            </a:r>
            <a:r>
              <a:rPr lang="ja-JP" altLang="en-US" sz="1600" dirty="0"/>
              <a:t>人</a:t>
            </a:r>
            <a:endParaRPr lang="en-US" altLang="ja-JP" dirty="0"/>
          </a:p>
          <a:p>
            <a:pPr algn="r"/>
            <a:endParaRPr kumimoji="1" lang="en-US" altLang="ja-JP" sz="2400" dirty="0" smtClean="0"/>
          </a:p>
          <a:p>
            <a:pPr algn="r"/>
            <a:r>
              <a:rPr kumimoji="1" lang="ja-JP" altLang="en-US" dirty="0" smtClean="0"/>
              <a:t>プロジェクトマネージャ</a:t>
            </a:r>
            <a:endParaRPr kumimoji="1" lang="en-US" altLang="ja-JP" dirty="0" smtClean="0"/>
          </a:p>
          <a:p>
            <a:pPr algn="r"/>
            <a:endParaRPr kumimoji="1" lang="en-US" altLang="ja-JP" dirty="0" smtClean="0"/>
          </a:p>
          <a:p>
            <a:pPr algn="r"/>
            <a:endParaRPr lang="en-US" altLang="ja-JP" sz="1400" dirty="0" smtClean="0"/>
          </a:p>
          <a:p>
            <a:pPr algn="r"/>
            <a:endParaRPr lang="en-US" altLang="ja-JP" sz="1100" dirty="0"/>
          </a:p>
          <a:p>
            <a:pPr algn="r"/>
            <a:r>
              <a:rPr kumimoji="1" lang="ja-JP" altLang="en-US" dirty="0" smtClean="0"/>
              <a:t>プロジェクトリード</a:t>
            </a:r>
            <a:endParaRPr kumimoji="1" lang="en-US" altLang="ja-JP" dirty="0" smtClean="0"/>
          </a:p>
          <a:p>
            <a:pPr algn="r"/>
            <a:r>
              <a:rPr kumimoji="1" lang="ja-JP" altLang="en-US" dirty="0" smtClean="0"/>
              <a:t>アーキテクト</a:t>
            </a:r>
            <a:endParaRPr kumimoji="1" lang="en-US" altLang="ja-JP" dirty="0" smtClean="0"/>
          </a:p>
          <a:p>
            <a:pPr algn="r"/>
            <a:endParaRPr kumimoji="1" lang="en-US" altLang="ja-JP" dirty="0" smtClean="0"/>
          </a:p>
          <a:p>
            <a:pPr algn="r"/>
            <a:endParaRPr kumimoji="1" lang="en-US" altLang="ja-JP" sz="2000" dirty="0" smtClean="0"/>
          </a:p>
          <a:p>
            <a:pPr algn="r"/>
            <a:r>
              <a:rPr lang="ja-JP" altLang="en-US" dirty="0" smtClean="0"/>
              <a:t>開発者</a:t>
            </a:r>
            <a:endParaRPr lang="en-US" altLang="ja-JP" dirty="0" smtClean="0"/>
          </a:p>
          <a:p>
            <a:pPr algn="r"/>
            <a:r>
              <a:rPr lang="en-US" altLang="ja-JP" dirty="0" smtClean="0"/>
              <a:t>QA</a:t>
            </a:r>
          </a:p>
          <a:p>
            <a:pPr algn="r"/>
            <a:endParaRPr kumimoji="1" lang="en-US" altLang="ja-JP" sz="1400" dirty="0" smtClean="0"/>
          </a:p>
          <a:p>
            <a:pPr algn="r"/>
            <a:r>
              <a:rPr lang="ja-JP" altLang="en-US" sz="1600" dirty="0" smtClean="0"/>
              <a:t>下</a:t>
            </a:r>
            <a:r>
              <a:rPr lang="ja-JP" altLang="en-US" sz="1600" dirty="0" err="1" smtClean="0"/>
              <a:t>っ</a:t>
            </a:r>
            <a:r>
              <a:rPr lang="ja-JP" altLang="en-US" sz="1600" dirty="0" smtClean="0"/>
              <a:t>端</a:t>
            </a:r>
            <a:endParaRPr kumimoji="1" lang="ja-JP" altLang="en-US" sz="2000" dirty="0"/>
          </a:p>
        </p:txBody>
      </p:sp>
      <p:cxnSp>
        <p:nvCxnSpPr>
          <p:cNvPr id="6" name="直線矢印コネクタ 5"/>
          <p:cNvCxnSpPr/>
          <p:nvPr/>
        </p:nvCxnSpPr>
        <p:spPr>
          <a:xfrm flipV="1">
            <a:off x="2771800" y="1270501"/>
            <a:ext cx="0" cy="36724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>
            <a:off x="2771800" y="4942909"/>
            <a:ext cx="554461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3203848" y="5158933"/>
            <a:ext cx="4824535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ja-JP" altLang="en-US" dirty="0" smtClean="0"/>
              <a:t>     新米                          中堅                      達人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59622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034880"/>
              </p:ext>
            </p:extLst>
          </p:nvPr>
        </p:nvGraphicFramePr>
        <p:xfrm>
          <a:off x="2796480" y="1340768"/>
          <a:ext cx="5375919" cy="3591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73"/>
                <a:gridCol w="1791973"/>
                <a:gridCol w="1791973"/>
              </a:tblGrid>
              <a:tr h="1197145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197145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197145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17" name="円/楕円 16"/>
          <p:cNvSpPr/>
          <p:nvPr/>
        </p:nvSpPr>
        <p:spPr>
          <a:xfrm rot="20343692">
            <a:off x="3496742" y="1453475"/>
            <a:ext cx="1376974" cy="3501270"/>
          </a:xfrm>
          <a:prstGeom prst="ellipse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71406" y="71414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本書の対象</a:t>
            </a:r>
            <a:r>
              <a:rPr lang="ja-JP" altLang="en-US" sz="3200" b="1" dirty="0"/>
              <a:t>読者</a:t>
            </a:r>
            <a:endParaRPr kumimoji="1" lang="en-US" altLang="ja-JP" sz="3200" b="1" dirty="0" smtClean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23528" y="982469"/>
            <a:ext cx="2337563" cy="4201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kumimoji="1" lang="en-US" altLang="ja-JP" dirty="0" smtClean="0"/>
          </a:p>
          <a:p>
            <a:pPr algn="r"/>
            <a:r>
              <a:rPr lang="ja-JP" altLang="en-US" sz="1600" dirty="0" smtClean="0"/>
              <a:t>偉い</a:t>
            </a:r>
            <a:r>
              <a:rPr lang="ja-JP" altLang="en-US" sz="1600" dirty="0"/>
              <a:t>人</a:t>
            </a:r>
            <a:endParaRPr lang="en-US" altLang="ja-JP" dirty="0"/>
          </a:p>
          <a:p>
            <a:pPr algn="r"/>
            <a:endParaRPr kumimoji="1" lang="en-US" altLang="ja-JP" sz="2400" dirty="0" smtClean="0"/>
          </a:p>
          <a:p>
            <a:pPr algn="r"/>
            <a:r>
              <a:rPr kumimoji="1" lang="ja-JP" altLang="en-US" dirty="0" smtClean="0"/>
              <a:t>プロジェクトマネージャ</a:t>
            </a:r>
            <a:endParaRPr kumimoji="1" lang="en-US" altLang="ja-JP" dirty="0" smtClean="0"/>
          </a:p>
          <a:p>
            <a:pPr algn="r"/>
            <a:endParaRPr kumimoji="1" lang="en-US" altLang="ja-JP" dirty="0" smtClean="0"/>
          </a:p>
          <a:p>
            <a:pPr algn="r"/>
            <a:endParaRPr lang="en-US" altLang="ja-JP" sz="1400" dirty="0" smtClean="0"/>
          </a:p>
          <a:p>
            <a:pPr algn="r"/>
            <a:endParaRPr lang="en-US" altLang="ja-JP" sz="1100" dirty="0"/>
          </a:p>
          <a:p>
            <a:pPr algn="r"/>
            <a:r>
              <a:rPr kumimoji="1" lang="ja-JP" altLang="en-US" dirty="0" smtClean="0"/>
              <a:t>プロジェクトリード</a:t>
            </a:r>
            <a:endParaRPr kumimoji="1" lang="en-US" altLang="ja-JP" dirty="0" smtClean="0"/>
          </a:p>
          <a:p>
            <a:pPr algn="r"/>
            <a:r>
              <a:rPr kumimoji="1" lang="ja-JP" altLang="en-US" dirty="0" smtClean="0"/>
              <a:t>アーキテクト</a:t>
            </a:r>
            <a:endParaRPr kumimoji="1" lang="en-US" altLang="ja-JP" dirty="0" smtClean="0"/>
          </a:p>
          <a:p>
            <a:pPr algn="r"/>
            <a:endParaRPr kumimoji="1" lang="en-US" altLang="ja-JP" dirty="0" smtClean="0"/>
          </a:p>
          <a:p>
            <a:pPr algn="r"/>
            <a:endParaRPr kumimoji="1" lang="en-US" altLang="ja-JP" sz="2000" dirty="0" smtClean="0"/>
          </a:p>
          <a:p>
            <a:pPr algn="r"/>
            <a:r>
              <a:rPr lang="ja-JP" altLang="en-US" dirty="0" smtClean="0"/>
              <a:t>開発者</a:t>
            </a:r>
            <a:endParaRPr lang="en-US" altLang="ja-JP" dirty="0" smtClean="0"/>
          </a:p>
          <a:p>
            <a:pPr algn="r"/>
            <a:r>
              <a:rPr lang="en-US" altLang="ja-JP" dirty="0" smtClean="0"/>
              <a:t>QA</a:t>
            </a:r>
          </a:p>
          <a:p>
            <a:pPr algn="r"/>
            <a:endParaRPr kumimoji="1" lang="en-US" altLang="ja-JP" sz="1400" dirty="0" smtClean="0"/>
          </a:p>
          <a:p>
            <a:pPr algn="r"/>
            <a:r>
              <a:rPr lang="ja-JP" altLang="en-US" sz="1600" dirty="0" smtClean="0"/>
              <a:t>下</a:t>
            </a:r>
            <a:r>
              <a:rPr lang="ja-JP" altLang="en-US" sz="1600" dirty="0" err="1" smtClean="0"/>
              <a:t>っ</a:t>
            </a:r>
            <a:r>
              <a:rPr lang="ja-JP" altLang="en-US" sz="1600" dirty="0" smtClean="0"/>
              <a:t>端</a:t>
            </a:r>
            <a:endParaRPr kumimoji="1" lang="ja-JP" altLang="en-US" sz="2000" dirty="0"/>
          </a:p>
        </p:txBody>
      </p:sp>
      <p:cxnSp>
        <p:nvCxnSpPr>
          <p:cNvPr id="6" name="直線矢印コネクタ 5"/>
          <p:cNvCxnSpPr/>
          <p:nvPr/>
        </p:nvCxnSpPr>
        <p:spPr>
          <a:xfrm flipV="1">
            <a:off x="2771800" y="1270501"/>
            <a:ext cx="0" cy="36724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>
            <a:off x="2771800" y="4942909"/>
            <a:ext cx="554461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円/楕円 9"/>
          <p:cNvSpPr/>
          <p:nvPr/>
        </p:nvSpPr>
        <p:spPr>
          <a:xfrm rot="20233128">
            <a:off x="3949348" y="2851703"/>
            <a:ext cx="692771" cy="1959772"/>
          </a:xfrm>
          <a:prstGeom prst="ellipse">
            <a:avLst/>
          </a:prstGeom>
          <a:solidFill>
            <a:schemeClr val="bg1">
              <a:lumMod val="65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3175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203848" y="5158933"/>
            <a:ext cx="4824535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ja-JP" altLang="en-US" dirty="0" smtClean="0"/>
              <a:t>     新米                          中堅                      達人</a:t>
            </a:r>
            <a:endParaRPr kumimoji="1" lang="en-US" altLang="ja-JP" dirty="0" smtClean="0"/>
          </a:p>
        </p:txBody>
      </p:sp>
      <p:sp>
        <p:nvSpPr>
          <p:cNvPr id="11" name="円/楕円 10"/>
          <p:cNvSpPr/>
          <p:nvPr/>
        </p:nvSpPr>
        <p:spPr>
          <a:xfrm rot="20233128">
            <a:off x="4156220" y="3726231"/>
            <a:ext cx="501813" cy="7625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3175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721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180427"/>
              </p:ext>
            </p:extLst>
          </p:nvPr>
        </p:nvGraphicFramePr>
        <p:xfrm>
          <a:off x="2796480" y="1340768"/>
          <a:ext cx="5375919" cy="3591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73"/>
                <a:gridCol w="1791973"/>
                <a:gridCol w="1791973"/>
              </a:tblGrid>
              <a:tr h="1197145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197145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197145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17" name="円/楕円 16"/>
          <p:cNvSpPr/>
          <p:nvPr/>
        </p:nvSpPr>
        <p:spPr>
          <a:xfrm rot="20343692">
            <a:off x="3496742" y="1453475"/>
            <a:ext cx="1376974" cy="350127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42000">
                <a:schemeClr val="dk1">
                  <a:tint val="37000"/>
                  <a:satMod val="300000"/>
                  <a:alpha val="88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>
            <a:solidFill>
              <a:schemeClr val="dk1">
                <a:shade val="95000"/>
                <a:satMod val="105000"/>
                <a:alpha val="9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71406" y="71414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本書の対象</a:t>
            </a:r>
            <a:r>
              <a:rPr lang="ja-JP" altLang="en-US" sz="3200" b="1" dirty="0"/>
              <a:t>読者</a:t>
            </a:r>
            <a:endParaRPr kumimoji="1" lang="en-US" altLang="ja-JP" sz="3200" b="1" dirty="0" smtClean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23528" y="982469"/>
            <a:ext cx="2337563" cy="4201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kumimoji="1" lang="en-US" altLang="ja-JP" dirty="0" smtClean="0"/>
          </a:p>
          <a:p>
            <a:pPr algn="r"/>
            <a:r>
              <a:rPr lang="ja-JP" altLang="en-US" sz="1600" dirty="0" smtClean="0"/>
              <a:t>偉い</a:t>
            </a:r>
            <a:r>
              <a:rPr lang="ja-JP" altLang="en-US" sz="1600" dirty="0"/>
              <a:t>人</a:t>
            </a:r>
            <a:endParaRPr lang="en-US" altLang="ja-JP" dirty="0"/>
          </a:p>
          <a:p>
            <a:pPr algn="r"/>
            <a:endParaRPr kumimoji="1" lang="en-US" altLang="ja-JP" sz="2400" dirty="0" smtClean="0"/>
          </a:p>
          <a:p>
            <a:pPr algn="r"/>
            <a:r>
              <a:rPr kumimoji="1" lang="ja-JP" altLang="en-US" dirty="0" smtClean="0"/>
              <a:t>プロジェクトマネージャ</a:t>
            </a:r>
            <a:endParaRPr kumimoji="1" lang="en-US" altLang="ja-JP" dirty="0" smtClean="0"/>
          </a:p>
          <a:p>
            <a:pPr algn="r"/>
            <a:endParaRPr kumimoji="1" lang="en-US" altLang="ja-JP" dirty="0" smtClean="0"/>
          </a:p>
          <a:p>
            <a:pPr algn="r"/>
            <a:endParaRPr lang="en-US" altLang="ja-JP" sz="1400" dirty="0" smtClean="0"/>
          </a:p>
          <a:p>
            <a:pPr algn="r"/>
            <a:endParaRPr lang="en-US" altLang="ja-JP" sz="1100" dirty="0"/>
          </a:p>
          <a:p>
            <a:pPr algn="r"/>
            <a:r>
              <a:rPr kumimoji="1" lang="ja-JP" altLang="en-US" dirty="0" smtClean="0"/>
              <a:t>プロジェクトリード</a:t>
            </a:r>
            <a:endParaRPr kumimoji="1" lang="en-US" altLang="ja-JP" dirty="0" smtClean="0"/>
          </a:p>
          <a:p>
            <a:pPr algn="r"/>
            <a:r>
              <a:rPr kumimoji="1" lang="ja-JP" altLang="en-US" dirty="0" smtClean="0"/>
              <a:t>アーキテクト</a:t>
            </a:r>
            <a:endParaRPr kumimoji="1" lang="en-US" altLang="ja-JP" dirty="0" smtClean="0"/>
          </a:p>
          <a:p>
            <a:pPr algn="r"/>
            <a:endParaRPr kumimoji="1" lang="en-US" altLang="ja-JP" dirty="0" smtClean="0"/>
          </a:p>
          <a:p>
            <a:pPr algn="r"/>
            <a:endParaRPr kumimoji="1" lang="en-US" altLang="ja-JP" sz="2000" dirty="0" smtClean="0"/>
          </a:p>
          <a:p>
            <a:pPr algn="r"/>
            <a:r>
              <a:rPr lang="ja-JP" altLang="en-US" dirty="0" smtClean="0"/>
              <a:t>開発者</a:t>
            </a:r>
            <a:endParaRPr lang="en-US" altLang="ja-JP" dirty="0" smtClean="0"/>
          </a:p>
          <a:p>
            <a:pPr algn="r"/>
            <a:r>
              <a:rPr lang="en-US" altLang="ja-JP" dirty="0" smtClean="0"/>
              <a:t>QA</a:t>
            </a:r>
          </a:p>
          <a:p>
            <a:pPr algn="r"/>
            <a:endParaRPr kumimoji="1" lang="en-US" altLang="ja-JP" sz="1400" dirty="0" smtClean="0"/>
          </a:p>
          <a:p>
            <a:pPr algn="r"/>
            <a:r>
              <a:rPr lang="ja-JP" altLang="en-US" sz="1600" dirty="0" smtClean="0"/>
              <a:t>下</a:t>
            </a:r>
            <a:r>
              <a:rPr lang="ja-JP" altLang="en-US" sz="1600" dirty="0" err="1" smtClean="0"/>
              <a:t>っ</a:t>
            </a:r>
            <a:r>
              <a:rPr lang="ja-JP" altLang="en-US" sz="1600" dirty="0" smtClean="0"/>
              <a:t>端</a:t>
            </a:r>
            <a:endParaRPr kumimoji="1" lang="ja-JP" altLang="en-US" sz="2000" dirty="0"/>
          </a:p>
        </p:txBody>
      </p:sp>
      <p:cxnSp>
        <p:nvCxnSpPr>
          <p:cNvPr id="6" name="直線矢印コネクタ 5"/>
          <p:cNvCxnSpPr/>
          <p:nvPr/>
        </p:nvCxnSpPr>
        <p:spPr>
          <a:xfrm flipV="1">
            <a:off x="2771800" y="1270501"/>
            <a:ext cx="0" cy="36724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>
            <a:off x="2771800" y="4942909"/>
            <a:ext cx="554461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円/楕円 9"/>
          <p:cNvSpPr/>
          <p:nvPr/>
        </p:nvSpPr>
        <p:spPr>
          <a:xfrm rot="20233128">
            <a:off x="3922453" y="2779983"/>
            <a:ext cx="692771" cy="1959772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  <a:alpha val="43000"/>
                </a:schemeClr>
              </a:gs>
              <a:gs pos="88000">
                <a:schemeClr val="dk1">
                  <a:tint val="37000"/>
                  <a:satMod val="300000"/>
                  <a:alpha val="75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>
            <a:solidFill>
              <a:schemeClr val="dk1">
                <a:shade val="95000"/>
                <a:satMod val="105000"/>
                <a:alpha val="26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203848" y="5158933"/>
            <a:ext cx="4824535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ja-JP" altLang="en-US" dirty="0" smtClean="0"/>
              <a:t>     新米                          中堅                      達人</a:t>
            </a:r>
            <a:endParaRPr kumimoji="1" lang="en-US" altLang="ja-JP" dirty="0" smtClean="0"/>
          </a:p>
        </p:txBody>
      </p:sp>
      <p:sp>
        <p:nvSpPr>
          <p:cNvPr id="11" name="円/楕円 10"/>
          <p:cNvSpPr/>
          <p:nvPr/>
        </p:nvSpPr>
        <p:spPr>
          <a:xfrm rot="20233128">
            <a:off x="4186664" y="3725913"/>
            <a:ext cx="410842" cy="762531"/>
          </a:xfrm>
          <a:prstGeom prst="ellipse">
            <a:avLst/>
          </a:prstGeom>
          <a:gradFill>
            <a:gsLst>
              <a:gs pos="21000">
                <a:schemeClr val="tx1">
                  <a:lumMod val="85000"/>
                  <a:lumOff val="15000"/>
                </a:schemeClr>
              </a:gs>
              <a:gs pos="88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>
            <a:solidFill>
              <a:schemeClr val="dk1">
                <a:shade val="95000"/>
                <a:satMod val="105000"/>
                <a:alpha val="37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749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001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ビルドとリリースの計画カレンダー</a:t>
            </a:r>
            <a:endParaRPr kumimoji="1" lang="en-US" altLang="ja-JP" sz="3200" b="1" dirty="0" smtClean="0"/>
          </a:p>
        </p:txBody>
      </p:sp>
      <p:grpSp>
        <p:nvGrpSpPr>
          <p:cNvPr id="6" name="グループ化 5"/>
          <p:cNvGrpSpPr/>
          <p:nvPr/>
        </p:nvGrpSpPr>
        <p:grpSpPr>
          <a:xfrm>
            <a:off x="1120080" y="1249288"/>
            <a:ext cx="6620769" cy="4925308"/>
            <a:chOff x="1120080" y="1249288"/>
            <a:chExt cx="6620769" cy="4925308"/>
          </a:xfrm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>
              <a:off x="1120080" y="1249288"/>
              <a:ext cx="6620769" cy="4483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1" u="none" strike="noStrike" cap="none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ＭＳ 明朝" pitchFamily="17" charset="-128"/>
                  <a:cs typeface="Arial" pitchFamily="34" charset="0"/>
                </a:rPr>
                <a:t>Sun	Mon	Tue	Wed	Thu	Fri	Sat	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4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ＭＳ 明朝" pitchFamily="17" charset="-128"/>
                  <a:cs typeface="Arial" pitchFamily="34" charset="0"/>
                </a:rPr>
                <a:t>		 1	 2	 3	 4	 5	</a:t>
              </a:r>
              <a:endParaRPr kumimoji="0" lang="en-US" altLang="ja-JP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4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ＭＳ 明朝" pitchFamily="17" charset="-128"/>
                  <a:cs typeface="Arial" pitchFamily="34" charset="0"/>
                </a:rPr>
                <a:t> 6	 7	 8	 9	10	11	12	</a:t>
              </a:r>
              <a:endParaRPr kumimoji="0" lang="en-US" altLang="ja-JP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4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ＭＳ 明朝" pitchFamily="17" charset="-128"/>
                  <a:cs typeface="Arial" pitchFamily="34" charset="0"/>
                </a:rPr>
                <a:t>13	14	15	16	17	18	19	</a:t>
              </a:r>
              <a:endParaRPr kumimoji="0" lang="en-US" altLang="ja-JP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4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ＭＳ 明朝" pitchFamily="17" charset="-128"/>
                  <a:cs typeface="Arial" pitchFamily="34" charset="0"/>
                </a:rPr>
                <a:t>20	21	22	23	24	25	26	</a:t>
              </a:r>
              <a:endParaRPr kumimoji="0" lang="en-US" altLang="ja-JP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4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ＭＳ 明朝" pitchFamily="17" charset="-128"/>
                  <a:cs typeface="Arial" pitchFamily="34" charset="0"/>
                </a:rPr>
                <a:t>27	28	29	30	31			</a:t>
              </a:r>
              <a:endParaRPr kumimoji="0" lang="en-US" altLang="ja-JP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4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ＭＳ 明朝" pitchFamily="17" charset="-128"/>
                  <a:cs typeface="Arial" pitchFamily="34" charset="0"/>
                </a:rPr>
                <a:t>							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9162" y="2440983"/>
              <a:ext cx="792088" cy="746660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9162" y="1681758"/>
              <a:ext cx="792088" cy="746660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9162" y="3200208"/>
              <a:ext cx="792088" cy="746660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9162" y="3959434"/>
              <a:ext cx="792088" cy="746660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5804" y="3204496"/>
              <a:ext cx="792088" cy="746660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5804" y="2445271"/>
              <a:ext cx="792088" cy="746660"/>
            </a:xfrm>
            <a:prstGeom prst="rect">
              <a:avLst/>
            </a:prstGeom>
          </p:spPr>
        </p:pic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5804" y="3963721"/>
              <a:ext cx="792088" cy="746660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5804" y="4722947"/>
              <a:ext cx="792088" cy="746660"/>
            </a:xfrm>
            <a:prstGeom prst="rect">
              <a:avLst/>
            </a:prstGeom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6732240" y="4941168"/>
              <a:ext cx="1008609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ビルド日</a:t>
              </a:r>
              <a:endParaRPr 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1619672" y="5805264"/>
              <a:ext cx="2869696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テストチームへのリリース日</a:t>
              </a:r>
              <a:endParaRPr lang="en-US" dirty="0"/>
            </a:p>
          </p:txBody>
        </p:sp>
        <p:cxnSp>
          <p:nvCxnSpPr>
            <p:cNvPr id="21" name="曲線コネクタ 20"/>
            <p:cNvCxnSpPr>
              <a:stCxn id="7" idx="3"/>
              <a:endCxn id="4" idx="0"/>
            </p:cNvCxnSpPr>
            <p:nvPr/>
          </p:nvCxnSpPr>
          <p:spPr>
            <a:xfrm>
              <a:off x="6391250" y="2055088"/>
              <a:ext cx="845295" cy="2886080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曲線コネクタ 22"/>
            <p:cNvCxnSpPr>
              <a:stCxn id="5" idx="3"/>
              <a:endCxn id="4" idx="0"/>
            </p:cNvCxnSpPr>
            <p:nvPr/>
          </p:nvCxnSpPr>
          <p:spPr>
            <a:xfrm>
              <a:off x="6391250" y="2814313"/>
              <a:ext cx="845295" cy="2126855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曲線コネクタ 24"/>
            <p:cNvCxnSpPr>
              <a:stCxn id="8" idx="3"/>
              <a:endCxn id="4" idx="0"/>
            </p:cNvCxnSpPr>
            <p:nvPr/>
          </p:nvCxnSpPr>
          <p:spPr>
            <a:xfrm>
              <a:off x="6391250" y="3573538"/>
              <a:ext cx="845295" cy="1367630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曲線コネクタ 26"/>
            <p:cNvCxnSpPr>
              <a:stCxn id="9" idx="3"/>
              <a:endCxn id="4" idx="0"/>
            </p:cNvCxnSpPr>
            <p:nvPr/>
          </p:nvCxnSpPr>
          <p:spPr>
            <a:xfrm>
              <a:off x="6391250" y="4332764"/>
              <a:ext cx="845295" cy="608404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曲線コネクタ 63"/>
            <p:cNvCxnSpPr>
              <a:stCxn id="11" idx="1"/>
              <a:endCxn id="15" idx="1"/>
            </p:cNvCxnSpPr>
            <p:nvPr/>
          </p:nvCxnSpPr>
          <p:spPr>
            <a:xfrm rot="10800000" flipV="1">
              <a:off x="1619672" y="2818600"/>
              <a:ext cx="326132" cy="3171329"/>
            </a:xfrm>
            <a:prstGeom prst="curvedConnector3">
              <a:avLst>
                <a:gd name="adj1" fmla="val 17009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曲線コネクタ 65"/>
            <p:cNvCxnSpPr>
              <a:stCxn id="10" idx="1"/>
              <a:endCxn id="15" idx="1"/>
            </p:cNvCxnSpPr>
            <p:nvPr/>
          </p:nvCxnSpPr>
          <p:spPr>
            <a:xfrm rot="10800000" flipV="1">
              <a:off x="1619672" y="3577826"/>
              <a:ext cx="326132" cy="2412104"/>
            </a:xfrm>
            <a:prstGeom prst="curvedConnector3">
              <a:avLst>
                <a:gd name="adj1" fmla="val 17009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曲線コネクタ 68"/>
            <p:cNvCxnSpPr>
              <a:stCxn id="12" idx="1"/>
              <a:endCxn id="15" idx="1"/>
            </p:cNvCxnSpPr>
            <p:nvPr/>
          </p:nvCxnSpPr>
          <p:spPr>
            <a:xfrm rot="10800000" flipV="1">
              <a:off x="1619672" y="4337050"/>
              <a:ext cx="326132" cy="1652879"/>
            </a:xfrm>
            <a:prstGeom prst="curvedConnector3">
              <a:avLst>
                <a:gd name="adj1" fmla="val 17009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曲線コネクタ 70"/>
            <p:cNvCxnSpPr>
              <a:stCxn id="13" idx="1"/>
              <a:endCxn id="15" idx="1"/>
            </p:cNvCxnSpPr>
            <p:nvPr/>
          </p:nvCxnSpPr>
          <p:spPr>
            <a:xfrm rot="10800000" flipV="1">
              <a:off x="1619672" y="5096276"/>
              <a:ext cx="326132" cy="893653"/>
            </a:xfrm>
            <a:prstGeom prst="curvedConnector3">
              <a:avLst>
                <a:gd name="adj1" fmla="val 17009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9072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459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チェンジセット番号の意味</a:t>
            </a:r>
            <a:endParaRPr kumimoji="1" lang="en-US" altLang="ja-JP" sz="3200" b="1" dirty="0" smtClean="0"/>
          </a:p>
        </p:txBody>
      </p:sp>
      <p:grpSp>
        <p:nvGrpSpPr>
          <p:cNvPr id="119" name="グループ化 118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grpSp>
          <p:nvGrpSpPr>
            <p:cNvPr id="105" name="グループ化 104"/>
            <p:cNvGrpSpPr/>
            <p:nvPr/>
          </p:nvGrpSpPr>
          <p:grpSpPr>
            <a:xfrm>
              <a:off x="2835408" y="3983602"/>
              <a:ext cx="2814228" cy="421257"/>
              <a:chOff x="2771800" y="3655815"/>
              <a:chExt cx="2814228" cy="421257"/>
            </a:xfrm>
          </p:grpSpPr>
          <p:cxnSp>
            <p:nvCxnSpPr>
              <p:cNvPr id="74" name="直線コネクタ 73"/>
              <p:cNvCxnSpPr/>
              <p:nvPr/>
            </p:nvCxnSpPr>
            <p:spPr>
              <a:xfrm>
                <a:off x="2771800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線コネクタ 78"/>
              <p:cNvCxnSpPr/>
              <p:nvPr/>
            </p:nvCxnSpPr>
            <p:spPr>
              <a:xfrm>
                <a:off x="2928146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直線コネクタ 79"/>
              <p:cNvCxnSpPr/>
              <p:nvPr/>
            </p:nvCxnSpPr>
            <p:spPr>
              <a:xfrm>
                <a:off x="3084492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直線コネクタ 80"/>
              <p:cNvCxnSpPr/>
              <p:nvPr/>
            </p:nvCxnSpPr>
            <p:spPr>
              <a:xfrm>
                <a:off x="3240838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直線コネクタ 81"/>
              <p:cNvCxnSpPr/>
              <p:nvPr/>
            </p:nvCxnSpPr>
            <p:spPr>
              <a:xfrm>
                <a:off x="3397184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直線コネクタ 82"/>
              <p:cNvCxnSpPr/>
              <p:nvPr/>
            </p:nvCxnSpPr>
            <p:spPr>
              <a:xfrm>
                <a:off x="3553530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直線コネクタ 83"/>
              <p:cNvCxnSpPr/>
              <p:nvPr/>
            </p:nvCxnSpPr>
            <p:spPr>
              <a:xfrm>
                <a:off x="3709876" y="3655815"/>
                <a:ext cx="0" cy="421257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直線コネクタ 84"/>
              <p:cNvCxnSpPr/>
              <p:nvPr/>
            </p:nvCxnSpPr>
            <p:spPr>
              <a:xfrm>
                <a:off x="3866222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直線コネクタ 85"/>
              <p:cNvCxnSpPr/>
              <p:nvPr/>
            </p:nvCxnSpPr>
            <p:spPr>
              <a:xfrm>
                <a:off x="4022568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7" name="直線コネクタ 86"/>
              <p:cNvCxnSpPr/>
              <p:nvPr/>
            </p:nvCxnSpPr>
            <p:spPr>
              <a:xfrm>
                <a:off x="4178914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直線コネクタ 87"/>
              <p:cNvCxnSpPr/>
              <p:nvPr/>
            </p:nvCxnSpPr>
            <p:spPr>
              <a:xfrm>
                <a:off x="4335260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9" name="直線コネクタ 88"/>
              <p:cNvCxnSpPr/>
              <p:nvPr/>
            </p:nvCxnSpPr>
            <p:spPr>
              <a:xfrm>
                <a:off x="4491606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直線コネクタ 89"/>
              <p:cNvCxnSpPr/>
              <p:nvPr/>
            </p:nvCxnSpPr>
            <p:spPr>
              <a:xfrm>
                <a:off x="4647952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1" name="直線コネクタ 90"/>
              <p:cNvCxnSpPr/>
              <p:nvPr/>
            </p:nvCxnSpPr>
            <p:spPr>
              <a:xfrm>
                <a:off x="4804298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2" name="直線コネクタ 91"/>
              <p:cNvCxnSpPr/>
              <p:nvPr/>
            </p:nvCxnSpPr>
            <p:spPr>
              <a:xfrm>
                <a:off x="4960644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3" name="直線コネクタ 92"/>
              <p:cNvCxnSpPr/>
              <p:nvPr/>
            </p:nvCxnSpPr>
            <p:spPr>
              <a:xfrm>
                <a:off x="5116990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4" name="直線コネクタ 93"/>
              <p:cNvCxnSpPr/>
              <p:nvPr/>
            </p:nvCxnSpPr>
            <p:spPr>
              <a:xfrm>
                <a:off x="5273336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5" name="直線コネクタ 94"/>
              <p:cNvCxnSpPr/>
              <p:nvPr/>
            </p:nvCxnSpPr>
            <p:spPr>
              <a:xfrm>
                <a:off x="5429682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6" name="直線コネクタ 95"/>
              <p:cNvCxnSpPr/>
              <p:nvPr/>
            </p:nvCxnSpPr>
            <p:spPr>
              <a:xfrm>
                <a:off x="5586028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右矢印 22"/>
            <p:cNvSpPr/>
            <p:nvPr/>
          </p:nvSpPr>
          <p:spPr>
            <a:xfrm>
              <a:off x="2699792" y="3936970"/>
              <a:ext cx="3206916" cy="1798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角丸四角形吹き出し 5"/>
            <p:cNvSpPr/>
            <p:nvPr/>
          </p:nvSpPr>
          <p:spPr>
            <a:xfrm>
              <a:off x="2971102" y="1740563"/>
              <a:ext cx="2664296" cy="1760209"/>
            </a:xfrm>
            <a:prstGeom prst="wedgeRoundRectCallout">
              <a:avLst>
                <a:gd name="adj1" fmla="val -19833"/>
                <a:gd name="adj2" fmla="val 77878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2448355" y="1263176"/>
              <a:ext cx="39597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 smtClean="0"/>
                <a:t>1.</a:t>
              </a:r>
              <a:r>
                <a:rPr kumimoji="1" lang="ja-JP" altLang="en-US" sz="1600" b="1" dirty="0" smtClean="0"/>
                <a:t> 一度にコミットした差分のセットにつく番号</a:t>
              </a:r>
              <a:endParaRPr kumimoji="1" lang="ja-JP" altLang="en-US" sz="1600" b="1" dirty="0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2829870" y="4810687"/>
              <a:ext cx="31967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 smtClean="0"/>
                <a:t>2.</a:t>
              </a:r>
              <a:r>
                <a:rPr kumimoji="1" lang="ja-JP" altLang="en-US" sz="1600" b="1" dirty="0" smtClean="0"/>
                <a:t> ブランチ上のある</a:t>
              </a:r>
              <a:r>
                <a:rPr kumimoji="1" lang="en-US" altLang="ja-JP" sz="1600" b="1" dirty="0" smtClean="0"/>
                <a:t>1</a:t>
              </a:r>
              <a:r>
                <a:rPr kumimoji="1" lang="ja-JP" altLang="en-US" sz="1600" b="1" dirty="0" smtClean="0"/>
                <a:t>点を指す番号</a:t>
              </a:r>
              <a:endParaRPr kumimoji="1" lang="ja-JP" altLang="en-US" sz="1600" b="1" dirty="0"/>
            </a:p>
          </p:txBody>
        </p:sp>
        <p:sp>
          <p:nvSpPr>
            <p:cNvPr id="107" name="テキスト ボックス 106"/>
            <p:cNvSpPr txBox="1"/>
            <p:nvPr/>
          </p:nvSpPr>
          <p:spPr>
            <a:xfrm>
              <a:off x="3060281" y="1780318"/>
              <a:ext cx="14827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 smtClean="0"/>
                <a:t>Changeset#325</a:t>
              </a:r>
              <a:endParaRPr kumimoji="1" lang="ja-JP" altLang="en-US" sz="1600" b="1" dirty="0"/>
            </a:p>
          </p:txBody>
        </p:sp>
        <p:sp>
          <p:nvSpPr>
            <p:cNvPr id="108" name="テキスト ボックス 107"/>
            <p:cNvSpPr txBox="1"/>
            <p:nvPr/>
          </p:nvSpPr>
          <p:spPr>
            <a:xfrm>
              <a:off x="3033629" y="4402492"/>
              <a:ext cx="14827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 smtClean="0"/>
                <a:t>Changeset#325</a:t>
              </a:r>
              <a:endParaRPr kumimoji="1" lang="ja-JP" altLang="en-US" sz="1600" b="1" dirty="0"/>
            </a:p>
          </p:txBody>
        </p:sp>
        <p:grpSp>
          <p:nvGrpSpPr>
            <p:cNvPr id="118" name="グループ化 117"/>
            <p:cNvGrpSpPr/>
            <p:nvPr/>
          </p:nvGrpSpPr>
          <p:grpSpPr>
            <a:xfrm>
              <a:off x="3207597" y="2122089"/>
              <a:ext cx="2191306" cy="1069189"/>
              <a:chOff x="3228760" y="2082334"/>
              <a:chExt cx="2191306" cy="1069189"/>
            </a:xfrm>
          </p:grpSpPr>
          <p:grpSp>
            <p:nvGrpSpPr>
              <p:cNvPr id="113" name="グループ化 112"/>
              <p:cNvGrpSpPr/>
              <p:nvPr/>
            </p:nvGrpSpPr>
            <p:grpSpPr>
              <a:xfrm>
                <a:off x="3228760" y="2082334"/>
                <a:ext cx="606256" cy="1069189"/>
                <a:chOff x="3228760" y="2082334"/>
                <a:chExt cx="606256" cy="1069189"/>
              </a:xfrm>
            </p:grpSpPr>
            <p:grpSp>
              <p:nvGrpSpPr>
                <p:cNvPr id="25" name="グループ化 24"/>
                <p:cNvGrpSpPr/>
                <p:nvPr/>
              </p:nvGrpSpPr>
              <p:grpSpPr>
                <a:xfrm>
                  <a:off x="3256432" y="2427367"/>
                  <a:ext cx="550913" cy="724156"/>
                  <a:chOff x="3545111" y="544604"/>
                  <a:chExt cx="550913" cy="724156"/>
                </a:xfrm>
              </p:grpSpPr>
              <p:sp>
                <p:nvSpPr>
                  <p:cNvPr id="27" name="正方形/長方形 26"/>
                  <p:cNvSpPr/>
                  <p:nvPr/>
                </p:nvSpPr>
                <p:spPr>
                  <a:xfrm>
                    <a:off x="3545111" y="544604"/>
                    <a:ext cx="550912" cy="724156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28" name="正方形/長方形 27"/>
                  <p:cNvSpPr/>
                  <p:nvPr/>
                </p:nvSpPr>
                <p:spPr>
                  <a:xfrm>
                    <a:off x="3547450" y="688620"/>
                    <a:ext cx="548574" cy="72008"/>
                  </a:xfrm>
                  <a:prstGeom prst="rect">
                    <a:avLst/>
                  </a:prstGeom>
                  <a:pattFill prst="dkVert">
                    <a:fgClr>
                      <a:schemeClr val="accent2"/>
                    </a:fgClr>
                    <a:bgClr>
                      <a:schemeClr val="bg1"/>
                    </a:bgClr>
                  </a:pattFill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33" name="テキスト ボックス 32"/>
                <p:cNvSpPr txBox="1"/>
                <p:nvPr/>
              </p:nvSpPr>
              <p:spPr>
                <a:xfrm>
                  <a:off x="3228760" y="2082334"/>
                  <a:ext cx="60625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600" b="1" dirty="0" err="1" smtClean="0"/>
                    <a:t>FileA</a:t>
                  </a:r>
                  <a:endParaRPr kumimoji="1" lang="ja-JP" altLang="en-US" sz="1600" b="1" dirty="0"/>
                </a:p>
              </p:txBody>
            </p:sp>
          </p:grpSp>
          <p:grpSp>
            <p:nvGrpSpPr>
              <p:cNvPr id="117" name="グループ化 116"/>
              <p:cNvGrpSpPr/>
              <p:nvPr/>
            </p:nvGrpSpPr>
            <p:grpSpPr>
              <a:xfrm>
                <a:off x="4034109" y="2082334"/>
                <a:ext cx="596638" cy="1069189"/>
                <a:chOff x="4029300" y="2082334"/>
                <a:chExt cx="596638" cy="1069189"/>
              </a:xfrm>
            </p:grpSpPr>
            <p:grpSp>
              <p:nvGrpSpPr>
                <p:cNvPr id="12" name="グループ化 11"/>
                <p:cNvGrpSpPr/>
                <p:nvPr/>
              </p:nvGrpSpPr>
              <p:grpSpPr>
                <a:xfrm>
                  <a:off x="4052163" y="2427367"/>
                  <a:ext cx="550912" cy="724156"/>
                  <a:chOff x="4860032" y="4293096"/>
                  <a:chExt cx="550912" cy="724156"/>
                </a:xfrm>
              </p:grpSpPr>
              <p:sp>
                <p:nvSpPr>
                  <p:cNvPr id="29" name="正方形/長方形 28"/>
                  <p:cNvSpPr/>
                  <p:nvPr/>
                </p:nvSpPr>
                <p:spPr>
                  <a:xfrm>
                    <a:off x="4860032" y="4293096"/>
                    <a:ext cx="550912" cy="724156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31" name="正方形/長方形 30"/>
                  <p:cNvSpPr/>
                  <p:nvPr/>
                </p:nvSpPr>
                <p:spPr>
                  <a:xfrm>
                    <a:off x="4860032" y="4719688"/>
                    <a:ext cx="550912" cy="182749"/>
                  </a:xfrm>
                  <a:prstGeom prst="rect">
                    <a:avLst/>
                  </a:prstGeom>
                  <a:pattFill prst="dkVert">
                    <a:fgClr>
                      <a:schemeClr val="accent2"/>
                    </a:fgClr>
                    <a:bgClr>
                      <a:schemeClr val="bg1"/>
                    </a:bgClr>
                  </a:pattFill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111" name="テキスト ボックス 110"/>
                <p:cNvSpPr txBox="1"/>
                <p:nvPr/>
              </p:nvSpPr>
              <p:spPr>
                <a:xfrm>
                  <a:off x="4029300" y="2082334"/>
                  <a:ext cx="59663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600" b="1" dirty="0" err="1" smtClean="0"/>
                    <a:t>FileB</a:t>
                  </a:r>
                  <a:endParaRPr kumimoji="1" lang="ja-JP" altLang="en-US" sz="1600" b="1" dirty="0"/>
                </a:p>
              </p:txBody>
            </p:sp>
          </p:grpSp>
          <p:grpSp>
            <p:nvGrpSpPr>
              <p:cNvPr id="116" name="グループ化 115"/>
              <p:cNvGrpSpPr/>
              <p:nvPr/>
            </p:nvGrpSpPr>
            <p:grpSpPr>
              <a:xfrm>
                <a:off x="4829840" y="2082334"/>
                <a:ext cx="590226" cy="1069189"/>
                <a:chOff x="4829840" y="2082334"/>
                <a:chExt cx="590226" cy="1069189"/>
              </a:xfrm>
            </p:grpSpPr>
            <p:grpSp>
              <p:nvGrpSpPr>
                <p:cNvPr id="35" name="グループ化 34"/>
                <p:cNvGrpSpPr/>
                <p:nvPr/>
              </p:nvGrpSpPr>
              <p:grpSpPr>
                <a:xfrm>
                  <a:off x="4849497" y="2427367"/>
                  <a:ext cx="550913" cy="724156"/>
                  <a:chOff x="4860032" y="4293096"/>
                  <a:chExt cx="550913" cy="724156"/>
                </a:xfrm>
              </p:grpSpPr>
              <p:sp>
                <p:nvSpPr>
                  <p:cNvPr id="37" name="正方形/長方形 36"/>
                  <p:cNvSpPr/>
                  <p:nvPr/>
                </p:nvSpPr>
                <p:spPr>
                  <a:xfrm>
                    <a:off x="4860032" y="4293096"/>
                    <a:ext cx="550912" cy="724156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39" name="正方形/長方形 38"/>
                  <p:cNvSpPr/>
                  <p:nvPr/>
                </p:nvSpPr>
                <p:spPr>
                  <a:xfrm>
                    <a:off x="4860032" y="4614404"/>
                    <a:ext cx="550913" cy="101625"/>
                  </a:xfrm>
                  <a:prstGeom prst="rect">
                    <a:avLst/>
                  </a:prstGeom>
                  <a:pattFill prst="dkVert">
                    <a:fgClr>
                      <a:schemeClr val="accent2"/>
                    </a:fgClr>
                    <a:bgClr>
                      <a:schemeClr val="bg1"/>
                    </a:bgClr>
                  </a:pattFill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112" name="テキスト ボックス 111"/>
                <p:cNvSpPr txBox="1"/>
                <p:nvPr/>
              </p:nvSpPr>
              <p:spPr>
                <a:xfrm>
                  <a:off x="4829840" y="2082334"/>
                  <a:ext cx="59022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600" b="1" dirty="0" err="1" smtClean="0"/>
                    <a:t>FileC</a:t>
                  </a:r>
                  <a:endParaRPr kumimoji="1" lang="ja-JP" altLang="en-US" sz="1600" b="1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0622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459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チェンジセット番号の意味</a:t>
            </a:r>
            <a:endParaRPr kumimoji="1" lang="en-US" altLang="ja-JP" sz="3200" b="1" dirty="0" smtClean="0"/>
          </a:p>
        </p:txBody>
      </p:sp>
      <p:grpSp>
        <p:nvGrpSpPr>
          <p:cNvPr id="119" name="グループ化 118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grpSp>
          <p:nvGrpSpPr>
            <p:cNvPr id="105" name="グループ化 104"/>
            <p:cNvGrpSpPr/>
            <p:nvPr/>
          </p:nvGrpSpPr>
          <p:grpSpPr>
            <a:xfrm>
              <a:off x="2835408" y="3983602"/>
              <a:ext cx="2814228" cy="421257"/>
              <a:chOff x="2771800" y="3655815"/>
              <a:chExt cx="2814228" cy="421257"/>
            </a:xfrm>
          </p:grpSpPr>
          <p:cxnSp>
            <p:nvCxnSpPr>
              <p:cNvPr id="74" name="直線コネクタ 73"/>
              <p:cNvCxnSpPr/>
              <p:nvPr/>
            </p:nvCxnSpPr>
            <p:spPr>
              <a:xfrm>
                <a:off x="2771800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線コネクタ 78"/>
              <p:cNvCxnSpPr/>
              <p:nvPr/>
            </p:nvCxnSpPr>
            <p:spPr>
              <a:xfrm>
                <a:off x="2928146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直線コネクタ 79"/>
              <p:cNvCxnSpPr/>
              <p:nvPr/>
            </p:nvCxnSpPr>
            <p:spPr>
              <a:xfrm>
                <a:off x="3084492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直線コネクタ 80"/>
              <p:cNvCxnSpPr/>
              <p:nvPr/>
            </p:nvCxnSpPr>
            <p:spPr>
              <a:xfrm>
                <a:off x="3240838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直線コネクタ 81"/>
              <p:cNvCxnSpPr/>
              <p:nvPr/>
            </p:nvCxnSpPr>
            <p:spPr>
              <a:xfrm>
                <a:off x="3397184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直線コネクタ 82"/>
              <p:cNvCxnSpPr/>
              <p:nvPr/>
            </p:nvCxnSpPr>
            <p:spPr>
              <a:xfrm>
                <a:off x="3553530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直線コネクタ 83"/>
              <p:cNvCxnSpPr/>
              <p:nvPr/>
            </p:nvCxnSpPr>
            <p:spPr>
              <a:xfrm>
                <a:off x="3709876" y="3655815"/>
                <a:ext cx="0" cy="421257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直線コネクタ 84"/>
              <p:cNvCxnSpPr/>
              <p:nvPr/>
            </p:nvCxnSpPr>
            <p:spPr>
              <a:xfrm>
                <a:off x="3866222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直線コネクタ 85"/>
              <p:cNvCxnSpPr/>
              <p:nvPr/>
            </p:nvCxnSpPr>
            <p:spPr>
              <a:xfrm>
                <a:off x="4022568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7" name="直線コネクタ 86"/>
              <p:cNvCxnSpPr/>
              <p:nvPr/>
            </p:nvCxnSpPr>
            <p:spPr>
              <a:xfrm>
                <a:off x="4178914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直線コネクタ 87"/>
              <p:cNvCxnSpPr/>
              <p:nvPr/>
            </p:nvCxnSpPr>
            <p:spPr>
              <a:xfrm>
                <a:off x="4335260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9" name="直線コネクタ 88"/>
              <p:cNvCxnSpPr/>
              <p:nvPr/>
            </p:nvCxnSpPr>
            <p:spPr>
              <a:xfrm>
                <a:off x="4491606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直線コネクタ 89"/>
              <p:cNvCxnSpPr/>
              <p:nvPr/>
            </p:nvCxnSpPr>
            <p:spPr>
              <a:xfrm>
                <a:off x="4647952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1" name="直線コネクタ 90"/>
              <p:cNvCxnSpPr/>
              <p:nvPr/>
            </p:nvCxnSpPr>
            <p:spPr>
              <a:xfrm>
                <a:off x="4804298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2" name="直線コネクタ 91"/>
              <p:cNvCxnSpPr/>
              <p:nvPr/>
            </p:nvCxnSpPr>
            <p:spPr>
              <a:xfrm>
                <a:off x="4960644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3" name="直線コネクタ 92"/>
              <p:cNvCxnSpPr/>
              <p:nvPr/>
            </p:nvCxnSpPr>
            <p:spPr>
              <a:xfrm>
                <a:off x="5116990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4" name="直線コネクタ 93"/>
              <p:cNvCxnSpPr/>
              <p:nvPr/>
            </p:nvCxnSpPr>
            <p:spPr>
              <a:xfrm>
                <a:off x="5273336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5" name="直線コネクタ 94"/>
              <p:cNvCxnSpPr/>
              <p:nvPr/>
            </p:nvCxnSpPr>
            <p:spPr>
              <a:xfrm>
                <a:off x="5429682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6" name="直線コネクタ 95"/>
              <p:cNvCxnSpPr/>
              <p:nvPr/>
            </p:nvCxnSpPr>
            <p:spPr>
              <a:xfrm>
                <a:off x="5586028" y="3655815"/>
                <a:ext cx="0" cy="205233"/>
              </a:xfrm>
              <a:prstGeom prst="line">
                <a:avLst/>
              </a:prstGeom>
              <a:ln w="25400"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右矢印 22"/>
            <p:cNvSpPr/>
            <p:nvPr/>
          </p:nvSpPr>
          <p:spPr>
            <a:xfrm>
              <a:off x="2699792" y="3936970"/>
              <a:ext cx="3206916" cy="1798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角丸四角形吹き出し 5"/>
            <p:cNvSpPr/>
            <p:nvPr/>
          </p:nvSpPr>
          <p:spPr>
            <a:xfrm>
              <a:off x="2971102" y="1740563"/>
              <a:ext cx="2664296" cy="1760209"/>
            </a:xfrm>
            <a:prstGeom prst="wedgeRoundRectCallout">
              <a:avLst>
                <a:gd name="adj1" fmla="val -19833"/>
                <a:gd name="adj2" fmla="val 77878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2448355" y="1263176"/>
              <a:ext cx="39597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 smtClean="0"/>
                <a:t>1.</a:t>
              </a:r>
              <a:r>
                <a:rPr kumimoji="1" lang="ja-JP" altLang="en-US" sz="1600" b="1" dirty="0" smtClean="0"/>
                <a:t> 一度にコミットした差分のセットにつく番号</a:t>
              </a:r>
              <a:endParaRPr kumimoji="1" lang="ja-JP" altLang="en-US" sz="1600" b="1" dirty="0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2829870" y="4810687"/>
              <a:ext cx="31967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 smtClean="0"/>
                <a:t>2.</a:t>
              </a:r>
              <a:r>
                <a:rPr kumimoji="1" lang="ja-JP" altLang="en-US" sz="1600" b="1" dirty="0" smtClean="0"/>
                <a:t> ブランチ上のある</a:t>
              </a:r>
              <a:r>
                <a:rPr kumimoji="1" lang="en-US" altLang="ja-JP" sz="1600" b="1" dirty="0" smtClean="0"/>
                <a:t>1</a:t>
              </a:r>
              <a:r>
                <a:rPr kumimoji="1" lang="ja-JP" altLang="en-US" sz="1600" b="1" dirty="0" smtClean="0"/>
                <a:t>点を指す番号</a:t>
              </a:r>
              <a:endParaRPr kumimoji="1" lang="ja-JP" altLang="en-US" sz="1600" b="1" dirty="0"/>
            </a:p>
          </p:txBody>
        </p:sp>
        <p:sp>
          <p:nvSpPr>
            <p:cNvPr id="107" name="テキスト ボックス 106"/>
            <p:cNvSpPr txBox="1"/>
            <p:nvPr/>
          </p:nvSpPr>
          <p:spPr>
            <a:xfrm>
              <a:off x="3060281" y="1780318"/>
              <a:ext cx="14827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 smtClean="0"/>
                <a:t>Changeset#325</a:t>
              </a:r>
              <a:endParaRPr kumimoji="1" lang="ja-JP" altLang="en-US" sz="1600" b="1" dirty="0"/>
            </a:p>
          </p:txBody>
        </p:sp>
        <p:sp>
          <p:nvSpPr>
            <p:cNvPr id="108" name="テキスト ボックス 107"/>
            <p:cNvSpPr txBox="1"/>
            <p:nvPr/>
          </p:nvSpPr>
          <p:spPr>
            <a:xfrm>
              <a:off x="3033629" y="4402492"/>
              <a:ext cx="14827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 smtClean="0"/>
                <a:t>Changeset#325</a:t>
              </a:r>
              <a:endParaRPr kumimoji="1" lang="ja-JP" altLang="en-US" sz="1600" b="1" dirty="0"/>
            </a:p>
          </p:txBody>
        </p:sp>
        <p:grpSp>
          <p:nvGrpSpPr>
            <p:cNvPr id="118" name="グループ化 117"/>
            <p:cNvGrpSpPr/>
            <p:nvPr/>
          </p:nvGrpSpPr>
          <p:grpSpPr>
            <a:xfrm>
              <a:off x="3207597" y="2122089"/>
              <a:ext cx="2191306" cy="1069189"/>
              <a:chOff x="3228760" y="2082334"/>
              <a:chExt cx="2191306" cy="1069189"/>
            </a:xfrm>
          </p:grpSpPr>
          <p:grpSp>
            <p:nvGrpSpPr>
              <p:cNvPr id="113" name="グループ化 112"/>
              <p:cNvGrpSpPr/>
              <p:nvPr/>
            </p:nvGrpSpPr>
            <p:grpSpPr>
              <a:xfrm>
                <a:off x="3228760" y="2082334"/>
                <a:ext cx="606256" cy="1069189"/>
                <a:chOff x="3228760" y="2082334"/>
                <a:chExt cx="606256" cy="1069189"/>
              </a:xfrm>
            </p:grpSpPr>
            <p:grpSp>
              <p:nvGrpSpPr>
                <p:cNvPr id="25" name="グループ化 24"/>
                <p:cNvGrpSpPr/>
                <p:nvPr/>
              </p:nvGrpSpPr>
              <p:grpSpPr>
                <a:xfrm>
                  <a:off x="3256432" y="2427367"/>
                  <a:ext cx="550913" cy="724156"/>
                  <a:chOff x="3545111" y="544604"/>
                  <a:chExt cx="550913" cy="724156"/>
                </a:xfrm>
              </p:grpSpPr>
              <p:sp>
                <p:nvSpPr>
                  <p:cNvPr id="27" name="正方形/長方形 26"/>
                  <p:cNvSpPr/>
                  <p:nvPr/>
                </p:nvSpPr>
                <p:spPr>
                  <a:xfrm>
                    <a:off x="3545111" y="544604"/>
                    <a:ext cx="550912" cy="724156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28" name="正方形/長方形 27"/>
                  <p:cNvSpPr/>
                  <p:nvPr/>
                </p:nvSpPr>
                <p:spPr>
                  <a:xfrm>
                    <a:off x="3547450" y="688620"/>
                    <a:ext cx="548574" cy="72008"/>
                  </a:xfrm>
                  <a:prstGeom prst="rect">
                    <a:avLst/>
                  </a:prstGeom>
                  <a:pattFill prst="dkVert">
                    <a:fgClr>
                      <a:schemeClr val="accent2"/>
                    </a:fgClr>
                    <a:bgClr>
                      <a:schemeClr val="bg1"/>
                    </a:bgClr>
                  </a:pattFill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33" name="テキスト ボックス 32"/>
                <p:cNvSpPr txBox="1"/>
                <p:nvPr/>
              </p:nvSpPr>
              <p:spPr>
                <a:xfrm>
                  <a:off x="3228760" y="2082334"/>
                  <a:ext cx="60625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600" b="1" dirty="0" err="1" smtClean="0"/>
                    <a:t>FileA</a:t>
                  </a:r>
                  <a:endParaRPr kumimoji="1" lang="ja-JP" altLang="en-US" sz="1600" b="1" dirty="0"/>
                </a:p>
              </p:txBody>
            </p:sp>
          </p:grpSp>
          <p:grpSp>
            <p:nvGrpSpPr>
              <p:cNvPr id="117" name="グループ化 116"/>
              <p:cNvGrpSpPr/>
              <p:nvPr/>
            </p:nvGrpSpPr>
            <p:grpSpPr>
              <a:xfrm>
                <a:off x="4034109" y="2082334"/>
                <a:ext cx="596638" cy="1069189"/>
                <a:chOff x="4029300" y="2082334"/>
                <a:chExt cx="596638" cy="1069189"/>
              </a:xfrm>
            </p:grpSpPr>
            <p:grpSp>
              <p:nvGrpSpPr>
                <p:cNvPr id="12" name="グループ化 11"/>
                <p:cNvGrpSpPr/>
                <p:nvPr/>
              </p:nvGrpSpPr>
              <p:grpSpPr>
                <a:xfrm>
                  <a:off x="4052163" y="2427367"/>
                  <a:ext cx="550912" cy="724156"/>
                  <a:chOff x="4860032" y="4293096"/>
                  <a:chExt cx="550912" cy="724156"/>
                </a:xfrm>
              </p:grpSpPr>
              <p:sp>
                <p:nvSpPr>
                  <p:cNvPr id="29" name="正方形/長方形 28"/>
                  <p:cNvSpPr/>
                  <p:nvPr/>
                </p:nvSpPr>
                <p:spPr>
                  <a:xfrm>
                    <a:off x="4860032" y="4293096"/>
                    <a:ext cx="550912" cy="724156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31" name="正方形/長方形 30"/>
                  <p:cNvSpPr/>
                  <p:nvPr/>
                </p:nvSpPr>
                <p:spPr>
                  <a:xfrm>
                    <a:off x="4860032" y="4719688"/>
                    <a:ext cx="550912" cy="182749"/>
                  </a:xfrm>
                  <a:prstGeom prst="rect">
                    <a:avLst/>
                  </a:prstGeom>
                  <a:pattFill prst="dkVert">
                    <a:fgClr>
                      <a:schemeClr val="accent2"/>
                    </a:fgClr>
                    <a:bgClr>
                      <a:schemeClr val="bg1"/>
                    </a:bgClr>
                  </a:pattFill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111" name="テキスト ボックス 110"/>
                <p:cNvSpPr txBox="1"/>
                <p:nvPr/>
              </p:nvSpPr>
              <p:spPr>
                <a:xfrm>
                  <a:off x="4029300" y="2082334"/>
                  <a:ext cx="59663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600" b="1" dirty="0" err="1" smtClean="0"/>
                    <a:t>FileB</a:t>
                  </a:r>
                  <a:endParaRPr kumimoji="1" lang="ja-JP" altLang="en-US" sz="1600" b="1" dirty="0"/>
                </a:p>
              </p:txBody>
            </p:sp>
          </p:grpSp>
          <p:grpSp>
            <p:nvGrpSpPr>
              <p:cNvPr id="116" name="グループ化 115"/>
              <p:cNvGrpSpPr/>
              <p:nvPr/>
            </p:nvGrpSpPr>
            <p:grpSpPr>
              <a:xfrm>
                <a:off x="4829840" y="2082334"/>
                <a:ext cx="590226" cy="1069189"/>
                <a:chOff x="4829840" y="2082334"/>
                <a:chExt cx="590226" cy="1069189"/>
              </a:xfrm>
            </p:grpSpPr>
            <p:grpSp>
              <p:nvGrpSpPr>
                <p:cNvPr id="35" name="グループ化 34"/>
                <p:cNvGrpSpPr/>
                <p:nvPr/>
              </p:nvGrpSpPr>
              <p:grpSpPr>
                <a:xfrm>
                  <a:off x="4849497" y="2427367"/>
                  <a:ext cx="550913" cy="724156"/>
                  <a:chOff x="4860032" y="4293096"/>
                  <a:chExt cx="550913" cy="724156"/>
                </a:xfrm>
              </p:grpSpPr>
              <p:sp>
                <p:nvSpPr>
                  <p:cNvPr id="37" name="正方形/長方形 36"/>
                  <p:cNvSpPr/>
                  <p:nvPr/>
                </p:nvSpPr>
                <p:spPr>
                  <a:xfrm>
                    <a:off x="4860032" y="4293096"/>
                    <a:ext cx="550912" cy="724156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39" name="正方形/長方形 38"/>
                  <p:cNvSpPr/>
                  <p:nvPr/>
                </p:nvSpPr>
                <p:spPr>
                  <a:xfrm>
                    <a:off x="4860032" y="4614404"/>
                    <a:ext cx="550913" cy="101625"/>
                  </a:xfrm>
                  <a:prstGeom prst="rect">
                    <a:avLst/>
                  </a:prstGeom>
                  <a:pattFill prst="dkVert">
                    <a:fgClr>
                      <a:schemeClr val="accent2"/>
                    </a:fgClr>
                    <a:bgClr>
                      <a:schemeClr val="bg1"/>
                    </a:bgClr>
                  </a:pattFill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112" name="テキスト ボックス 111"/>
                <p:cNvSpPr txBox="1"/>
                <p:nvPr/>
              </p:nvSpPr>
              <p:spPr>
                <a:xfrm>
                  <a:off x="4829840" y="2082334"/>
                  <a:ext cx="59022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600" b="1" dirty="0" err="1" smtClean="0"/>
                    <a:t>FileC</a:t>
                  </a:r>
                  <a:endParaRPr kumimoji="1" lang="ja-JP" altLang="en-US" sz="1600" b="1" dirty="0"/>
                </a:p>
              </p:txBody>
            </p:sp>
          </p:grpSp>
        </p:grpSp>
      </p:grpSp>
      <p:sp>
        <p:nvSpPr>
          <p:cNvPr id="47" name="テキスト ボックス 46"/>
          <p:cNvSpPr txBox="1"/>
          <p:nvPr/>
        </p:nvSpPr>
        <p:spPr>
          <a:xfrm>
            <a:off x="4260188" y="4148631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#330</a:t>
            </a:r>
            <a:endParaRPr kumimoji="1" lang="ja-JP" altLang="en-US" sz="1600" b="1" dirty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5043876" y="4148631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#335</a:t>
            </a:r>
            <a:endParaRPr kumimoji="1" lang="ja-JP" altLang="en-US" sz="1600" b="1" dirty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2692290" y="4148631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#320</a:t>
            </a:r>
            <a:endParaRPr kumimoji="1" lang="ja-JP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11167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lang="en-US" altLang="ja-JP" sz="3200" b="1" dirty="0" smtClean="0"/>
              <a:t>1-1</a:t>
            </a:r>
            <a:endParaRPr kumimoji="1" lang="en-US" altLang="ja-JP" sz="3200" b="1" dirty="0" smtClean="0"/>
          </a:p>
        </p:txBody>
      </p:sp>
      <p:grpSp>
        <p:nvGrpSpPr>
          <p:cNvPr id="20" name="グループ化 19"/>
          <p:cNvGrpSpPr/>
          <p:nvPr/>
        </p:nvGrpSpPr>
        <p:grpSpPr>
          <a:xfrm>
            <a:off x="1907704" y="1024161"/>
            <a:ext cx="4968552" cy="4348575"/>
            <a:chOff x="1907704" y="1024161"/>
            <a:chExt cx="4968552" cy="4348575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" name="直線コネクタ 2"/>
            <p:cNvCxnSpPr/>
            <p:nvPr/>
          </p:nvCxnSpPr>
          <p:spPr>
            <a:xfrm>
              <a:off x="2927844" y="2518218"/>
              <a:ext cx="1275459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テキスト ボックス 4"/>
            <p:cNvSpPr txBox="1"/>
            <p:nvPr/>
          </p:nvSpPr>
          <p:spPr>
            <a:xfrm>
              <a:off x="2524694" y="1259468"/>
              <a:ext cx="1111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リポジトリ</a:t>
              </a:r>
              <a:endParaRPr kumimoji="1" lang="ja-JP" altLang="en-US" sz="1600" b="1" dirty="0"/>
            </a:p>
          </p:txBody>
        </p:sp>
        <p:cxnSp>
          <p:nvCxnSpPr>
            <p:cNvPr id="8" name="直線コネクタ 7"/>
            <p:cNvCxnSpPr/>
            <p:nvPr/>
          </p:nvCxnSpPr>
          <p:spPr>
            <a:xfrm>
              <a:off x="1907704" y="3212976"/>
              <a:ext cx="4968552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テキスト ボックス 9"/>
            <p:cNvSpPr txBox="1"/>
            <p:nvPr/>
          </p:nvSpPr>
          <p:spPr>
            <a:xfrm>
              <a:off x="2339752" y="3356992"/>
              <a:ext cx="1568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サンドボックス</a:t>
              </a:r>
              <a:endParaRPr kumimoji="1" lang="ja-JP" altLang="en-US" sz="2400" b="1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3789437" y="1024161"/>
              <a:ext cx="8735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Rev#32</a:t>
              </a:r>
            </a:p>
            <a:p>
              <a:r>
                <a:rPr kumimoji="1" lang="en-US" altLang="ja-JP" dirty="0" smtClean="0"/>
                <a:t>(HEAD)</a:t>
              </a:r>
              <a:endParaRPr kumimoji="1" lang="ja-JP" altLang="en-US" dirty="0"/>
            </a:p>
          </p:txBody>
        </p:sp>
        <p:sp>
          <p:nvSpPr>
            <p:cNvPr id="14" name="下矢印 13"/>
            <p:cNvSpPr/>
            <p:nvPr/>
          </p:nvSpPr>
          <p:spPr>
            <a:xfrm rot="20301476">
              <a:off x="4505703" y="2868110"/>
              <a:ext cx="331954" cy="96576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3931766" y="1624724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7" name="直線コネクタ 6"/>
            <p:cNvCxnSpPr/>
            <p:nvPr/>
          </p:nvCxnSpPr>
          <p:spPr>
            <a:xfrm flipH="1">
              <a:off x="4203303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>
              <a:off x="2411760" y="2518218"/>
              <a:ext cx="604492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正方形/長方形 35"/>
            <p:cNvSpPr/>
            <p:nvPr/>
          </p:nvSpPr>
          <p:spPr>
            <a:xfrm>
              <a:off x="4860032" y="4365104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34" name="直線コネクタ 33"/>
            <p:cNvCxnSpPr/>
            <p:nvPr/>
          </p:nvCxnSpPr>
          <p:spPr>
            <a:xfrm flipH="1">
              <a:off x="3131840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テキスト ボックス 29"/>
            <p:cNvSpPr txBox="1"/>
            <p:nvPr/>
          </p:nvSpPr>
          <p:spPr>
            <a:xfrm>
              <a:off x="5076056" y="350100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更新</a:t>
              </a:r>
              <a:endParaRPr kumimoji="1" lang="ja-JP" altLang="en-US" dirty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4875387" y="1774557"/>
              <a:ext cx="15969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dirty="0" smtClean="0"/>
                <a:t>リポジトリ内の</a:t>
              </a:r>
              <a:endParaRPr lang="en-US" altLang="ja-JP" dirty="0" smtClean="0"/>
            </a:p>
            <a:p>
              <a:r>
                <a:rPr kumimoji="1" lang="ja-JP" altLang="en-US" dirty="0" smtClean="0"/>
                <a:t>とあるファイル</a:t>
              </a:r>
              <a:endParaRPr kumimoji="1" lang="ja-JP" altLang="en-US" dirty="0"/>
            </a:p>
          </p:txBody>
        </p:sp>
        <p:cxnSp>
          <p:nvCxnSpPr>
            <p:cNvPr id="4" name="曲線コネクタ 3"/>
            <p:cNvCxnSpPr>
              <a:stCxn id="9" idx="3"/>
              <a:endCxn id="18" idx="1"/>
            </p:cNvCxnSpPr>
            <p:nvPr/>
          </p:nvCxnSpPr>
          <p:spPr>
            <a:xfrm>
              <a:off x="4482678" y="1986802"/>
              <a:ext cx="392709" cy="110921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テキスト ボックス 21"/>
            <p:cNvSpPr txBox="1"/>
            <p:nvPr/>
          </p:nvSpPr>
          <p:spPr>
            <a:xfrm>
              <a:off x="2483768" y="4078813"/>
              <a:ext cx="21226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dirty="0" smtClean="0"/>
                <a:t>このファイルを更新</a:t>
              </a:r>
              <a:endParaRPr lang="en-US" altLang="ja-JP" dirty="0" smtClean="0"/>
            </a:p>
            <a:p>
              <a:pPr algn="ctr"/>
              <a:r>
                <a:rPr kumimoji="1" lang="en-US" altLang="ja-JP" dirty="0" smtClean="0"/>
                <a:t>(</a:t>
              </a:r>
              <a:r>
                <a:rPr kumimoji="1" lang="ja-JP" altLang="en-US" dirty="0" smtClean="0"/>
                <a:t>リポジトリから取得</a:t>
              </a:r>
              <a:r>
                <a:rPr kumimoji="1" lang="en-US" altLang="ja-JP" dirty="0" smtClean="0"/>
                <a:t>)</a:t>
              </a:r>
              <a:endParaRPr kumimoji="1" lang="ja-JP" altLang="en-US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4702960" y="3990206"/>
              <a:ext cx="873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392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13211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社内</a:t>
            </a:r>
            <a:r>
              <a:rPr lang="en-US" altLang="ja-JP" sz="3200" b="1" dirty="0" smtClean="0"/>
              <a:t>IT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1564022919"/>
              </p:ext>
            </p:extLst>
          </p:nvPr>
        </p:nvGraphicFramePr>
        <p:xfrm>
          <a:off x="1644352" y="1397000"/>
          <a:ext cx="458383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122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lang="en-US" altLang="ja-JP" sz="3200" b="1" dirty="0" smtClean="0"/>
              <a:t>1-2</a:t>
            </a:r>
            <a:endParaRPr kumimoji="1" lang="en-US" altLang="ja-JP" sz="3200" b="1" dirty="0" smtClean="0"/>
          </a:p>
        </p:txBody>
      </p:sp>
      <p:sp>
        <p:nvSpPr>
          <p:cNvPr id="21" name="角丸四角形 20"/>
          <p:cNvSpPr/>
          <p:nvPr/>
        </p:nvSpPr>
        <p:spPr>
          <a:xfrm>
            <a:off x="2268224" y="1052736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" name="直線コネクタ 2"/>
          <p:cNvCxnSpPr/>
          <p:nvPr/>
        </p:nvCxnSpPr>
        <p:spPr>
          <a:xfrm>
            <a:off x="2927844" y="2518218"/>
            <a:ext cx="127545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1907704" y="3212976"/>
            <a:ext cx="4968552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正方形/長方形 8"/>
          <p:cNvSpPr/>
          <p:nvPr/>
        </p:nvSpPr>
        <p:spPr>
          <a:xfrm>
            <a:off x="3931766" y="1624724"/>
            <a:ext cx="550912" cy="7241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7" name="直線コネクタ 6"/>
          <p:cNvCxnSpPr/>
          <p:nvPr/>
        </p:nvCxnSpPr>
        <p:spPr>
          <a:xfrm flipH="1">
            <a:off x="4203303" y="2348880"/>
            <a:ext cx="7838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/>
          <p:cNvCxnSpPr/>
          <p:nvPr/>
        </p:nvCxnSpPr>
        <p:spPr>
          <a:xfrm>
            <a:off x="2411760" y="2518218"/>
            <a:ext cx="604492" cy="0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5" name="グループ化 34"/>
          <p:cNvGrpSpPr/>
          <p:nvPr/>
        </p:nvGrpSpPr>
        <p:grpSpPr>
          <a:xfrm>
            <a:off x="4860032" y="4361028"/>
            <a:ext cx="558981" cy="724156"/>
            <a:chOff x="3545111" y="544604"/>
            <a:chExt cx="558981" cy="724156"/>
          </a:xfrm>
        </p:grpSpPr>
        <p:sp>
          <p:nvSpPr>
            <p:cNvPr id="36" name="正方形/長方形 35"/>
            <p:cNvSpPr/>
            <p:nvPr/>
          </p:nvSpPr>
          <p:spPr>
            <a:xfrm>
              <a:off x="3545111" y="544604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7" name="正方形/長方形 36"/>
            <p:cNvSpPr/>
            <p:nvPr/>
          </p:nvSpPr>
          <p:spPr>
            <a:xfrm>
              <a:off x="3547449" y="688620"/>
              <a:ext cx="556643" cy="72008"/>
            </a:xfrm>
            <a:prstGeom prst="rect">
              <a:avLst/>
            </a:prstGeom>
            <a:pattFill prst="dkVert">
              <a:fgClr>
                <a:schemeClr val="accent2"/>
              </a:fgClr>
              <a:bgClr>
                <a:schemeClr val="bg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28" name="テキスト ボックス 27"/>
          <p:cNvSpPr txBox="1"/>
          <p:nvPr/>
        </p:nvSpPr>
        <p:spPr>
          <a:xfrm>
            <a:off x="2499123" y="4149080"/>
            <a:ext cx="20008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サンドボックス上で</a:t>
            </a:r>
            <a:endParaRPr lang="en-US" altLang="ja-JP" dirty="0" smtClean="0"/>
          </a:p>
          <a:p>
            <a:r>
              <a:rPr lang="ja-JP" altLang="en-US" dirty="0" smtClean="0"/>
              <a:t>修正した部分</a:t>
            </a:r>
            <a:endParaRPr lang="en-US" altLang="ja-JP" dirty="0" smtClean="0"/>
          </a:p>
          <a:p>
            <a:r>
              <a:rPr lang="en-US" altLang="ja-JP" dirty="0" smtClean="0"/>
              <a:t>(Rev#32</a:t>
            </a:r>
            <a:r>
              <a:rPr lang="ja-JP" altLang="en-US" dirty="0" smtClean="0"/>
              <a:t> との差分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cxnSp>
        <p:nvCxnSpPr>
          <p:cNvPr id="29" name="直線矢印コネクタ 28"/>
          <p:cNvCxnSpPr>
            <a:stCxn id="28" idx="3"/>
            <a:endCxn id="37" idx="1"/>
          </p:cNvCxnSpPr>
          <p:nvPr/>
        </p:nvCxnSpPr>
        <p:spPr>
          <a:xfrm flipV="1">
            <a:off x="4499992" y="4541048"/>
            <a:ext cx="362378" cy="696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直線コネクタ 33"/>
          <p:cNvCxnSpPr/>
          <p:nvPr/>
        </p:nvCxnSpPr>
        <p:spPr>
          <a:xfrm flipH="1">
            <a:off x="3131840" y="2348880"/>
            <a:ext cx="7838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2524694" y="1259468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/>
              <a:t>リポジトリ</a:t>
            </a:r>
            <a:endParaRPr kumimoji="1" lang="ja-JP" altLang="en-US" sz="1600" b="1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339752" y="3356992"/>
            <a:ext cx="1568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/>
              <a:t>サンドボックス</a:t>
            </a:r>
            <a:endParaRPr kumimoji="1" lang="ja-JP" altLang="en-US" sz="2400" b="1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789437" y="1024161"/>
            <a:ext cx="8735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Rev#32</a:t>
            </a:r>
          </a:p>
          <a:p>
            <a:r>
              <a:rPr kumimoji="1" lang="en-US" altLang="ja-JP" dirty="0" smtClean="0"/>
              <a:t>(HEAD)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702960" y="3990206"/>
            <a:ext cx="924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Rev#32’</a:t>
            </a:r>
          </a:p>
        </p:txBody>
      </p:sp>
    </p:spTree>
    <p:extLst>
      <p:ext uri="{BB962C8B-B14F-4D97-AF65-F5344CB8AC3E}">
        <p14:creationId xmlns:p14="http://schemas.microsoft.com/office/powerpoint/2010/main" val="240058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lang="en-US" altLang="ja-JP" sz="3200" b="1" dirty="0" smtClean="0"/>
              <a:t>1-3</a:t>
            </a:r>
            <a:endParaRPr kumimoji="1" lang="en-US" altLang="ja-JP" sz="3200" b="1" dirty="0" smtClean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1907704" y="1024161"/>
            <a:ext cx="4968552" cy="4348575"/>
            <a:chOff x="1907704" y="1024161"/>
            <a:chExt cx="4968552" cy="4348575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" name="直線コネクタ 2"/>
            <p:cNvCxnSpPr/>
            <p:nvPr/>
          </p:nvCxnSpPr>
          <p:spPr>
            <a:xfrm>
              <a:off x="2927844" y="2518218"/>
              <a:ext cx="2364236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>
              <a:off x="1907704" y="3212976"/>
              <a:ext cx="4968552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正方形/長方形 8"/>
            <p:cNvSpPr/>
            <p:nvPr/>
          </p:nvSpPr>
          <p:spPr>
            <a:xfrm>
              <a:off x="3931766" y="1624724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7" name="直線コネクタ 6"/>
            <p:cNvCxnSpPr/>
            <p:nvPr/>
          </p:nvCxnSpPr>
          <p:spPr>
            <a:xfrm flipH="1">
              <a:off x="4203303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>
              <a:off x="2411760" y="2518218"/>
              <a:ext cx="604492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グループ化 34"/>
            <p:cNvGrpSpPr/>
            <p:nvPr/>
          </p:nvGrpSpPr>
          <p:grpSpPr>
            <a:xfrm>
              <a:off x="4860032" y="4361028"/>
              <a:ext cx="558981" cy="724156"/>
              <a:chOff x="3545111" y="544604"/>
              <a:chExt cx="558981" cy="724156"/>
            </a:xfrm>
          </p:grpSpPr>
          <p:sp>
            <p:nvSpPr>
              <p:cNvPr id="36" name="正方形/長方形 35"/>
              <p:cNvSpPr/>
              <p:nvPr/>
            </p:nvSpPr>
            <p:spPr>
              <a:xfrm>
                <a:off x="3545111" y="544604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7" name="正方形/長方形 36"/>
              <p:cNvSpPr/>
              <p:nvPr/>
            </p:nvSpPr>
            <p:spPr>
              <a:xfrm>
                <a:off x="3547449" y="688620"/>
                <a:ext cx="556643" cy="72008"/>
              </a:xfrm>
              <a:prstGeom prst="rect">
                <a:avLst/>
              </a:prstGeom>
              <a:pattFill prst="dkVert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4" name="直線コネクタ 33"/>
            <p:cNvCxnSpPr/>
            <p:nvPr/>
          </p:nvCxnSpPr>
          <p:spPr>
            <a:xfrm flipH="1">
              <a:off x="3131840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1"/>
            <p:cNvCxnSpPr/>
            <p:nvPr/>
          </p:nvCxnSpPr>
          <p:spPr>
            <a:xfrm flipH="1">
              <a:off x="5275277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グループ化 22"/>
            <p:cNvGrpSpPr/>
            <p:nvPr/>
          </p:nvGrpSpPr>
          <p:grpSpPr>
            <a:xfrm>
              <a:off x="4994236" y="1619835"/>
              <a:ext cx="558981" cy="724156"/>
              <a:chOff x="3545111" y="544604"/>
              <a:chExt cx="558981" cy="724156"/>
            </a:xfrm>
          </p:grpSpPr>
          <p:sp>
            <p:nvSpPr>
              <p:cNvPr id="24" name="正方形/長方形 23"/>
              <p:cNvSpPr/>
              <p:nvPr/>
            </p:nvSpPr>
            <p:spPr>
              <a:xfrm>
                <a:off x="3545111" y="544604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5" name="正方形/長方形 24"/>
              <p:cNvSpPr/>
              <p:nvPr/>
            </p:nvSpPr>
            <p:spPr>
              <a:xfrm>
                <a:off x="3547449" y="688620"/>
                <a:ext cx="556643" cy="72008"/>
              </a:xfrm>
              <a:prstGeom prst="rect">
                <a:avLst/>
              </a:prstGeom>
              <a:pattFill prst="dkVert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sp>
          <p:nvSpPr>
            <p:cNvPr id="27" name="テキスト ボックス 26"/>
            <p:cNvSpPr txBox="1"/>
            <p:nvPr/>
          </p:nvSpPr>
          <p:spPr>
            <a:xfrm>
              <a:off x="5527097" y="2780928"/>
              <a:ext cx="8451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コミット</a:t>
              </a:r>
              <a:endParaRPr kumimoji="1" lang="ja-JP" altLang="en-US" sz="2400" b="1" dirty="0"/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2524694" y="1259468"/>
              <a:ext cx="1111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リポジトリ</a:t>
              </a:r>
              <a:endParaRPr kumimoji="1" lang="ja-JP" altLang="en-US" sz="1600" b="1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2339752" y="3356992"/>
              <a:ext cx="1568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サンドボックス</a:t>
              </a:r>
              <a:endParaRPr kumimoji="1" lang="ja-JP" altLang="en-US" sz="2400" b="1" dirty="0"/>
            </a:p>
          </p:txBody>
        </p:sp>
        <p:sp>
          <p:nvSpPr>
            <p:cNvPr id="28" name="下矢印 27"/>
            <p:cNvSpPr/>
            <p:nvPr/>
          </p:nvSpPr>
          <p:spPr>
            <a:xfrm rot="11243379">
              <a:off x="5043413" y="2877946"/>
              <a:ext cx="331954" cy="96576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2645672" y="4078813"/>
              <a:ext cx="17988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dirty="0" smtClean="0"/>
                <a:t>コミット</a:t>
              </a:r>
              <a:r>
                <a:rPr lang="ja-JP" altLang="en-US" dirty="0"/>
                <a:t>する</a:t>
              </a:r>
              <a:r>
                <a:rPr lang="ja-JP" altLang="en-US" dirty="0" smtClean="0"/>
                <a:t>と</a:t>
              </a:r>
              <a:endParaRPr lang="en-US" altLang="ja-JP" dirty="0" smtClean="0"/>
            </a:p>
            <a:p>
              <a:pPr algn="ctr"/>
              <a:r>
                <a:rPr kumimoji="1" lang="ja-JP" altLang="en-US" dirty="0" smtClean="0"/>
                <a:t>リビジョン番号が</a:t>
              </a:r>
              <a:endParaRPr kumimoji="1" lang="en-US" altLang="ja-JP" dirty="0" smtClean="0"/>
            </a:p>
            <a:p>
              <a:pPr algn="ctr"/>
              <a:r>
                <a:rPr lang="ja-JP" altLang="en-US" smtClean="0"/>
                <a:t>増える</a:t>
              </a:r>
              <a:endParaRPr kumimoji="1" lang="ja-JP" altLang="en-US" dirty="0"/>
            </a:p>
          </p:txBody>
        </p:sp>
        <p:cxnSp>
          <p:nvCxnSpPr>
            <p:cNvPr id="5" name="曲線コネクタ 4"/>
            <p:cNvCxnSpPr>
              <a:stCxn id="32" idx="3"/>
              <a:endCxn id="36" idx="1"/>
            </p:cNvCxnSpPr>
            <p:nvPr/>
          </p:nvCxnSpPr>
          <p:spPr>
            <a:xfrm>
              <a:off x="4444562" y="4540478"/>
              <a:ext cx="415470" cy="182628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テキスト ボックス 32"/>
            <p:cNvSpPr txBox="1"/>
            <p:nvPr/>
          </p:nvSpPr>
          <p:spPr>
            <a:xfrm>
              <a:off x="3789437" y="1196752"/>
              <a:ext cx="873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Rev#32</a:t>
              </a: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4850556" y="1024161"/>
              <a:ext cx="8735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Rev#33</a:t>
              </a:r>
            </a:p>
            <a:p>
              <a:r>
                <a:rPr kumimoji="1" lang="en-US" altLang="ja-JP" dirty="0" smtClean="0"/>
                <a:t>(HEAD)</a:t>
              </a:r>
              <a:endParaRPr kumimoji="1" lang="ja-JP" altLang="en-US" dirty="0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4702960" y="3990206"/>
              <a:ext cx="873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058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lang="en-US" altLang="ja-JP" sz="3200" b="1" dirty="0" smtClean="0"/>
              <a:t>2-1</a:t>
            </a:r>
            <a:endParaRPr kumimoji="1" lang="en-US" altLang="ja-JP" sz="3200" b="1" dirty="0" smtClean="0"/>
          </a:p>
        </p:txBody>
      </p:sp>
      <p:grpSp>
        <p:nvGrpSpPr>
          <p:cNvPr id="5" name="グループ化 4"/>
          <p:cNvGrpSpPr/>
          <p:nvPr/>
        </p:nvGrpSpPr>
        <p:grpSpPr>
          <a:xfrm>
            <a:off x="1907704" y="1018828"/>
            <a:ext cx="4968552" cy="4353908"/>
            <a:chOff x="1907704" y="1018828"/>
            <a:chExt cx="4968552" cy="4353908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" name="直線コネクタ 2"/>
            <p:cNvCxnSpPr/>
            <p:nvPr/>
          </p:nvCxnSpPr>
          <p:spPr>
            <a:xfrm>
              <a:off x="2927844" y="2518218"/>
              <a:ext cx="852068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>
              <a:off x="1907704" y="3212976"/>
              <a:ext cx="4968552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テキスト ボックス 10"/>
            <p:cNvSpPr txBox="1"/>
            <p:nvPr/>
          </p:nvSpPr>
          <p:spPr>
            <a:xfrm>
              <a:off x="3563888" y="1018828"/>
              <a:ext cx="8735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Rev#33</a:t>
              </a:r>
            </a:p>
            <a:p>
              <a:r>
                <a:rPr kumimoji="1" lang="en-US" altLang="ja-JP" dirty="0" smtClean="0"/>
                <a:t>(HEAD)</a:t>
              </a: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3491880" y="1624724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38" name="直線コネクタ 37"/>
            <p:cNvCxnSpPr/>
            <p:nvPr/>
          </p:nvCxnSpPr>
          <p:spPr>
            <a:xfrm>
              <a:off x="2411760" y="2518218"/>
              <a:ext cx="604492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2499123" y="4149080"/>
              <a:ext cx="20008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サンドボックス上で</a:t>
              </a:r>
              <a:endParaRPr lang="en-US" altLang="ja-JP" dirty="0" smtClean="0"/>
            </a:p>
            <a:p>
              <a:r>
                <a:rPr lang="ja-JP" altLang="en-US" dirty="0" smtClean="0"/>
                <a:t>修正した部分</a:t>
              </a:r>
              <a:endParaRPr lang="en-US" altLang="ja-JP" dirty="0" smtClean="0"/>
            </a:p>
            <a:p>
              <a:r>
                <a:rPr lang="en-US" altLang="ja-JP" dirty="0" smtClean="0"/>
                <a:t>(Rev#33</a:t>
              </a:r>
              <a:r>
                <a:rPr lang="ja-JP" altLang="en-US" dirty="0" smtClean="0"/>
                <a:t> との差分</a:t>
              </a:r>
              <a:r>
                <a:rPr kumimoji="1" lang="en-US" altLang="ja-JP" dirty="0" smtClean="0"/>
                <a:t>)</a:t>
              </a:r>
              <a:endParaRPr kumimoji="1" lang="ja-JP" altLang="en-US" dirty="0"/>
            </a:p>
          </p:txBody>
        </p:sp>
        <p:cxnSp>
          <p:nvCxnSpPr>
            <p:cNvPr id="34" name="直線コネクタ 33"/>
            <p:cNvCxnSpPr/>
            <p:nvPr/>
          </p:nvCxnSpPr>
          <p:spPr>
            <a:xfrm flipH="1">
              <a:off x="3761406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テキスト ボックス 29"/>
            <p:cNvSpPr txBox="1"/>
            <p:nvPr/>
          </p:nvSpPr>
          <p:spPr>
            <a:xfrm>
              <a:off x="2524694" y="1259468"/>
              <a:ext cx="1111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リポジトリ</a:t>
              </a:r>
              <a:endParaRPr kumimoji="1" lang="ja-JP" altLang="en-US" sz="1600" b="1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2339752" y="3356992"/>
              <a:ext cx="1568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サンドボックス</a:t>
              </a:r>
              <a:endParaRPr kumimoji="1" lang="ja-JP" altLang="en-US" sz="2400" b="1" dirty="0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4788024" y="356372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更新</a:t>
              </a:r>
              <a:endParaRPr kumimoji="1" lang="ja-JP" altLang="en-US" dirty="0"/>
            </a:p>
          </p:txBody>
        </p:sp>
        <p:cxnSp>
          <p:nvCxnSpPr>
            <p:cNvPr id="40" name="直線矢印コネクタ 39"/>
            <p:cNvCxnSpPr>
              <a:stCxn id="28" idx="3"/>
              <a:endCxn id="41" idx="1"/>
            </p:cNvCxnSpPr>
            <p:nvPr/>
          </p:nvCxnSpPr>
          <p:spPr>
            <a:xfrm>
              <a:off x="4499992" y="4610745"/>
              <a:ext cx="362378" cy="30515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" name="グループ化 3"/>
            <p:cNvGrpSpPr/>
            <p:nvPr/>
          </p:nvGrpSpPr>
          <p:grpSpPr>
            <a:xfrm>
              <a:off x="4860032" y="4361028"/>
              <a:ext cx="558981" cy="724156"/>
              <a:chOff x="4860032" y="4293096"/>
              <a:chExt cx="558981" cy="724156"/>
            </a:xfrm>
          </p:grpSpPr>
          <p:sp>
            <p:nvSpPr>
              <p:cNvPr id="36" name="正方形/長方形 35"/>
              <p:cNvSpPr/>
              <p:nvPr/>
            </p:nvSpPr>
            <p:spPr>
              <a:xfrm>
                <a:off x="4860032" y="4293096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1" name="正方形/長方形 40"/>
              <p:cNvSpPr/>
              <p:nvPr/>
            </p:nvSpPr>
            <p:spPr>
              <a:xfrm>
                <a:off x="4862370" y="4797152"/>
                <a:ext cx="556643" cy="101625"/>
              </a:xfrm>
              <a:prstGeom prst="rect">
                <a:avLst/>
              </a:prstGeom>
              <a:pattFill prst="wdDn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sp>
          <p:nvSpPr>
            <p:cNvPr id="20" name="テキスト ボックス 19"/>
            <p:cNvSpPr txBox="1"/>
            <p:nvPr/>
          </p:nvSpPr>
          <p:spPr>
            <a:xfrm>
              <a:off x="4702960" y="3995772"/>
              <a:ext cx="9312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Rev#33’</a:t>
              </a:r>
            </a:p>
          </p:txBody>
        </p:sp>
        <p:sp>
          <p:nvSpPr>
            <p:cNvPr id="22" name="下矢印 21"/>
            <p:cNvSpPr/>
            <p:nvPr/>
          </p:nvSpPr>
          <p:spPr>
            <a:xfrm rot="20073537">
              <a:off x="4179838" y="2715310"/>
              <a:ext cx="331954" cy="136662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5264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kumimoji="1" lang="en-US" altLang="ja-JP" sz="3200" b="1" dirty="0" smtClean="0"/>
              <a:t>2</a:t>
            </a:r>
            <a:r>
              <a:rPr lang="en-US" altLang="ja-JP" sz="3200" b="1" dirty="0" smtClean="0"/>
              <a:t>-2</a:t>
            </a:r>
            <a:endParaRPr kumimoji="1" lang="en-US" altLang="ja-JP" sz="3200" b="1" dirty="0" smtClean="0"/>
          </a:p>
        </p:txBody>
      </p:sp>
      <p:grpSp>
        <p:nvGrpSpPr>
          <p:cNvPr id="5" name="グループ化 4"/>
          <p:cNvGrpSpPr/>
          <p:nvPr/>
        </p:nvGrpSpPr>
        <p:grpSpPr>
          <a:xfrm>
            <a:off x="1907704" y="1033686"/>
            <a:ext cx="4968552" cy="4339050"/>
            <a:chOff x="1907704" y="1033686"/>
            <a:chExt cx="4968552" cy="433905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" name="直線コネクタ 2"/>
            <p:cNvCxnSpPr/>
            <p:nvPr/>
          </p:nvCxnSpPr>
          <p:spPr>
            <a:xfrm>
              <a:off x="2927844" y="2518218"/>
              <a:ext cx="1905025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>
              <a:off x="1907704" y="3212976"/>
              <a:ext cx="4968552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テキスト ボックス 10"/>
            <p:cNvSpPr txBox="1"/>
            <p:nvPr/>
          </p:nvSpPr>
          <p:spPr>
            <a:xfrm>
              <a:off x="3626420" y="1287810"/>
              <a:ext cx="873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Rev#33</a:t>
              </a: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3491880" y="1624724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7" name="直線コネクタ 6"/>
            <p:cNvCxnSpPr/>
            <p:nvPr/>
          </p:nvCxnSpPr>
          <p:spPr>
            <a:xfrm flipH="1">
              <a:off x="4832869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>
              <a:off x="2411760" y="2518218"/>
              <a:ext cx="604492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コネクタ 33"/>
            <p:cNvCxnSpPr/>
            <p:nvPr/>
          </p:nvCxnSpPr>
          <p:spPr>
            <a:xfrm flipH="1">
              <a:off x="3761406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4423792" y="1033686"/>
              <a:ext cx="8735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Rev#34</a:t>
              </a:r>
            </a:p>
            <a:p>
              <a:r>
                <a:rPr kumimoji="1" lang="en-US" altLang="ja-JP" dirty="0" smtClean="0"/>
                <a:t>(HEAD)</a:t>
              </a: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2524694" y="1259468"/>
              <a:ext cx="1111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リポジトリ</a:t>
              </a:r>
              <a:endParaRPr kumimoji="1" lang="ja-JP" altLang="en-US" sz="1600" b="1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2339752" y="3356992"/>
              <a:ext cx="1568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サンドボックス</a:t>
              </a:r>
              <a:endParaRPr kumimoji="1" lang="ja-JP" altLang="en-US" sz="2400" b="1" dirty="0"/>
            </a:p>
          </p:txBody>
        </p:sp>
        <p:sp>
          <p:nvSpPr>
            <p:cNvPr id="33" name="正方形/長方形 32"/>
            <p:cNvSpPr/>
            <p:nvPr/>
          </p:nvSpPr>
          <p:spPr>
            <a:xfrm>
              <a:off x="4569681" y="1628800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5249396" y="2206605"/>
              <a:ext cx="13388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ほか</a:t>
              </a:r>
              <a:r>
                <a:rPr lang="ja-JP" altLang="en-US" dirty="0" smtClean="0"/>
                <a:t>の人の</a:t>
              </a:r>
              <a:endParaRPr lang="en-US" altLang="ja-JP" dirty="0" smtClean="0"/>
            </a:p>
            <a:p>
              <a:pPr algn="ctr"/>
              <a:r>
                <a:rPr lang="ja-JP" altLang="en-US" dirty="0"/>
                <a:t>修正</a:t>
              </a:r>
              <a:endParaRPr kumimoji="1" lang="ja-JP" altLang="en-US" dirty="0"/>
            </a:p>
          </p:txBody>
        </p:sp>
        <p:cxnSp>
          <p:nvCxnSpPr>
            <p:cNvPr id="43" name="直線矢印コネクタ 42"/>
            <p:cNvCxnSpPr>
              <a:stCxn id="40" idx="0"/>
              <a:endCxn id="45" idx="3"/>
            </p:cNvCxnSpPr>
            <p:nvPr/>
          </p:nvCxnSpPr>
          <p:spPr>
            <a:xfrm flipH="1" flipV="1">
              <a:off x="5119678" y="1826750"/>
              <a:ext cx="799132" cy="37985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" name="グループ化 3"/>
            <p:cNvGrpSpPr/>
            <p:nvPr/>
          </p:nvGrpSpPr>
          <p:grpSpPr>
            <a:xfrm>
              <a:off x="4860032" y="4361028"/>
              <a:ext cx="558981" cy="724156"/>
              <a:chOff x="4860032" y="4293096"/>
              <a:chExt cx="558981" cy="724156"/>
            </a:xfrm>
          </p:grpSpPr>
          <p:sp>
            <p:nvSpPr>
              <p:cNvPr id="32" name="正方形/長方形 31"/>
              <p:cNvSpPr/>
              <p:nvPr/>
            </p:nvSpPr>
            <p:spPr>
              <a:xfrm>
                <a:off x="4860032" y="4293096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4" name="正方形/長方形 43"/>
              <p:cNvSpPr/>
              <p:nvPr/>
            </p:nvSpPr>
            <p:spPr>
              <a:xfrm>
                <a:off x="4862370" y="4797152"/>
                <a:ext cx="556643" cy="101625"/>
              </a:xfrm>
              <a:prstGeom prst="rect">
                <a:avLst/>
              </a:prstGeom>
              <a:pattFill prst="wdDn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sp>
          <p:nvSpPr>
            <p:cNvPr id="45" name="正方形/長方形 44"/>
            <p:cNvSpPr/>
            <p:nvPr/>
          </p:nvSpPr>
          <p:spPr>
            <a:xfrm>
              <a:off x="4569681" y="1727703"/>
              <a:ext cx="549997" cy="198094"/>
            </a:xfrm>
            <a:prstGeom prst="rect">
              <a:avLst/>
            </a:prstGeom>
            <a:pattFill prst="wdUpDiag">
              <a:fgClr>
                <a:schemeClr val="accent2"/>
              </a:fgClr>
              <a:bgClr>
                <a:schemeClr val="bg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4702960" y="3995772"/>
              <a:ext cx="9312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Rev#33’</a:t>
              </a: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2544874" y="3945830"/>
              <a:ext cx="206300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dirty="0" smtClean="0"/>
                <a:t>このままコミット</a:t>
              </a:r>
              <a:endParaRPr kumimoji="1" lang="en-US" altLang="ja-JP" dirty="0" smtClean="0"/>
            </a:p>
            <a:p>
              <a:pPr algn="ctr"/>
              <a:r>
                <a:rPr lang="ja-JP" altLang="en-US" dirty="0"/>
                <a:t>すると</a:t>
              </a:r>
              <a:r>
                <a:rPr lang="ja-JP" altLang="en-US" dirty="0" smtClean="0"/>
                <a:t>、</a:t>
              </a:r>
              <a:r>
                <a:rPr lang="en-US" altLang="ja-JP" dirty="0" smtClean="0"/>
                <a:t>Rev#34</a:t>
              </a:r>
              <a:r>
                <a:rPr lang="ja-JP" altLang="en-US" dirty="0" err="1" smtClean="0"/>
                <a:t>での</a:t>
              </a:r>
              <a:endParaRPr lang="en-US" altLang="ja-JP" dirty="0" smtClean="0"/>
            </a:p>
            <a:p>
              <a:pPr algn="ctr"/>
              <a:r>
                <a:rPr kumimoji="1" lang="ja-JP" altLang="en-US" dirty="0" smtClean="0"/>
                <a:t>修正が消えてしまう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4433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kumimoji="1" lang="en-US" altLang="ja-JP" sz="3200" b="1" dirty="0" smtClean="0"/>
              <a:t>2</a:t>
            </a:r>
            <a:r>
              <a:rPr lang="en-US" altLang="ja-JP" sz="3200" b="1" dirty="0" smtClean="0"/>
              <a:t>-3</a:t>
            </a:r>
            <a:endParaRPr kumimoji="1" lang="en-US" altLang="ja-JP" sz="3200" b="1" dirty="0" smtClean="0"/>
          </a:p>
        </p:txBody>
      </p:sp>
      <p:grpSp>
        <p:nvGrpSpPr>
          <p:cNvPr id="5" name="グループ化 4"/>
          <p:cNvGrpSpPr/>
          <p:nvPr/>
        </p:nvGrpSpPr>
        <p:grpSpPr>
          <a:xfrm>
            <a:off x="1907704" y="1028353"/>
            <a:ext cx="4968552" cy="4344383"/>
            <a:chOff x="1907704" y="1028353"/>
            <a:chExt cx="4968552" cy="4344383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" name="直線コネクタ 2"/>
            <p:cNvCxnSpPr/>
            <p:nvPr/>
          </p:nvCxnSpPr>
          <p:spPr>
            <a:xfrm>
              <a:off x="2927844" y="2518218"/>
              <a:ext cx="1912863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>
              <a:off x="1907704" y="3212976"/>
              <a:ext cx="4968552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正方形/長方形 8"/>
            <p:cNvSpPr/>
            <p:nvPr/>
          </p:nvSpPr>
          <p:spPr>
            <a:xfrm>
              <a:off x="3491880" y="1624724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7" name="直線コネクタ 6"/>
            <p:cNvCxnSpPr/>
            <p:nvPr/>
          </p:nvCxnSpPr>
          <p:spPr>
            <a:xfrm flipH="1">
              <a:off x="4832869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>
              <a:off x="2411760" y="2518218"/>
              <a:ext cx="604492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2514224" y="3945830"/>
              <a:ext cx="21243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smtClean="0"/>
                <a:t>Rev#34</a:t>
              </a:r>
              <a:r>
                <a:rPr lang="ja-JP" altLang="en-US" dirty="0" err="1" smtClean="0"/>
                <a:t>での</a:t>
              </a:r>
              <a:r>
                <a:rPr lang="ja-JP" altLang="en-US" dirty="0" smtClean="0"/>
                <a:t>修正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(#33</a:t>
              </a:r>
              <a:r>
                <a:rPr lang="ja-JP" altLang="en-US" dirty="0" smtClean="0"/>
                <a:t>と</a:t>
              </a:r>
              <a:r>
                <a:rPr lang="en-US" altLang="ja-JP" dirty="0" smtClean="0"/>
                <a:t>#34</a:t>
              </a:r>
              <a:r>
                <a:rPr lang="ja-JP" altLang="en-US" dirty="0" smtClean="0"/>
                <a:t>の差分</a:t>
              </a:r>
              <a:r>
                <a:rPr lang="en-US" altLang="ja-JP" dirty="0" smtClean="0"/>
                <a:t>)</a:t>
              </a:r>
              <a:r>
                <a:rPr lang="ja-JP" altLang="en-US" dirty="0" smtClean="0"/>
                <a:t>が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サンドボックス側に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マージされる</a:t>
              </a:r>
              <a:endParaRPr kumimoji="1" lang="ja-JP" altLang="en-US" dirty="0"/>
            </a:p>
          </p:txBody>
        </p:sp>
        <p:cxnSp>
          <p:nvCxnSpPr>
            <p:cNvPr id="29" name="直線矢印コネクタ 28"/>
            <p:cNvCxnSpPr>
              <a:stCxn id="28" idx="3"/>
              <a:endCxn id="40" idx="1"/>
            </p:cNvCxnSpPr>
            <p:nvPr/>
          </p:nvCxnSpPr>
          <p:spPr>
            <a:xfrm>
              <a:off x="4638524" y="4545995"/>
              <a:ext cx="220392" cy="1298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直線コネクタ 33"/>
            <p:cNvCxnSpPr/>
            <p:nvPr/>
          </p:nvCxnSpPr>
          <p:spPr>
            <a:xfrm flipH="1">
              <a:off x="3761406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4427984" y="1028353"/>
              <a:ext cx="8735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Rev#34</a:t>
              </a:r>
            </a:p>
            <a:p>
              <a:r>
                <a:rPr kumimoji="1" lang="en-US" altLang="ja-JP" dirty="0" smtClean="0"/>
                <a:t>(HEAD)</a:t>
              </a: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2524694" y="1259468"/>
              <a:ext cx="1111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リポジトリ</a:t>
              </a:r>
              <a:endParaRPr kumimoji="1" lang="ja-JP" altLang="en-US" sz="1600" b="1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2339752" y="3356992"/>
              <a:ext cx="1568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サンドボックス</a:t>
              </a:r>
              <a:endParaRPr kumimoji="1" lang="ja-JP" altLang="en-US" sz="2400" b="1" dirty="0"/>
            </a:p>
          </p:txBody>
        </p:sp>
        <p:sp>
          <p:nvSpPr>
            <p:cNvPr id="33" name="正方形/長方形 32"/>
            <p:cNvSpPr/>
            <p:nvPr/>
          </p:nvSpPr>
          <p:spPr>
            <a:xfrm>
              <a:off x="4569681" y="1628800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2" name="正方形/長方形 31"/>
            <p:cNvSpPr/>
            <p:nvPr/>
          </p:nvSpPr>
          <p:spPr>
            <a:xfrm>
              <a:off x="4569681" y="1727703"/>
              <a:ext cx="549997" cy="198094"/>
            </a:xfrm>
            <a:prstGeom prst="rect">
              <a:avLst/>
            </a:prstGeom>
            <a:pattFill prst="wdUpDiag">
              <a:fgClr>
                <a:schemeClr val="accent2"/>
              </a:fgClr>
              <a:bgClr>
                <a:schemeClr val="bg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5220072" y="357301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更新</a:t>
              </a:r>
              <a:endParaRPr kumimoji="1" lang="ja-JP" altLang="en-US" dirty="0"/>
            </a:p>
          </p:txBody>
        </p:sp>
        <p:grpSp>
          <p:nvGrpSpPr>
            <p:cNvPr id="4" name="グループ化 3"/>
            <p:cNvGrpSpPr/>
            <p:nvPr/>
          </p:nvGrpSpPr>
          <p:grpSpPr>
            <a:xfrm>
              <a:off x="4858916" y="4361028"/>
              <a:ext cx="560097" cy="724156"/>
              <a:chOff x="4858916" y="4293096"/>
              <a:chExt cx="560097" cy="724156"/>
            </a:xfrm>
          </p:grpSpPr>
          <p:sp>
            <p:nvSpPr>
              <p:cNvPr id="36" name="正方形/長方形 35"/>
              <p:cNvSpPr/>
              <p:nvPr/>
            </p:nvSpPr>
            <p:spPr>
              <a:xfrm>
                <a:off x="4860032" y="4293096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0" name="正方形/長方形 39"/>
              <p:cNvSpPr/>
              <p:nvPr/>
            </p:nvSpPr>
            <p:spPr>
              <a:xfrm>
                <a:off x="4858916" y="4391999"/>
                <a:ext cx="549997" cy="198094"/>
              </a:xfrm>
              <a:prstGeom prst="rect">
                <a:avLst/>
              </a:prstGeom>
              <a:pattFill prst="wdUp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1" name="正方形/長方形 40"/>
              <p:cNvSpPr/>
              <p:nvPr/>
            </p:nvSpPr>
            <p:spPr>
              <a:xfrm>
                <a:off x="4862370" y="4797152"/>
                <a:ext cx="556643" cy="101625"/>
              </a:xfrm>
              <a:prstGeom prst="rect">
                <a:avLst/>
              </a:prstGeom>
              <a:pattFill prst="wdDn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sp>
          <p:nvSpPr>
            <p:cNvPr id="25" name="テキスト ボックス 24"/>
            <p:cNvSpPr txBox="1"/>
            <p:nvPr/>
          </p:nvSpPr>
          <p:spPr>
            <a:xfrm>
              <a:off x="4702960" y="3995772"/>
              <a:ext cx="9312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Rev#34’</a:t>
              </a:r>
            </a:p>
          </p:txBody>
        </p:sp>
        <p:sp>
          <p:nvSpPr>
            <p:cNvPr id="27" name="下矢印 26"/>
            <p:cNvSpPr/>
            <p:nvPr/>
          </p:nvSpPr>
          <p:spPr>
            <a:xfrm rot="21239168">
              <a:off x="4836081" y="2914038"/>
              <a:ext cx="331954" cy="10107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3626420" y="1287810"/>
              <a:ext cx="873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222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/>
              <a:t>コミットの例 </a:t>
            </a:r>
            <a:r>
              <a:rPr kumimoji="1" lang="en-US" altLang="ja-JP" sz="3200" b="1" dirty="0" smtClean="0"/>
              <a:t>2</a:t>
            </a:r>
            <a:r>
              <a:rPr lang="en-US" altLang="ja-JP" sz="3200" b="1" dirty="0" smtClean="0"/>
              <a:t>-4</a:t>
            </a:r>
            <a:endParaRPr kumimoji="1" lang="en-US" altLang="ja-JP" sz="3200" b="1" dirty="0" smtClean="0"/>
          </a:p>
        </p:txBody>
      </p:sp>
      <p:grpSp>
        <p:nvGrpSpPr>
          <p:cNvPr id="5" name="グループ化 4"/>
          <p:cNvGrpSpPr/>
          <p:nvPr/>
        </p:nvGrpSpPr>
        <p:grpSpPr>
          <a:xfrm>
            <a:off x="1907704" y="1036758"/>
            <a:ext cx="4968552" cy="4335978"/>
            <a:chOff x="1907704" y="1036758"/>
            <a:chExt cx="4968552" cy="4335978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" name="直線コネクタ 2"/>
            <p:cNvCxnSpPr/>
            <p:nvPr/>
          </p:nvCxnSpPr>
          <p:spPr>
            <a:xfrm>
              <a:off x="2927844" y="2518218"/>
              <a:ext cx="2889076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>
              <a:off x="1907704" y="3212976"/>
              <a:ext cx="4968552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正方形/長方形 8"/>
            <p:cNvSpPr/>
            <p:nvPr/>
          </p:nvSpPr>
          <p:spPr>
            <a:xfrm>
              <a:off x="3491880" y="1624724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7" name="直線コネクタ 6"/>
            <p:cNvCxnSpPr/>
            <p:nvPr/>
          </p:nvCxnSpPr>
          <p:spPr>
            <a:xfrm flipH="1">
              <a:off x="4832869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>
              <a:off x="2411760" y="2518218"/>
              <a:ext cx="604492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コネクタ 33"/>
            <p:cNvCxnSpPr/>
            <p:nvPr/>
          </p:nvCxnSpPr>
          <p:spPr>
            <a:xfrm flipH="1">
              <a:off x="3761406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4418508" y="1259468"/>
              <a:ext cx="873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Rev#34</a:t>
              </a: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2524694" y="1259468"/>
              <a:ext cx="1111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リポジトリ</a:t>
              </a:r>
              <a:endParaRPr kumimoji="1" lang="ja-JP" altLang="en-US" sz="1600" b="1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2339752" y="3356992"/>
              <a:ext cx="1568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サンドボックス</a:t>
              </a:r>
              <a:endParaRPr kumimoji="1" lang="ja-JP" altLang="en-US" sz="2400" b="1" dirty="0"/>
            </a:p>
          </p:txBody>
        </p:sp>
        <p:sp>
          <p:nvSpPr>
            <p:cNvPr id="33" name="正方形/長方形 32"/>
            <p:cNvSpPr/>
            <p:nvPr/>
          </p:nvSpPr>
          <p:spPr>
            <a:xfrm>
              <a:off x="4569681" y="1628800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5724128" y="277163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コミット</a:t>
              </a:r>
              <a:endParaRPr kumimoji="1" lang="ja-JP" altLang="en-US" dirty="0"/>
            </a:p>
          </p:txBody>
        </p:sp>
        <p:grpSp>
          <p:nvGrpSpPr>
            <p:cNvPr id="4" name="グループ化 3"/>
            <p:cNvGrpSpPr/>
            <p:nvPr/>
          </p:nvGrpSpPr>
          <p:grpSpPr>
            <a:xfrm>
              <a:off x="4860032" y="4361028"/>
              <a:ext cx="558981" cy="724156"/>
              <a:chOff x="4860032" y="4293096"/>
              <a:chExt cx="558981" cy="724156"/>
            </a:xfrm>
          </p:grpSpPr>
          <p:sp>
            <p:nvSpPr>
              <p:cNvPr id="36" name="正方形/長方形 35"/>
              <p:cNvSpPr/>
              <p:nvPr/>
            </p:nvSpPr>
            <p:spPr>
              <a:xfrm>
                <a:off x="4860032" y="4293096"/>
                <a:ext cx="550912" cy="72415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1" name="正方形/長方形 40"/>
              <p:cNvSpPr/>
              <p:nvPr/>
            </p:nvSpPr>
            <p:spPr>
              <a:xfrm>
                <a:off x="4862370" y="4797152"/>
                <a:ext cx="556643" cy="101625"/>
              </a:xfrm>
              <a:prstGeom prst="rect">
                <a:avLst/>
              </a:prstGeom>
              <a:pattFill prst="wdDnDiag">
                <a:fgClr>
                  <a:schemeClr val="accent2"/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24" name="直線コネクタ 23"/>
            <p:cNvCxnSpPr/>
            <p:nvPr/>
          </p:nvCxnSpPr>
          <p:spPr>
            <a:xfrm flipH="1">
              <a:off x="5809082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正方形/長方形 34"/>
            <p:cNvSpPr/>
            <p:nvPr/>
          </p:nvSpPr>
          <p:spPr>
            <a:xfrm>
              <a:off x="5529168" y="1620123"/>
              <a:ext cx="550912" cy="7241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2" name="正方形/長方形 41"/>
            <p:cNvSpPr/>
            <p:nvPr/>
          </p:nvSpPr>
          <p:spPr>
            <a:xfrm>
              <a:off x="5531506" y="2124179"/>
              <a:ext cx="556643" cy="101625"/>
            </a:xfrm>
            <a:prstGeom prst="rect">
              <a:avLst/>
            </a:prstGeom>
            <a:pattFill prst="wdDnDiag">
              <a:fgClr>
                <a:schemeClr val="accent2"/>
              </a:fgClr>
              <a:bgClr>
                <a:schemeClr val="bg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5363978" y="1036758"/>
              <a:ext cx="8735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Rev#35</a:t>
              </a:r>
              <a:br>
                <a:rPr kumimoji="1" lang="en-US" altLang="ja-JP" dirty="0" smtClean="0"/>
              </a:br>
              <a:r>
                <a:rPr kumimoji="1" lang="en-US" altLang="ja-JP" dirty="0" smtClean="0"/>
                <a:t>(HEAD)</a:t>
              </a:r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2616877" y="4365104"/>
              <a:ext cx="17424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smtClean="0"/>
                <a:t>Rev#34</a:t>
              </a:r>
              <a:r>
                <a:rPr lang="ja-JP" altLang="en-US" dirty="0" smtClean="0"/>
                <a:t>との差分</a:t>
              </a:r>
              <a:endParaRPr kumimoji="1" lang="ja-JP" altLang="en-US" dirty="0"/>
            </a:p>
          </p:txBody>
        </p:sp>
        <p:cxnSp>
          <p:nvCxnSpPr>
            <p:cNvPr id="45" name="直線矢印コネクタ 44"/>
            <p:cNvCxnSpPr>
              <a:stCxn id="44" idx="3"/>
              <a:endCxn id="41" idx="1"/>
            </p:cNvCxnSpPr>
            <p:nvPr/>
          </p:nvCxnSpPr>
          <p:spPr>
            <a:xfrm>
              <a:off x="4359277" y="4549770"/>
              <a:ext cx="503093" cy="36612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5" name="テキスト ボックス 24"/>
            <p:cNvSpPr txBox="1"/>
            <p:nvPr/>
          </p:nvSpPr>
          <p:spPr>
            <a:xfrm>
              <a:off x="4702960" y="3995772"/>
              <a:ext cx="873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Rev#35</a:t>
              </a:r>
            </a:p>
          </p:txBody>
        </p:sp>
        <p:sp>
          <p:nvSpPr>
            <p:cNvPr id="28" name="下矢印 27"/>
            <p:cNvSpPr/>
            <p:nvPr/>
          </p:nvSpPr>
          <p:spPr>
            <a:xfrm rot="11587552">
              <a:off x="5308307" y="2799007"/>
              <a:ext cx="331954" cy="120630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2139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021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timestamp</a:t>
            </a:r>
            <a:endParaRPr kumimoji="1" lang="en-US" altLang="ja-JP" sz="3200" b="1" dirty="0" smtClean="0"/>
          </a:p>
        </p:txBody>
      </p:sp>
      <p:grpSp>
        <p:nvGrpSpPr>
          <p:cNvPr id="18" name="グループ化 17"/>
          <p:cNvGrpSpPr/>
          <p:nvPr/>
        </p:nvGrpSpPr>
        <p:grpSpPr>
          <a:xfrm>
            <a:off x="1907704" y="1052736"/>
            <a:ext cx="4968552" cy="4320000"/>
            <a:chOff x="1907704" y="1052736"/>
            <a:chExt cx="4968552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3" name="直線コネクタ 2"/>
            <p:cNvCxnSpPr/>
            <p:nvPr/>
          </p:nvCxnSpPr>
          <p:spPr>
            <a:xfrm>
              <a:off x="2927844" y="2518218"/>
              <a:ext cx="3228332" cy="0"/>
            </a:xfrm>
            <a:prstGeom prst="line">
              <a:avLst/>
            </a:prstGeom>
            <a:ln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>
              <a:off x="1907704" y="3212976"/>
              <a:ext cx="4968552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正方形/長方形 8"/>
            <p:cNvSpPr/>
            <p:nvPr/>
          </p:nvSpPr>
          <p:spPr>
            <a:xfrm>
              <a:off x="3813820" y="1482152"/>
              <a:ext cx="648072" cy="85187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2008</a:t>
              </a:r>
            </a:p>
            <a:p>
              <a:pPr algn="ctr"/>
              <a:r>
                <a:rPr lang="en-US" altLang="ja-JP" dirty="0" smtClean="0"/>
                <a:t>Aug</a:t>
              </a:r>
            </a:p>
            <a:p>
              <a:pPr algn="ctr"/>
              <a:r>
                <a:rPr kumimoji="1" lang="en-US" altLang="ja-JP" dirty="0" smtClean="0"/>
                <a:t>04</a:t>
              </a:r>
              <a:endParaRPr kumimoji="1" lang="ja-JP" altLang="en-US" dirty="0"/>
            </a:p>
          </p:txBody>
        </p:sp>
        <p:cxnSp>
          <p:nvCxnSpPr>
            <p:cNvPr id="38" name="直線コネクタ 37"/>
            <p:cNvCxnSpPr/>
            <p:nvPr/>
          </p:nvCxnSpPr>
          <p:spPr>
            <a:xfrm>
              <a:off x="2411760" y="2518218"/>
              <a:ext cx="604492" cy="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テキスト ボックス 29"/>
            <p:cNvSpPr txBox="1"/>
            <p:nvPr/>
          </p:nvSpPr>
          <p:spPr>
            <a:xfrm>
              <a:off x="2524694" y="1259468"/>
              <a:ext cx="1111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リポジトリ</a:t>
              </a:r>
              <a:endParaRPr kumimoji="1" lang="ja-JP" altLang="en-US" sz="1600" b="1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2339752" y="3356992"/>
              <a:ext cx="1568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サンドボックス</a:t>
              </a:r>
              <a:endParaRPr kumimoji="1" lang="ja-JP" altLang="en-US" sz="2400" b="1" dirty="0"/>
            </a:p>
          </p:txBody>
        </p:sp>
        <p:sp>
          <p:nvSpPr>
            <p:cNvPr id="28" name="下矢印 27"/>
            <p:cNvSpPr/>
            <p:nvPr/>
          </p:nvSpPr>
          <p:spPr>
            <a:xfrm rot="20314140">
              <a:off x="4319173" y="2923833"/>
              <a:ext cx="331954" cy="120630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27" name="直線コネクタ 26"/>
            <p:cNvCxnSpPr/>
            <p:nvPr/>
          </p:nvCxnSpPr>
          <p:spPr>
            <a:xfrm flipH="1">
              <a:off x="4137236" y="2348880"/>
              <a:ext cx="7838" cy="36004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テキスト ボックス 52"/>
            <p:cNvSpPr txBox="1"/>
            <p:nvPr/>
          </p:nvSpPr>
          <p:spPr>
            <a:xfrm>
              <a:off x="4540918" y="1340768"/>
              <a:ext cx="16674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 smtClean="0"/>
                <a:t>過去のファイル</a:t>
              </a:r>
              <a:endParaRPr kumimoji="1" lang="ja-JP" altLang="en-US" sz="1600" b="1" dirty="0"/>
            </a:p>
          </p:txBody>
        </p:sp>
        <p:sp>
          <p:nvSpPr>
            <p:cNvPr id="55" name="正方形/長方形 54"/>
            <p:cNvSpPr/>
            <p:nvPr/>
          </p:nvSpPr>
          <p:spPr>
            <a:xfrm>
              <a:off x="4860032" y="4233314"/>
              <a:ext cx="648072" cy="85187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2010</a:t>
              </a:r>
            </a:p>
            <a:p>
              <a:pPr algn="ctr"/>
              <a:r>
                <a:rPr lang="en-US" altLang="ja-JP" dirty="0" smtClean="0"/>
                <a:t>Dec</a:t>
              </a:r>
            </a:p>
            <a:p>
              <a:pPr algn="ctr"/>
              <a:r>
                <a:rPr kumimoji="1" lang="en-US" altLang="ja-JP" dirty="0" smtClean="0"/>
                <a:t>16</a:t>
              </a:r>
              <a:endParaRPr kumimoji="1" lang="ja-JP" altLang="en-US" dirty="0"/>
            </a:p>
          </p:txBody>
        </p:sp>
        <p:sp>
          <p:nvSpPr>
            <p:cNvPr id="56" name="テキスト ボックス 55"/>
            <p:cNvSpPr txBox="1"/>
            <p:nvPr/>
          </p:nvSpPr>
          <p:spPr>
            <a:xfrm>
              <a:off x="4850507" y="3645024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b="1" dirty="0"/>
                <a:t>更新</a:t>
              </a:r>
              <a:endParaRPr kumimoji="1" lang="ja-JP" altLang="en-US" sz="1600" b="1" dirty="0"/>
            </a:p>
          </p:txBody>
        </p:sp>
        <p:sp>
          <p:nvSpPr>
            <p:cNvPr id="57" name="テキスト ボックス 56"/>
            <p:cNvSpPr txBox="1"/>
            <p:nvPr/>
          </p:nvSpPr>
          <p:spPr>
            <a:xfrm>
              <a:off x="2477649" y="4005064"/>
              <a:ext cx="244810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b="1" dirty="0" smtClean="0"/>
                <a:t>どのリビジョンの</a:t>
              </a:r>
              <a:endParaRPr lang="en-US" altLang="ja-JP" sz="1600" b="1" dirty="0" smtClean="0"/>
            </a:p>
            <a:p>
              <a:r>
                <a:rPr kumimoji="1" lang="ja-JP" altLang="en-US" sz="1600" b="1" dirty="0" smtClean="0"/>
                <a:t>ファイルを取得しても</a:t>
              </a:r>
              <a:endParaRPr lang="en-US" altLang="ja-JP" sz="1600" b="1" dirty="0" smtClean="0"/>
            </a:p>
            <a:p>
              <a:r>
                <a:rPr lang="ja-JP" altLang="en-US" sz="1600" b="1" dirty="0" smtClean="0"/>
                <a:t>そのタイムスタンプ</a:t>
              </a:r>
              <a:r>
                <a:rPr lang="ja-JP" altLang="en-US" sz="1600" b="1" dirty="0"/>
                <a:t>に</a:t>
              </a:r>
              <a:r>
                <a:rPr lang="ja-JP" altLang="en-US" sz="1600" b="1" dirty="0" smtClean="0"/>
                <a:t>は</a:t>
              </a:r>
              <a:endParaRPr lang="en-US" altLang="ja-JP" sz="1600" b="1" dirty="0" smtClean="0"/>
            </a:p>
            <a:p>
              <a:r>
                <a:rPr lang="ja-JP" altLang="en-US" sz="1600" b="1" dirty="0" smtClean="0"/>
                <a:t>現在の日時が設定される</a:t>
              </a:r>
              <a:endParaRPr lang="en-US" altLang="ja-JP" sz="1600" b="1" dirty="0" smtClean="0"/>
            </a:p>
          </p:txBody>
        </p:sp>
        <p:cxnSp>
          <p:nvCxnSpPr>
            <p:cNvPr id="58" name="直線コネクタ 57"/>
            <p:cNvCxnSpPr/>
            <p:nvPr/>
          </p:nvCxnSpPr>
          <p:spPr>
            <a:xfrm flipH="1">
              <a:off x="4289170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コネクタ 68"/>
            <p:cNvCxnSpPr/>
            <p:nvPr/>
          </p:nvCxnSpPr>
          <p:spPr>
            <a:xfrm flipH="1">
              <a:off x="4441104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コネクタ 69"/>
            <p:cNvCxnSpPr/>
            <p:nvPr/>
          </p:nvCxnSpPr>
          <p:spPr>
            <a:xfrm flipH="1">
              <a:off x="4593038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コネクタ 70"/>
            <p:cNvCxnSpPr/>
            <p:nvPr/>
          </p:nvCxnSpPr>
          <p:spPr>
            <a:xfrm flipH="1">
              <a:off x="4744972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コネクタ 72"/>
            <p:cNvCxnSpPr/>
            <p:nvPr/>
          </p:nvCxnSpPr>
          <p:spPr>
            <a:xfrm flipH="1">
              <a:off x="4896906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コネクタ 73"/>
            <p:cNvCxnSpPr/>
            <p:nvPr/>
          </p:nvCxnSpPr>
          <p:spPr>
            <a:xfrm flipH="1">
              <a:off x="5048840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コネクタ 74"/>
            <p:cNvCxnSpPr/>
            <p:nvPr/>
          </p:nvCxnSpPr>
          <p:spPr>
            <a:xfrm flipH="1">
              <a:off x="5200774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/>
            <p:cNvCxnSpPr/>
            <p:nvPr/>
          </p:nvCxnSpPr>
          <p:spPr>
            <a:xfrm flipH="1">
              <a:off x="5352708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コネクタ 76"/>
            <p:cNvCxnSpPr/>
            <p:nvPr/>
          </p:nvCxnSpPr>
          <p:spPr>
            <a:xfrm flipH="1">
              <a:off x="5504642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コネクタ 77"/>
            <p:cNvCxnSpPr/>
            <p:nvPr/>
          </p:nvCxnSpPr>
          <p:spPr>
            <a:xfrm flipH="1">
              <a:off x="5656576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コネクタ 78"/>
            <p:cNvCxnSpPr/>
            <p:nvPr/>
          </p:nvCxnSpPr>
          <p:spPr>
            <a:xfrm flipH="1">
              <a:off x="5808514" y="2430413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コネクタ 80"/>
            <p:cNvCxnSpPr/>
            <p:nvPr/>
          </p:nvCxnSpPr>
          <p:spPr>
            <a:xfrm flipH="1">
              <a:off x="3073698" y="2420888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コネクタ 81"/>
            <p:cNvCxnSpPr/>
            <p:nvPr/>
          </p:nvCxnSpPr>
          <p:spPr>
            <a:xfrm flipH="1">
              <a:off x="3225632" y="2420888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コネクタ 82"/>
            <p:cNvCxnSpPr/>
            <p:nvPr/>
          </p:nvCxnSpPr>
          <p:spPr>
            <a:xfrm flipH="1">
              <a:off x="3377566" y="2420888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線コネクタ 83"/>
            <p:cNvCxnSpPr/>
            <p:nvPr/>
          </p:nvCxnSpPr>
          <p:spPr>
            <a:xfrm flipH="1">
              <a:off x="3529500" y="2420888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線コネクタ 84"/>
            <p:cNvCxnSpPr/>
            <p:nvPr/>
          </p:nvCxnSpPr>
          <p:spPr>
            <a:xfrm flipH="1">
              <a:off x="3681434" y="2420888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線コネクタ 85"/>
            <p:cNvCxnSpPr/>
            <p:nvPr/>
          </p:nvCxnSpPr>
          <p:spPr>
            <a:xfrm flipH="1">
              <a:off x="3833368" y="2420888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線コネクタ 86"/>
            <p:cNvCxnSpPr/>
            <p:nvPr/>
          </p:nvCxnSpPr>
          <p:spPr>
            <a:xfrm flipH="1">
              <a:off x="3985302" y="2420888"/>
              <a:ext cx="7838" cy="18002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テキスト ボックス 87"/>
            <p:cNvSpPr txBox="1"/>
            <p:nvPr/>
          </p:nvSpPr>
          <p:spPr>
            <a:xfrm>
              <a:off x="4762592" y="1916832"/>
              <a:ext cx="13628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b="1" dirty="0" smtClean="0"/>
                <a:t>コミットした日時</a:t>
              </a:r>
              <a:endParaRPr kumimoji="1" lang="ja-JP" altLang="en-US" sz="1400" b="1" dirty="0"/>
            </a:p>
          </p:txBody>
        </p:sp>
        <p:cxnSp>
          <p:nvCxnSpPr>
            <p:cNvPr id="12" name="曲線コネクタ 11"/>
            <p:cNvCxnSpPr>
              <a:stCxn id="9" idx="3"/>
              <a:endCxn id="88" idx="1"/>
            </p:cNvCxnSpPr>
            <p:nvPr/>
          </p:nvCxnSpPr>
          <p:spPr>
            <a:xfrm>
              <a:off x="4461892" y="1908087"/>
              <a:ext cx="300700" cy="162634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テキスト ボックス 14"/>
            <p:cNvSpPr txBox="1"/>
            <p:nvPr/>
          </p:nvSpPr>
          <p:spPr>
            <a:xfrm>
              <a:off x="5724128" y="4438853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400" dirty="0" smtClean="0"/>
                <a:t>現在の</a:t>
              </a:r>
              <a:endParaRPr lang="en-US" altLang="ja-JP" sz="1400" dirty="0" smtClean="0"/>
            </a:p>
            <a:p>
              <a:r>
                <a:rPr lang="ja-JP" altLang="en-US" sz="1400" dirty="0"/>
                <a:t>日時</a:t>
              </a:r>
              <a:endParaRPr lang="en-US" sz="1400" dirty="0"/>
            </a:p>
          </p:txBody>
        </p:sp>
        <p:cxnSp>
          <p:nvCxnSpPr>
            <p:cNvPr id="89" name="曲線コネクタ 88"/>
            <p:cNvCxnSpPr>
              <a:stCxn id="55" idx="3"/>
              <a:endCxn id="15" idx="1"/>
            </p:cNvCxnSpPr>
            <p:nvPr/>
          </p:nvCxnSpPr>
          <p:spPr>
            <a:xfrm>
              <a:off x="5508104" y="4659249"/>
              <a:ext cx="216024" cy="41214"/>
            </a:xfrm>
            <a:prstGeom prst="curved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13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88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タグ</a:t>
            </a:r>
            <a:endParaRPr lang="en-US" sz="3200" b="1" dirty="0"/>
          </a:p>
        </p:txBody>
      </p:sp>
      <p:grpSp>
        <p:nvGrpSpPr>
          <p:cNvPr id="22" name="グループ化 21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10" name="曲線コネクタ 9"/>
            <p:cNvCxnSpPr>
              <a:stCxn id="41" idx="3"/>
              <a:endCxn id="34" idx="0"/>
            </p:cNvCxnSpPr>
            <p:nvPr/>
          </p:nvCxnSpPr>
          <p:spPr>
            <a:xfrm rot="10800000" flipV="1">
              <a:off x="2837682" y="1795250"/>
              <a:ext cx="959003" cy="2413584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曲線コネクタ 13"/>
            <p:cNvCxnSpPr>
              <a:stCxn id="36" idx="0"/>
              <a:endCxn id="44" idx="3"/>
            </p:cNvCxnSpPr>
            <p:nvPr/>
          </p:nvCxnSpPr>
          <p:spPr>
            <a:xfrm rot="5400000" flipH="1" flipV="1">
              <a:off x="3806010" y="3791503"/>
              <a:ext cx="685392" cy="149270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右矢印 50"/>
            <p:cNvSpPr/>
            <p:nvPr/>
          </p:nvSpPr>
          <p:spPr>
            <a:xfrm>
              <a:off x="2445251" y="4286969"/>
              <a:ext cx="2342773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2687538" y="420883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3305733" y="420883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6" name="円/楕円 35"/>
            <p:cNvSpPr/>
            <p:nvPr/>
          </p:nvSpPr>
          <p:spPr>
            <a:xfrm>
              <a:off x="3923928" y="420883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95" name="曲線コネクタ 94"/>
            <p:cNvCxnSpPr>
              <a:stCxn id="45" idx="3"/>
              <a:endCxn id="35" idx="0"/>
            </p:cNvCxnSpPr>
            <p:nvPr/>
          </p:nvCxnSpPr>
          <p:spPr>
            <a:xfrm rot="10800000" flipV="1">
              <a:off x="3455876" y="2659346"/>
              <a:ext cx="554136" cy="1549488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片側の 2 つの角を切り取った四角形 40"/>
            <p:cNvSpPr/>
            <p:nvPr/>
          </p:nvSpPr>
          <p:spPr>
            <a:xfrm rot="16200000">
              <a:off x="4713527" y="684816"/>
              <a:ext cx="387180" cy="2220867"/>
            </a:xfrm>
            <a:prstGeom prst="snip2SameRect">
              <a:avLst>
                <a:gd name="adj1" fmla="val 48926"/>
                <a:gd name="adj2" fmla="val 0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"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MyAge#36@20080216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4" name="片側の 2 つの角を切り取った四角形 43"/>
            <p:cNvSpPr/>
            <p:nvPr/>
          </p:nvSpPr>
          <p:spPr>
            <a:xfrm rot="16200000">
              <a:off x="5140184" y="2413008"/>
              <a:ext cx="387180" cy="2220867"/>
            </a:xfrm>
            <a:prstGeom prst="snip2SameRect">
              <a:avLst>
                <a:gd name="adj1" fmla="val 48926"/>
                <a:gd name="adj2" fmla="val 0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"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MyAge#38@20100216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5" name="片側の 2 つの角を切り取った四角形 44"/>
            <p:cNvSpPr/>
            <p:nvPr/>
          </p:nvSpPr>
          <p:spPr>
            <a:xfrm rot="16200000">
              <a:off x="4926855" y="1548912"/>
              <a:ext cx="387180" cy="2220867"/>
            </a:xfrm>
            <a:prstGeom prst="snip2SameRect">
              <a:avLst>
                <a:gd name="adj1" fmla="val 48926"/>
                <a:gd name="adj2" fmla="val 0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"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MyAge#37@20090216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179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88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タグ</a:t>
            </a:r>
            <a:endParaRPr lang="en-US" sz="3200" b="1" dirty="0"/>
          </a:p>
        </p:txBody>
      </p:sp>
      <p:sp>
        <p:nvSpPr>
          <p:cNvPr id="15" name="角丸四角形 14"/>
          <p:cNvSpPr/>
          <p:nvPr/>
        </p:nvSpPr>
        <p:spPr>
          <a:xfrm>
            <a:off x="251520" y="1196752"/>
            <a:ext cx="864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曲線コネクタ 9"/>
          <p:cNvCxnSpPr>
            <a:stCxn id="41" idx="3"/>
            <a:endCxn id="34" idx="0"/>
          </p:cNvCxnSpPr>
          <p:nvPr/>
        </p:nvCxnSpPr>
        <p:spPr>
          <a:xfrm rot="10800000" flipV="1">
            <a:off x="1541537" y="1795250"/>
            <a:ext cx="1302272" cy="2456714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曲線コネクタ 13"/>
          <p:cNvCxnSpPr>
            <a:stCxn id="36" idx="0"/>
            <a:endCxn id="44" idx="3"/>
          </p:cNvCxnSpPr>
          <p:nvPr/>
        </p:nvCxnSpPr>
        <p:spPr>
          <a:xfrm rot="5400000" flipH="1" flipV="1">
            <a:off x="4570843" y="3314702"/>
            <a:ext cx="728522" cy="1146002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右矢印 50"/>
          <p:cNvSpPr/>
          <p:nvPr/>
        </p:nvSpPr>
        <p:spPr>
          <a:xfrm>
            <a:off x="683568" y="4286968"/>
            <a:ext cx="4896544" cy="222151"/>
          </a:xfrm>
          <a:prstGeom prst="rightArrow">
            <a:avLst>
              <a:gd name="adj1" fmla="val 50000"/>
              <a:gd name="adj2" fmla="val 83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円/楕円 33"/>
          <p:cNvSpPr/>
          <p:nvPr/>
        </p:nvSpPr>
        <p:spPr>
          <a:xfrm>
            <a:off x="1391394" y="4251964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円/楕円 34"/>
          <p:cNvSpPr/>
          <p:nvPr/>
        </p:nvSpPr>
        <p:spPr>
          <a:xfrm>
            <a:off x="2801677" y="4251964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円/楕円 35"/>
          <p:cNvSpPr/>
          <p:nvPr/>
        </p:nvSpPr>
        <p:spPr>
          <a:xfrm>
            <a:off x="4211960" y="4251964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95" name="曲線コネクタ 94"/>
          <p:cNvCxnSpPr>
            <a:stCxn id="45" idx="3"/>
            <a:endCxn id="35" idx="0"/>
          </p:cNvCxnSpPr>
          <p:nvPr/>
        </p:nvCxnSpPr>
        <p:spPr>
          <a:xfrm rot="10800000" flipV="1">
            <a:off x="2951821" y="2659346"/>
            <a:ext cx="1224137" cy="1592618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片側の 2 つの角を切り取った四角形 40"/>
          <p:cNvSpPr/>
          <p:nvPr/>
        </p:nvSpPr>
        <p:spPr>
          <a:xfrm rot="16200000">
            <a:off x="3760652" y="684816"/>
            <a:ext cx="387180" cy="2220867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MyAge#36@20080216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4" name="片側の 2 つの角を切り取った四角形 43"/>
          <p:cNvSpPr/>
          <p:nvPr/>
        </p:nvSpPr>
        <p:spPr>
          <a:xfrm rot="16200000">
            <a:off x="6424948" y="2413008"/>
            <a:ext cx="387180" cy="2220867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MyAge#38@20100216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5" name="片側の 2 つの角を切り取った四角形 44"/>
          <p:cNvSpPr/>
          <p:nvPr/>
        </p:nvSpPr>
        <p:spPr>
          <a:xfrm rot="16200000">
            <a:off x="5092800" y="1548912"/>
            <a:ext cx="387180" cy="2220867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MyAge#37@20090216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03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88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タグ</a:t>
            </a:r>
            <a:endParaRPr lang="en-US" sz="3200" b="1" dirty="0"/>
          </a:p>
        </p:txBody>
      </p:sp>
      <p:grpSp>
        <p:nvGrpSpPr>
          <p:cNvPr id="64" name="グループ化 63"/>
          <p:cNvGrpSpPr/>
          <p:nvPr/>
        </p:nvGrpSpPr>
        <p:grpSpPr>
          <a:xfrm>
            <a:off x="251520" y="1196752"/>
            <a:ext cx="8640000" cy="4320000"/>
            <a:chOff x="251520" y="1196752"/>
            <a:chExt cx="8640000" cy="4320000"/>
          </a:xfrm>
        </p:grpSpPr>
        <p:sp>
          <p:nvSpPr>
            <p:cNvPr id="15" name="角丸四角形 14"/>
            <p:cNvSpPr/>
            <p:nvPr/>
          </p:nvSpPr>
          <p:spPr>
            <a:xfrm>
              <a:off x="251520" y="1196752"/>
              <a:ext cx="864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0" name="曲線コネクタ 9"/>
            <p:cNvCxnSpPr>
              <a:stCxn id="41" idx="3"/>
              <a:endCxn id="17" idx="0"/>
            </p:cNvCxnSpPr>
            <p:nvPr/>
          </p:nvCxnSpPr>
          <p:spPr>
            <a:xfrm rot="10800000" flipV="1">
              <a:off x="2158893" y="1923276"/>
              <a:ext cx="914532" cy="1318627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曲線コネクタ 13"/>
            <p:cNvCxnSpPr>
              <a:stCxn id="26" idx="0"/>
              <a:endCxn id="44" idx="3"/>
            </p:cNvCxnSpPr>
            <p:nvPr/>
          </p:nvCxnSpPr>
          <p:spPr>
            <a:xfrm rot="5400000" flipH="1" flipV="1">
              <a:off x="5376980" y="2595343"/>
              <a:ext cx="265648" cy="1171490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右矢印 50"/>
            <p:cNvSpPr/>
            <p:nvPr/>
          </p:nvSpPr>
          <p:spPr>
            <a:xfrm>
              <a:off x="1057200" y="4603878"/>
              <a:ext cx="5256584" cy="222151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1765026" y="456887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3175309" y="456887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6" name="円/楕円 35"/>
            <p:cNvSpPr/>
            <p:nvPr/>
          </p:nvSpPr>
          <p:spPr>
            <a:xfrm>
              <a:off x="4585592" y="456887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95" name="曲線コネクタ 94"/>
            <p:cNvCxnSpPr>
              <a:stCxn id="45" idx="3"/>
              <a:endCxn id="38" idx="0"/>
            </p:cNvCxnSpPr>
            <p:nvPr/>
          </p:nvCxnSpPr>
          <p:spPr>
            <a:xfrm rot="10800000" flipV="1">
              <a:off x="3541477" y="2485770"/>
              <a:ext cx="1043011" cy="792138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片側の 2 つの角を切り取った四角形 40"/>
            <p:cNvSpPr/>
            <p:nvPr/>
          </p:nvSpPr>
          <p:spPr>
            <a:xfrm rot="16200000">
              <a:off x="3990268" y="812843"/>
              <a:ext cx="387180" cy="2220867"/>
            </a:xfrm>
            <a:prstGeom prst="snip2SameRect">
              <a:avLst>
                <a:gd name="adj1" fmla="val 48926"/>
                <a:gd name="adj2" fmla="val 0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"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MyAge#36@20080216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4" name="片側の 2 つの角を切り取った四角形 43"/>
            <p:cNvSpPr/>
            <p:nvPr/>
          </p:nvSpPr>
          <p:spPr>
            <a:xfrm rot="16200000">
              <a:off x="7012392" y="1937830"/>
              <a:ext cx="387180" cy="2220867"/>
            </a:xfrm>
            <a:prstGeom prst="snip2SameRect">
              <a:avLst>
                <a:gd name="adj1" fmla="val 48926"/>
                <a:gd name="adj2" fmla="val 0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"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MyAge#38@20100216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5" name="片側の 2 つの角を切り取った四角形 44"/>
            <p:cNvSpPr/>
            <p:nvPr/>
          </p:nvSpPr>
          <p:spPr>
            <a:xfrm rot="16200000">
              <a:off x="5501330" y="1375336"/>
              <a:ext cx="387180" cy="2220867"/>
            </a:xfrm>
            <a:prstGeom prst="snip2SameRect">
              <a:avLst>
                <a:gd name="adj1" fmla="val 48926"/>
                <a:gd name="adj2" fmla="val 0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"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MyAge#37@20090216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grpSp>
          <p:nvGrpSpPr>
            <p:cNvPr id="16" name="グループ化 15"/>
            <p:cNvGrpSpPr/>
            <p:nvPr/>
          </p:nvGrpSpPr>
          <p:grpSpPr>
            <a:xfrm>
              <a:off x="1777280" y="3241904"/>
              <a:ext cx="763226" cy="864046"/>
              <a:chOff x="6938683" y="1844824"/>
              <a:chExt cx="1017693" cy="1152128"/>
            </a:xfrm>
          </p:grpSpPr>
          <p:sp>
            <p:nvSpPr>
              <p:cNvPr id="17" name="角丸四角形吹き出し 16"/>
              <p:cNvSpPr/>
              <p:nvPr/>
            </p:nvSpPr>
            <p:spPr>
              <a:xfrm>
                <a:off x="6938683" y="1844824"/>
                <a:ext cx="1017693" cy="1152128"/>
              </a:xfrm>
              <a:prstGeom prst="wedgeRoundRectCallout">
                <a:avLst>
                  <a:gd name="adj1" fmla="val -30372"/>
                  <a:gd name="adj2" fmla="val 106358"/>
                  <a:gd name="adj3" fmla="val 16667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18" name="グループ化 17"/>
              <p:cNvGrpSpPr/>
              <p:nvPr/>
            </p:nvGrpSpPr>
            <p:grpSpPr>
              <a:xfrm>
                <a:off x="7125923" y="2026565"/>
                <a:ext cx="624162" cy="790375"/>
                <a:chOff x="1187624" y="2524125"/>
                <a:chExt cx="905280" cy="1146355"/>
              </a:xfrm>
            </p:grpSpPr>
            <p:sp>
              <p:nvSpPr>
                <p:cNvPr id="19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187624" y="2524125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50800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sp>
              <p:nvSpPr>
                <p:cNvPr id="20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591323" y="2924944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50800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sp>
              <p:nvSpPr>
                <p:cNvPr id="21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591323" y="3356992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50800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cxnSp>
              <p:nvCxnSpPr>
                <p:cNvPr id="22" name="直線コネクタ 21"/>
                <p:cNvCxnSpPr>
                  <a:stCxn id="19" idx="2"/>
                </p:cNvCxnSpPr>
                <p:nvPr/>
              </p:nvCxnSpPr>
              <p:spPr>
                <a:xfrm flipH="1">
                  <a:off x="1438414" y="2837613"/>
                  <a:ext cx="1" cy="676123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線コネクタ 22"/>
                <p:cNvCxnSpPr>
                  <a:endCxn id="21" idx="1"/>
                </p:cNvCxnSpPr>
                <p:nvPr/>
              </p:nvCxnSpPr>
              <p:spPr>
                <a:xfrm>
                  <a:off x="1438415" y="3513736"/>
                  <a:ext cx="152908" cy="0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線コネクタ 23"/>
                <p:cNvCxnSpPr>
                  <a:stCxn id="20" idx="1"/>
                </p:cNvCxnSpPr>
                <p:nvPr/>
              </p:nvCxnSpPr>
              <p:spPr>
                <a:xfrm flipH="1">
                  <a:off x="1438414" y="3081688"/>
                  <a:ext cx="152909" cy="0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5" name="グループ化 24"/>
            <p:cNvGrpSpPr/>
            <p:nvPr/>
          </p:nvGrpSpPr>
          <p:grpSpPr>
            <a:xfrm>
              <a:off x="4542446" y="3313912"/>
              <a:ext cx="763226" cy="864046"/>
              <a:chOff x="6938683" y="1844824"/>
              <a:chExt cx="1017693" cy="1152128"/>
            </a:xfrm>
          </p:grpSpPr>
          <p:sp>
            <p:nvSpPr>
              <p:cNvPr id="26" name="角丸四角形吹き出し 25"/>
              <p:cNvSpPr/>
              <p:nvPr/>
            </p:nvSpPr>
            <p:spPr>
              <a:xfrm>
                <a:off x="6938683" y="1844824"/>
                <a:ext cx="1017693" cy="1152128"/>
              </a:xfrm>
              <a:prstGeom prst="wedgeRoundRectCallout">
                <a:avLst>
                  <a:gd name="adj1" fmla="val -26848"/>
                  <a:gd name="adj2" fmla="val 98058"/>
                  <a:gd name="adj3" fmla="val 16667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27" name="グループ化 26"/>
              <p:cNvGrpSpPr/>
              <p:nvPr/>
            </p:nvGrpSpPr>
            <p:grpSpPr>
              <a:xfrm>
                <a:off x="7125923" y="2026565"/>
                <a:ext cx="624162" cy="790375"/>
                <a:chOff x="1187624" y="2524125"/>
                <a:chExt cx="905280" cy="1146355"/>
              </a:xfrm>
            </p:grpSpPr>
            <p:sp>
              <p:nvSpPr>
                <p:cNvPr id="28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187624" y="2524125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50800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sp>
              <p:nvSpPr>
                <p:cNvPr id="29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591323" y="2924944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50800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sp>
              <p:nvSpPr>
                <p:cNvPr id="30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591323" y="3356992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50800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cxnSp>
              <p:nvCxnSpPr>
                <p:cNvPr id="31" name="直線コネクタ 30"/>
                <p:cNvCxnSpPr>
                  <a:stCxn id="28" idx="2"/>
                </p:cNvCxnSpPr>
                <p:nvPr/>
              </p:nvCxnSpPr>
              <p:spPr>
                <a:xfrm flipH="1">
                  <a:off x="1438414" y="2837613"/>
                  <a:ext cx="1" cy="676123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線コネクタ 31"/>
                <p:cNvCxnSpPr>
                  <a:endCxn id="30" idx="1"/>
                </p:cNvCxnSpPr>
                <p:nvPr/>
              </p:nvCxnSpPr>
              <p:spPr>
                <a:xfrm>
                  <a:off x="1438415" y="3513736"/>
                  <a:ext cx="152908" cy="0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線コネクタ 32"/>
                <p:cNvCxnSpPr>
                  <a:stCxn id="29" idx="1"/>
                </p:cNvCxnSpPr>
                <p:nvPr/>
              </p:nvCxnSpPr>
              <p:spPr>
                <a:xfrm flipH="1">
                  <a:off x="1438414" y="3081688"/>
                  <a:ext cx="152909" cy="0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" name="グループ化 36"/>
            <p:cNvGrpSpPr/>
            <p:nvPr/>
          </p:nvGrpSpPr>
          <p:grpSpPr>
            <a:xfrm>
              <a:off x="3159863" y="3277908"/>
              <a:ext cx="763226" cy="864046"/>
              <a:chOff x="6938683" y="1844824"/>
              <a:chExt cx="1017693" cy="1152128"/>
            </a:xfrm>
          </p:grpSpPr>
          <p:sp>
            <p:nvSpPr>
              <p:cNvPr id="38" name="角丸四角形吹き出し 37"/>
              <p:cNvSpPr/>
              <p:nvPr/>
            </p:nvSpPr>
            <p:spPr>
              <a:xfrm>
                <a:off x="6938683" y="1844824"/>
                <a:ext cx="1017693" cy="1152128"/>
              </a:xfrm>
              <a:prstGeom prst="wedgeRoundRectCallout">
                <a:avLst>
                  <a:gd name="adj1" fmla="val -35070"/>
                  <a:gd name="adj2" fmla="val 103246"/>
                  <a:gd name="adj3" fmla="val 16667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39" name="グループ化 38"/>
              <p:cNvGrpSpPr/>
              <p:nvPr/>
            </p:nvGrpSpPr>
            <p:grpSpPr>
              <a:xfrm>
                <a:off x="7125923" y="2026565"/>
                <a:ext cx="624162" cy="790375"/>
                <a:chOff x="1187624" y="2524125"/>
                <a:chExt cx="905280" cy="1146355"/>
              </a:xfrm>
            </p:grpSpPr>
            <p:sp>
              <p:nvSpPr>
                <p:cNvPr id="40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187624" y="2524125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50800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sp>
              <p:nvSpPr>
                <p:cNvPr id="42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591323" y="2924944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50800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sp>
              <p:nvSpPr>
                <p:cNvPr id="43" name="File"/>
                <p:cNvSpPr>
                  <a:spLocks noEditPoints="1" noChangeArrowheads="1"/>
                </p:cNvSpPr>
                <p:nvPr/>
              </p:nvSpPr>
              <p:spPr bwMode="auto">
                <a:xfrm>
                  <a:off x="1591323" y="3356992"/>
                  <a:ext cx="501581" cy="313488"/>
                </a:xfrm>
                <a:custGeom>
                  <a:avLst/>
                  <a:gdLst>
                    <a:gd name="T0" fmla="*/ 10981 w 21600"/>
                    <a:gd name="T1" fmla="*/ 3240 h 21600"/>
                    <a:gd name="T2" fmla="*/ 0 w 21600"/>
                    <a:gd name="T3" fmla="*/ 10800 h 21600"/>
                    <a:gd name="T4" fmla="*/ 10800 w 21600"/>
                    <a:gd name="T5" fmla="*/ 21600 h 21600"/>
                    <a:gd name="T6" fmla="*/ 21600 w 21600"/>
                    <a:gd name="T7" fmla="*/ 10800 h 21600"/>
                    <a:gd name="T8" fmla="*/ 0 w 21600"/>
                    <a:gd name="T9" fmla="*/ 21600 h 21600"/>
                    <a:gd name="T10" fmla="*/ 21600 w 21600"/>
                    <a:gd name="T11" fmla="*/ 21600 h 21600"/>
                    <a:gd name="T12" fmla="*/ 1086 w 21600"/>
                    <a:gd name="T13" fmla="*/ 4628 h 21600"/>
                    <a:gd name="T14" fmla="*/ 20635 w 21600"/>
                    <a:gd name="T15" fmla="*/ 2028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>
                      <a:moveTo>
                        <a:pt x="19790" y="3240"/>
                      </a:moveTo>
                      <a:cubicBezTo>
                        <a:pt x="10981" y="3240"/>
                        <a:pt x="9171" y="3240"/>
                        <a:pt x="9050" y="3086"/>
                      </a:cubicBezTo>
                      <a:cubicBezTo>
                        <a:pt x="9050" y="2931"/>
                        <a:pt x="8930" y="2777"/>
                        <a:pt x="8930" y="2469"/>
                      </a:cubicBezTo>
                      <a:cubicBezTo>
                        <a:pt x="8930" y="2160"/>
                        <a:pt x="8809" y="1851"/>
                        <a:pt x="8688" y="1389"/>
                      </a:cubicBezTo>
                      <a:cubicBezTo>
                        <a:pt x="8568" y="1080"/>
                        <a:pt x="8326" y="771"/>
                        <a:pt x="8085" y="463"/>
                      </a:cubicBezTo>
                      <a:cubicBezTo>
                        <a:pt x="7723" y="154"/>
                        <a:pt x="7361" y="0"/>
                        <a:pt x="7361" y="0"/>
                      </a:cubicBezTo>
                      <a:cubicBezTo>
                        <a:pt x="7361" y="0"/>
                        <a:pt x="2293" y="0"/>
                        <a:pt x="2051" y="154"/>
                      </a:cubicBezTo>
                      <a:cubicBezTo>
                        <a:pt x="1689" y="309"/>
                        <a:pt x="1448" y="463"/>
                        <a:pt x="1327" y="771"/>
                      </a:cubicBezTo>
                      <a:cubicBezTo>
                        <a:pt x="1207" y="1080"/>
                        <a:pt x="1086" y="1389"/>
                        <a:pt x="965" y="1697"/>
                      </a:cubicBezTo>
                      <a:cubicBezTo>
                        <a:pt x="845" y="2160"/>
                        <a:pt x="724" y="2314"/>
                        <a:pt x="724" y="2469"/>
                      </a:cubicBezTo>
                      <a:cubicBezTo>
                        <a:pt x="603" y="2623"/>
                        <a:pt x="603" y="2777"/>
                        <a:pt x="483" y="2931"/>
                      </a:cubicBezTo>
                      <a:cubicBezTo>
                        <a:pt x="483" y="3086"/>
                        <a:pt x="362" y="3240"/>
                        <a:pt x="241" y="3240"/>
                      </a:cubicBezTo>
                      <a:lnTo>
                        <a:pt x="0" y="3394"/>
                      </a:lnTo>
                      <a:lnTo>
                        <a:pt x="0" y="3703"/>
                      </a:lnTo>
                      <a:lnTo>
                        <a:pt x="0" y="10800"/>
                      </a:lnTo>
                      <a:lnTo>
                        <a:pt x="0" y="21600"/>
                      </a:lnTo>
                      <a:lnTo>
                        <a:pt x="10981" y="21600"/>
                      </a:lnTo>
                      <a:lnTo>
                        <a:pt x="21600" y="21600"/>
                      </a:lnTo>
                      <a:lnTo>
                        <a:pt x="21600" y="10800"/>
                      </a:lnTo>
                      <a:lnTo>
                        <a:pt x="21600" y="5246"/>
                      </a:lnTo>
                      <a:lnTo>
                        <a:pt x="21600" y="4783"/>
                      </a:lnTo>
                      <a:cubicBezTo>
                        <a:pt x="21479" y="4320"/>
                        <a:pt x="21359" y="4011"/>
                        <a:pt x="21117" y="3703"/>
                      </a:cubicBezTo>
                      <a:cubicBezTo>
                        <a:pt x="20876" y="3549"/>
                        <a:pt x="20514" y="3394"/>
                        <a:pt x="20152" y="3240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50800" dir="2700000" algn="ctr" rotWithShape="0">
                    <a:srgbClr val="808080"/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dirty="0"/>
                </a:p>
              </p:txBody>
            </p:sp>
            <p:cxnSp>
              <p:nvCxnSpPr>
                <p:cNvPr id="46" name="直線コネクタ 45"/>
                <p:cNvCxnSpPr>
                  <a:stCxn id="40" idx="2"/>
                </p:cNvCxnSpPr>
                <p:nvPr/>
              </p:nvCxnSpPr>
              <p:spPr>
                <a:xfrm flipH="1">
                  <a:off x="1438414" y="2837613"/>
                  <a:ext cx="1" cy="676123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線コネクタ 46"/>
                <p:cNvCxnSpPr>
                  <a:endCxn id="43" idx="1"/>
                </p:cNvCxnSpPr>
                <p:nvPr/>
              </p:nvCxnSpPr>
              <p:spPr>
                <a:xfrm>
                  <a:off x="1438415" y="3513736"/>
                  <a:ext cx="152908" cy="0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線コネクタ 47"/>
                <p:cNvCxnSpPr>
                  <a:stCxn id="42" idx="1"/>
                </p:cNvCxnSpPr>
                <p:nvPr/>
              </p:nvCxnSpPr>
              <p:spPr>
                <a:xfrm flipH="1">
                  <a:off x="1438414" y="3081688"/>
                  <a:ext cx="152909" cy="0"/>
                </a:xfrm>
                <a:prstGeom prst="line">
                  <a:avLst/>
                </a:prstGeom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61959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13211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社内</a:t>
            </a:r>
            <a:r>
              <a:rPr lang="en-US" altLang="ja-JP" sz="3200" b="1" dirty="0" smtClean="0"/>
              <a:t>IT</a:t>
            </a:r>
            <a:endParaRPr kumimoji="1" lang="en-US" altLang="ja-JP" sz="3200" b="1" dirty="0" smtClean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2254596184"/>
              </p:ext>
            </p:extLst>
          </p:nvPr>
        </p:nvGraphicFramePr>
        <p:xfrm>
          <a:off x="1644352" y="1397000"/>
          <a:ext cx="458383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8113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374990" y="179929"/>
            <a:ext cx="2396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バルクポート</a:t>
            </a:r>
            <a:endParaRPr lang="en-US" sz="3200" b="1" dirty="0"/>
          </a:p>
        </p:txBody>
      </p:sp>
      <p:grpSp>
        <p:nvGrpSpPr>
          <p:cNvPr id="63" name="グループ化 62"/>
          <p:cNvGrpSpPr/>
          <p:nvPr/>
        </p:nvGrpSpPr>
        <p:grpSpPr>
          <a:xfrm>
            <a:off x="1581588" y="1052736"/>
            <a:ext cx="4320000" cy="4320000"/>
            <a:chOff x="1581588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1581588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2589220" y="3321151"/>
              <a:ext cx="2126796" cy="1120771"/>
            </a:xfrm>
            <a:prstGeom prst="bentArrow">
              <a:avLst>
                <a:gd name="adj1" fmla="val 8038"/>
                <a:gd name="adj2" fmla="val 8495"/>
                <a:gd name="adj3" fmla="val 13455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013156" y="4329263"/>
              <a:ext cx="3206916" cy="1798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1" name="曲線コネクタ 10"/>
            <p:cNvCxnSpPr/>
            <p:nvPr/>
          </p:nvCxnSpPr>
          <p:spPr>
            <a:xfrm rot="16200000" flipH="1">
              <a:off x="3557592" y="2969887"/>
              <a:ext cx="998936" cy="180020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曲線コネクタ 22"/>
            <p:cNvCxnSpPr/>
            <p:nvPr/>
          </p:nvCxnSpPr>
          <p:spPr>
            <a:xfrm rot="16200000" flipH="1">
              <a:off x="3722037" y="3134332"/>
              <a:ext cx="998936" cy="1471310"/>
            </a:xfrm>
            <a:prstGeom prst="curvedConnector3">
              <a:avLst>
                <a:gd name="adj1" fmla="val 47988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曲線コネクタ 27"/>
            <p:cNvCxnSpPr/>
            <p:nvPr/>
          </p:nvCxnSpPr>
          <p:spPr>
            <a:xfrm rot="16200000" flipH="1">
              <a:off x="3886482" y="3298777"/>
              <a:ext cx="998936" cy="1142420"/>
            </a:xfrm>
            <a:prstGeom prst="curvedConnector3">
              <a:avLst>
                <a:gd name="adj1" fmla="val 45976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曲線コネクタ 29"/>
            <p:cNvCxnSpPr/>
            <p:nvPr/>
          </p:nvCxnSpPr>
          <p:spPr>
            <a:xfrm rot="16200000" flipH="1">
              <a:off x="4050927" y="3463222"/>
              <a:ext cx="998936" cy="813530"/>
            </a:xfrm>
            <a:prstGeom prst="curvedConnector3">
              <a:avLst>
                <a:gd name="adj1" fmla="val 45473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曲線コネクタ 33"/>
            <p:cNvCxnSpPr/>
            <p:nvPr/>
          </p:nvCxnSpPr>
          <p:spPr>
            <a:xfrm rot="16200000" flipH="1">
              <a:off x="4215372" y="3627667"/>
              <a:ext cx="998936" cy="484640"/>
            </a:xfrm>
            <a:prstGeom prst="curvedConnector3">
              <a:avLst>
                <a:gd name="adj1" fmla="val 45473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曲線コネクタ 45"/>
            <p:cNvCxnSpPr/>
            <p:nvPr/>
          </p:nvCxnSpPr>
          <p:spPr>
            <a:xfrm rot="16200000" flipH="1">
              <a:off x="2436230" y="2644462"/>
              <a:ext cx="985470" cy="458342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曲線コネクタ 47"/>
            <p:cNvCxnSpPr/>
            <p:nvPr/>
          </p:nvCxnSpPr>
          <p:spPr>
            <a:xfrm rot="16200000" flipH="1">
              <a:off x="2763740" y="2644462"/>
              <a:ext cx="985470" cy="458342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曲線コネクタ 48"/>
            <p:cNvCxnSpPr/>
            <p:nvPr/>
          </p:nvCxnSpPr>
          <p:spPr>
            <a:xfrm rot="16200000" flipH="1">
              <a:off x="3091250" y="2644462"/>
              <a:ext cx="985470" cy="458342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曲線コネクタ 49"/>
            <p:cNvCxnSpPr/>
            <p:nvPr/>
          </p:nvCxnSpPr>
          <p:spPr>
            <a:xfrm rot="16200000" flipH="1">
              <a:off x="3418760" y="2644461"/>
              <a:ext cx="985470" cy="458342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曲線コネクタ 50"/>
            <p:cNvCxnSpPr/>
            <p:nvPr/>
          </p:nvCxnSpPr>
          <p:spPr>
            <a:xfrm rot="16200000" flipH="1">
              <a:off x="3746270" y="2644461"/>
              <a:ext cx="985470" cy="458342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線矢印コネクタ 51"/>
            <p:cNvCxnSpPr/>
            <p:nvPr/>
          </p:nvCxnSpPr>
          <p:spPr>
            <a:xfrm>
              <a:off x="2987824" y="2276872"/>
              <a:ext cx="1584176" cy="0"/>
            </a:xfrm>
            <a:prstGeom prst="straightConnector1">
              <a:avLst/>
            </a:prstGeom>
            <a:ln w="34925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コネクタ 55"/>
            <p:cNvCxnSpPr/>
            <p:nvPr/>
          </p:nvCxnSpPr>
          <p:spPr>
            <a:xfrm>
              <a:off x="2987824" y="2258790"/>
              <a:ext cx="0" cy="1111729"/>
            </a:xfrm>
            <a:prstGeom prst="line">
              <a:avLst/>
            </a:prstGeom>
            <a:ln w="12700"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コネクタ 59"/>
            <p:cNvCxnSpPr/>
            <p:nvPr/>
          </p:nvCxnSpPr>
          <p:spPr>
            <a:xfrm>
              <a:off x="4572000" y="2276872"/>
              <a:ext cx="0" cy="1111729"/>
            </a:xfrm>
            <a:prstGeom prst="line">
              <a:avLst/>
            </a:prstGeom>
            <a:ln w="12700"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テキスト ボックス 61"/>
            <p:cNvSpPr txBox="1"/>
            <p:nvPr/>
          </p:nvSpPr>
          <p:spPr>
            <a:xfrm>
              <a:off x="2544848" y="1342509"/>
              <a:ext cx="2387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指定した範囲の差分を</a:t>
              </a:r>
              <a:endParaRPr lang="en-US" altLang="ja-JP" dirty="0" smtClean="0"/>
            </a:p>
            <a:p>
              <a:r>
                <a:rPr kumimoji="1" lang="ja-JP" altLang="en-US" dirty="0" smtClean="0"/>
                <a:t>まとめてポートする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6024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374990" y="179929"/>
            <a:ext cx="24192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はしご</a:t>
            </a:r>
            <a:r>
              <a:rPr lang="ja-JP" altLang="en-US" sz="3200" b="1" dirty="0" smtClean="0"/>
              <a:t>マージ</a:t>
            </a:r>
            <a:endParaRPr lang="en-US" sz="3200" b="1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1581588" y="1052736"/>
            <a:ext cx="4320000" cy="4320000"/>
            <a:chOff x="1581588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1581588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2" name="曲折矢印 21"/>
            <p:cNvSpPr/>
            <p:nvPr/>
          </p:nvSpPr>
          <p:spPr>
            <a:xfrm flipV="1">
              <a:off x="2672028" y="3384174"/>
              <a:ext cx="2126796" cy="1098050"/>
            </a:xfrm>
            <a:prstGeom prst="bentArrow">
              <a:avLst>
                <a:gd name="adj1" fmla="val 8038"/>
                <a:gd name="adj2" fmla="val 8495"/>
                <a:gd name="adj3" fmla="val 13455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2483768" y="2281022"/>
              <a:ext cx="2414828" cy="1120771"/>
            </a:xfrm>
            <a:prstGeom prst="bentArrow">
              <a:avLst>
                <a:gd name="adj1" fmla="val 8038"/>
                <a:gd name="adj2" fmla="val 8495"/>
                <a:gd name="adj3" fmla="val 13455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1907704" y="3289134"/>
              <a:ext cx="3206916" cy="1798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1" name="曲線コネクタ 10"/>
            <p:cNvCxnSpPr/>
            <p:nvPr/>
          </p:nvCxnSpPr>
          <p:spPr>
            <a:xfrm rot="16200000" flipH="1">
              <a:off x="2781867" y="2600031"/>
              <a:ext cx="998937" cy="45965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曲線コネクタ 27"/>
            <p:cNvCxnSpPr/>
            <p:nvPr/>
          </p:nvCxnSpPr>
          <p:spPr>
            <a:xfrm rot="16200000" flipH="1">
              <a:off x="3189884" y="3650606"/>
              <a:ext cx="1035776" cy="39322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曲線コネクタ 29"/>
            <p:cNvCxnSpPr/>
            <p:nvPr/>
          </p:nvCxnSpPr>
          <p:spPr>
            <a:xfrm rot="5400000" flipH="1" flipV="1">
              <a:off x="3925013" y="3642096"/>
              <a:ext cx="946833" cy="49919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曲線コネクタ 45"/>
            <p:cNvCxnSpPr/>
            <p:nvPr/>
          </p:nvCxnSpPr>
          <p:spPr>
            <a:xfrm rot="16200000" flipH="1">
              <a:off x="2330778" y="1604333"/>
              <a:ext cx="985470" cy="458342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曲線コネクタ 48"/>
            <p:cNvCxnSpPr/>
            <p:nvPr/>
          </p:nvCxnSpPr>
          <p:spPr>
            <a:xfrm rot="5400000" flipH="1" flipV="1">
              <a:off x="3644303" y="4658551"/>
              <a:ext cx="747744" cy="302752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曲線コネクタ 49"/>
            <p:cNvCxnSpPr>
              <a:endCxn id="20" idx="1"/>
            </p:cNvCxnSpPr>
            <p:nvPr/>
          </p:nvCxnSpPr>
          <p:spPr>
            <a:xfrm rot="5400000" flipH="1" flipV="1">
              <a:off x="3466009" y="3154268"/>
              <a:ext cx="1964614" cy="598960"/>
            </a:xfrm>
            <a:prstGeom prst="curvedConnector3">
              <a:avLst>
                <a:gd name="adj1" fmla="val 69165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テキスト ボックス 61"/>
            <p:cNvSpPr txBox="1"/>
            <p:nvPr/>
          </p:nvSpPr>
          <p:spPr>
            <a:xfrm>
              <a:off x="3026388" y="1268760"/>
              <a:ext cx="26052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必要な差分だけを選んで</a:t>
              </a:r>
              <a:endParaRPr lang="en-US" altLang="ja-JP" dirty="0" smtClean="0"/>
            </a:p>
            <a:p>
              <a:r>
                <a:rPr kumimoji="1" lang="ja-JP" altLang="en-US" dirty="0" smtClean="0"/>
                <a:t>双方向にマージできる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1893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1365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Branch</a:t>
            </a:r>
            <a:endParaRPr lang="en-US" sz="3200" b="1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2265570" y="1052736"/>
            <a:ext cx="4320000" cy="4320000"/>
            <a:chOff x="2265570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5570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729588" y="4427820"/>
              <a:ext cx="24641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元のブランチ </a:t>
              </a:r>
              <a:r>
                <a:rPr lang="en-US" altLang="ja-JP" dirty="0" smtClean="0"/>
                <a:t>(Mainline)</a:t>
              </a:r>
              <a:endParaRPr 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3273202" y="2236221"/>
              <a:ext cx="1932824" cy="1768843"/>
            </a:xfrm>
            <a:prstGeom prst="bentArrow">
              <a:avLst>
                <a:gd name="adj1" fmla="val 4839"/>
                <a:gd name="adj2" fmla="val 5805"/>
                <a:gd name="adj3" fmla="val 9869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697138" y="3969223"/>
              <a:ext cx="3317756" cy="1798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2729588" y="1628800"/>
              <a:ext cx="2850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サブブランチ </a:t>
              </a:r>
              <a:r>
                <a:rPr lang="en-US" altLang="ja-JP" dirty="0" smtClean="0"/>
                <a:t>(Branches\1.1)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8332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1365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Branch</a:t>
            </a:r>
            <a:endParaRPr lang="en-US" sz="3200" b="1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251520" y="1177179"/>
            <a:ext cx="8640000" cy="4320000"/>
            <a:chOff x="251520" y="1177179"/>
            <a:chExt cx="8640000" cy="4320000"/>
          </a:xfrm>
        </p:grpSpPr>
        <p:sp>
          <p:nvSpPr>
            <p:cNvPr id="9" name="角丸四角形 8"/>
            <p:cNvSpPr/>
            <p:nvPr/>
          </p:nvSpPr>
          <p:spPr>
            <a:xfrm>
              <a:off x="251520" y="1177179"/>
              <a:ext cx="864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513564" y="4480255"/>
              <a:ext cx="24641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元のブランチ </a:t>
              </a:r>
              <a:r>
                <a:rPr lang="en-US" altLang="ja-JP" dirty="0" smtClean="0"/>
                <a:t>(Mainline)</a:t>
              </a:r>
              <a:endParaRPr 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2591300" y="2331786"/>
              <a:ext cx="4428972" cy="1768843"/>
            </a:xfrm>
            <a:prstGeom prst="bentArrow">
              <a:avLst>
                <a:gd name="adj1" fmla="val 5661"/>
                <a:gd name="adj2" fmla="val 6694"/>
                <a:gd name="adj3" fmla="val 921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2513564" y="1867715"/>
              <a:ext cx="2850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サブブランチ </a:t>
              </a:r>
              <a:r>
                <a:rPr lang="en-US" altLang="ja-JP" dirty="0" smtClean="0"/>
                <a:t>(Branches\1.1)</a:t>
              </a:r>
              <a:endParaRPr lang="en-US" dirty="0"/>
            </a:p>
          </p:txBody>
        </p:sp>
        <p:sp>
          <p:nvSpPr>
            <p:cNvPr id="45" name="右矢印 44"/>
            <p:cNvSpPr/>
            <p:nvPr/>
          </p:nvSpPr>
          <p:spPr>
            <a:xfrm>
              <a:off x="1043608" y="4021658"/>
              <a:ext cx="5976664" cy="199430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1530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15734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Branch2</a:t>
            </a:r>
            <a:endParaRPr lang="en-US" sz="3200" b="1" dirty="0"/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3045012490"/>
              </p:ext>
            </p:extLst>
          </p:nvPr>
        </p:nvGraphicFramePr>
        <p:xfrm>
          <a:off x="2388096" y="845677"/>
          <a:ext cx="4344144" cy="4167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8885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18085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Back port</a:t>
            </a:r>
            <a:endParaRPr lang="en-US" sz="3200" b="1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555776" y="4293096"/>
              <a:ext cx="1444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元のブランチ</a:t>
              </a:r>
              <a:endParaRPr 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3275856" y="2236221"/>
              <a:ext cx="1932824" cy="1768843"/>
            </a:xfrm>
            <a:prstGeom prst="bentArrow">
              <a:avLst>
                <a:gd name="adj1" fmla="val 4839"/>
                <a:gd name="adj2" fmla="val 5805"/>
                <a:gd name="adj3" fmla="val 9869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699792" y="3969223"/>
              <a:ext cx="3317756" cy="1798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2555776" y="1844824"/>
              <a:ext cx="14173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ja-JP" altLang="en-US" dirty="0" smtClean="0"/>
                <a:t>サブブランチ</a:t>
              </a:r>
              <a:endParaRPr lang="en-US" dirty="0"/>
            </a:p>
          </p:txBody>
        </p:sp>
        <p:cxnSp>
          <p:nvCxnSpPr>
            <p:cNvPr id="30" name="曲線コネクタ 29"/>
            <p:cNvCxnSpPr/>
            <p:nvPr/>
          </p:nvCxnSpPr>
          <p:spPr>
            <a:xfrm rot="16200000" flipH="1">
              <a:off x="3704709" y="1559989"/>
              <a:ext cx="883146" cy="588720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テキスト ボックス 8"/>
            <p:cNvSpPr txBox="1"/>
            <p:nvPr/>
          </p:nvSpPr>
          <p:spPr>
            <a:xfrm>
              <a:off x="4450183" y="1844824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コミット</a:t>
              </a:r>
              <a:endParaRPr lang="en-US" dirty="0"/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4355976" y="3501008"/>
              <a:ext cx="13612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バックポート</a:t>
              </a:r>
              <a:endParaRPr lang="en-US" dirty="0"/>
            </a:p>
          </p:txBody>
        </p:sp>
        <p:cxnSp>
          <p:nvCxnSpPr>
            <p:cNvPr id="49" name="曲線コネクタ 48"/>
            <p:cNvCxnSpPr/>
            <p:nvPr/>
          </p:nvCxnSpPr>
          <p:spPr>
            <a:xfrm rot="16200000" flipH="1">
              <a:off x="4298021" y="2438545"/>
              <a:ext cx="1673300" cy="138805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418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4248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Forward port</a:t>
            </a:r>
            <a:endParaRPr lang="en-US" sz="3200" b="1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555776" y="4293096"/>
              <a:ext cx="1444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元のブランチ</a:t>
              </a:r>
              <a:endParaRPr lang="en-US" dirty="0"/>
            </a:p>
          </p:txBody>
        </p:sp>
        <p:sp>
          <p:nvSpPr>
            <p:cNvPr id="20" name="曲折矢印 19"/>
            <p:cNvSpPr/>
            <p:nvPr/>
          </p:nvSpPr>
          <p:spPr>
            <a:xfrm>
              <a:off x="3275856" y="2236221"/>
              <a:ext cx="1932824" cy="1768843"/>
            </a:xfrm>
            <a:prstGeom prst="bentArrow">
              <a:avLst>
                <a:gd name="adj1" fmla="val 4839"/>
                <a:gd name="adj2" fmla="val 5805"/>
                <a:gd name="adj3" fmla="val 9869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699792" y="3969223"/>
              <a:ext cx="3317756" cy="1798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2555776" y="1844824"/>
              <a:ext cx="14173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ja-JP" altLang="en-US" dirty="0" smtClean="0"/>
                <a:t>サブブランチ</a:t>
              </a:r>
              <a:endParaRPr lang="en-US" dirty="0"/>
            </a:p>
          </p:txBody>
        </p:sp>
        <p:cxnSp>
          <p:nvCxnSpPr>
            <p:cNvPr id="33" name="曲線コネクタ 32"/>
            <p:cNvCxnSpPr/>
            <p:nvPr/>
          </p:nvCxnSpPr>
          <p:spPr>
            <a:xfrm rot="5400000" flipH="1" flipV="1">
              <a:off x="3764234" y="4275037"/>
              <a:ext cx="823447" cy="504058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テキスト ボックス 33"/>
            <p:cNvSpPr txBox="1"/>
            <p:nvPr/>
          </p:nvSpPr>
          <p:spPr>
            <a:xfrm>
              <a:off x="4450183" y="4221088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コミット</a:t>
              </a:r>
              <a:endParaRPr lang="en-US" dirty="0"/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5148064" y="2420888"/>
              <a:ext cx="11592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フォワード</a:t>
              </a:r>
              <a:endParaRPr lang="en-US" altLang="ja-JP" dirty="0" smtClean="0"/>
            </a:p>
            <a:p>
              <a:r>
                <a:rPr lang="ja-JP" altLang="en-US" dirty="0" smtClean="0"/>
                <a:t>ポート</a:t>
              </a:r>
              <a:endParaRPr lang="en-US" dirty="0"/>
            </a:p>
          </p:txBody>
        </p:sp>
        <p:cxnSp>
          <p:nvCxnSpPr>
            <p:cNvPr id="36" name="曲線コネクタ 35"/>
            <p:cNvCxnSpPr/>
            <p:nvPr/>
          </p:nvCxnSpPr>
          <p:spPr>
            <a:xfrm rot="5400000" flipH="1" flipV="1">
              <a:off x="3955390" y="2965495"/>
              <a:ext cx="1622446" cy="677248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0672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50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複数のバージョンを並行してサポートしたい</a:t>
            </a:r>
            <a:r>
              <a:rPr lang="ja-JP" altLang="en-US" sz="3200" b="1" dirty="0" smtClean="0"/>
              <a:t>とき</a:t>
            </a:r>
            <a:r>
              <a:rPr lang="en-US" altLang="ja-JP" sz="3200" b="1" dirty="0" smtClean="0"/>
              <a:t>1</a:t>
            </a:r>
            <a:endParaRPr lang="en-US" sz="3200" b="1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2267744" y="1052736"/>
            <a:ext cx="4320480" cy="4320000"/>
            <a:chOff x="2267744" y="1052736"/>
            <a:chExt cx="432048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7" name="右矢印 46"/>
            <p:cNvSpPr/>
            <p:nvPr/>
          </p:nvSpPr>
          <p:spPr>
            <a:xfrm>
              <a:off x="2362354" y="3726324"/>
              <a:ext cx="4118967" cy="149603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2267744" y="2934236"/>
              <a:ext cx="16551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ja-JP" altLang="en-US" dirty="0" err="1" smtClean="0"/>
                <a:t>のリ</a:t>
              </a:r>
              <a:r>
                <a:rPr lang="ja-JP" altLang="en-US" dirty="0" smtClean="0"/>
                <a:t>リース</a:t>
              </a:r>
              <a:endParaRPr lang="en-US" dirty="0"/>
            </a:p>
          </p:txBody>
        </p:sp>
        <p:sp>
          <p:nvSpPr>
            <p:cNvPr id="89" name="テキスト ボックス 88"/>
            <p:cNvSpPr txBox="1"/>
            <p:nvPr/>
          </p:nvSpPr>
          <p:spPr>
            <a:xfrm>
              <a:off x="3313956" y="2564904"/>
              <a:ext cx="16551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</a:t>
              </a:r>
              <a:r>
                <a:rPr lang="en-US" altLang="ja-JP" dirty="0" smtClean="0"/>
                <a:t>2</a:t>
              </a:r>
              <a:r>
                <a:rPr lang="ja-JP" altLang="en-US" dirty="0" err="1" smtClean="0"/>
                <a:t>のリ</a:t>
              </a:r>
              <a:r>
                <a:rPr lang="ja-JP" altLang="en-US" dirty="0" smtClean="0"/>
                <a:t>リース</a:t>
              </a:r>
              <a:endParaRPr lang="en-US" dirty="0"/>
            </a:p>
          </p:txBody>
        </p:sp>
        <p:sp>
          <p:nvSpPr>
            <p:cNvPr id="90" name="テキスト ボックス 89"/>
            <p:cNvSpPr txBox="1"/>
            <p:nvPr/>
          </p:nvSpPr>
          <p:spPr>
            <a:xfrm>
              <a:off x="4466084" y="2060848"/>
              <a:ext cx="16551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</a:t>
              </a:r>
              <a:r>
                <a:rPr lang="en-US" dirty="0"/>
                <a:t>3</a:t>
              </a:r>
              <a:r>
                <a:rPr lang="ja-JP" altLang="en-US" dirty="0" err="1" smtClean="0"/>
                <a:t>のリ</a:t>
              </a:r>
              <a:r>
                <a:rPr lang="ja-JP" altLang="en-US" dirty="0" smtClean="0"/>
                <a:t>リース</a:t>
              </a:r>
              <a:endParaRPr lang="en-US" dirty="0"/>
            </a:p>
          </p:txBody>
        </p:sp>
        <p:cxnSp>
          <p:nvCxnSpPr>
            <p:cNvPr id="10" name="曲線コネクタ 9"/>
            <p:cNvCxnSpPr>
              <a:stCxn id="2" idx="2"/>
              <a:endCxn id="34" idx="0"/>
            </p:cNvCxnSpPr>
            <p:nvPr/>
          </p:nvCxnSpPr>
          <p:spPr>
            <a:xfrm rot="16200000" flipH="1">
              <a:off x="3059760" y="3339151"/>
              <a:ext cx="346556" cy="275390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曲線コネクタ 11"/>
            <p:cNvCxnSpPr>
              <a:stCxn id="89" idx="2"/>
              <a:endCxn id="35" idx="0"/>
            </p:cNvCxnSpPr>
            <p:nvPr/>
          </p:nvCxnSpPr>
          <p:spPr>
            <a:xfrm rot="16200000" flipH="1">
              <a:off x="3900160" y="3175631"/>
              <a:ext cx="720080" cy="237290"/>
            </a:xfrm>
            <a:prstGeom prst="curved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曲線コネクタ 13"/>
            <p:cNvCxnSpPr>
              <a:stCxn id="36" idx="0"/>
              <a:endCxn id="90" idx="2"/>
            </p:cNvCxnSpPr>
            <p:nvPr/>
          </p:nvCxnSpPr>
          <p:spPr>
            <a:xfrm rot="16200000" flipV="1">
              <a:off x="4728252" y="2995611"/>
              <a:ext cx="1224136" cy="93274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曲線コネクタ 24"/>
            <p:cNvCxnSpPr>
              <a:stCxn id="30" idx="3"/>
            </p:cNvCxnSpPr>
            <p:nvPr/>
          </p:nvCxnSpPr>
          <p:spPr>
            <a:xfrm flipV="1">
              <a:off x="6057425" y="4263480"/>
              <a:ext cx="160472" cy="563289"/>
            </a:xfrm>
            <a:prstGeom prst="curvedConnector2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5919578" y="3780329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3350658" y="4365104"/>
              <a:ext cx="2706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ja-JP" altLang="en-US" dirty="0" smtClean="0"/>
                <a:t>のバグ修正を</a:t>
              </a:r>
              <a:endParaRPr lang="en-US" altLang="ja-JP" dirty="0" smtClean="0"/>
            </a:p>
            <a:p>
              <a:r>
                <a:rPr lang="ja-JP" altLang="en-US" dirty="0" smtClean="0"/>
                <a:t>ここに入れても、</a:t>
              </a:r>
              <a:r>
                <a:rPr lang="en-US" altLang="ja-JP" dirty="0" smtClean="0"/>
                <a:t>Ver.1.1</a:t>
              </a:r>
              <a:r>
                <a:rPr lang="ja-JP" altLang="en-US" dirty="0" smtClean="0"/>
                <a:t> は</a:t>
              </a:r>
              <a:endParaRPr lang="en-US" altLang="ja-JP" dirty="0" smtClean="0"/>
            </a:p>
            <a:p>
              <a:r>
                <a:rPr lang="ja-JP" altLang="en-US" dirty="0" smtClean="0"/>
                <a:t>リリースできない</a:t>
              </a:r>
              <a:endParaRPr lang="en-US" dirty="0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3220590" y="365012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4228702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6" name="円/楕円 35"/>
            <p:cNvSpPr/>
            <p:nvPr/>
          </p:nvSpPr>
          <p:spPr>
            <a:xfrm>
              <a:off x="5236814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33" name="テキスト ボックス 32"/>
          <p:cNvSpPr txBox="1"/>
          <p:nvPr/>
        </p:nvSpPr>
        <p:spPr>
          <a:xfrm>
            <a:off x="2627784" y="39957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</a:t>
            </a:r>
            <a:r>
              <a:rPr lang="ja-JP" altLang="en-US" dirty="0" smtClean="0"/>
              <a:t>ライン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70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50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複数のバージョンを並行してサポートしたい</a:t>
            </a:r>
            <a:r>
              <a:rPr lang="ja-JP" altLang="en-US" sz="3200" b="1" dirty="0" smtClean="0"/>
              <a:t>とき</a:t>
            </a:r>
            <a:r>
              <a:rPr lang="en-US" altLang="ja-JP" sz="3200" b="1" dirty="0" smtClean="0"/>
              <a:t>2</a:t>
            </a:r>
            <a:endParaRPr lang="en-US" sz="3200" b="1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2267744" y="1052736"/>
            <a:ext cx="4352668" cy="4320000"/>
            <a:chOff x="2267744" y="1052736"/>
            <a:chExt cx="4352668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5" name="曲折矢印 24"/>
            <p:cNvSpPr/>
            <p:nvPr/>
          </p:nvSpPr>
          <p:spPr>
            <a:xfrm>
              <a:off x="3339931" y="1534726"/>
              <a:ext cx="1088294" cy="2118449"/>
            </a:xfrm>
            <a:prstGeom prst="bentArrow">
              <a:avLst>
                <a:gd name="adj1" fmla="val 5466"/>
                <a:gd name="adj2" fmla="val 8847"/>
                <a:gd name="adj3" fmla="val 12458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曲折矢印 25"/>
            <p:cNvSpPr/>
            <p:nvPr/>
          </p:nvSpPr>
          <p:spPr>
            <a:xfrm>
              <a:off x="4347859" y="2295456"/>
              <a:ext cx="1039098" cy="1363052"/>
            </a:xfrm>
            <a:prstGeom prst="bentArrow">
              <a:avLst>
                <a:gd name="adj1" fmla="val 68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曲折矢印 26"/>
            <p:cNvSpPr/>
            <p:nvPr/>
          </p:nvSpPr>
          <p:spPr>
            <a:xfrm>
              <a:off x="5346446" y="2977669"/>
              <a:ext cx="827372" cy="686172"/>
            </a:xfrm>
            <a:prstGeom prst="bentArrow">
              <a:avLst>
                <a:gd name="adj1" fmla="val 7893"/>
                <a:gd name="adj2" fmla="val 15331"/>
                <a:gd name="adj3" fmla="val 23432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3563888" y="1196752"/>
              <a:ext cx="16151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en-US" altLang="ja-JP" dirty="0" smtClean="0"/>
                <a:t>.x</a:t>
              </a:r>
              <a:r>
                <a:rPr lang="ja-JP" altLang="en-US" dirty="0" smtClean="0"/>
                <a:t>のライン</a:t>
              </a:r>
              <a:endParaRPr lang="en-US" dirty="0"/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4122084" y="1979548"/>
              <a:ext cx="16151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</a:t>
              </a:r>
              <a:r>
                <a:rPr lang="en-US" altLang="ja-JP" dirty="0" smtClean="0"/>
                <a:t>2.x</a:t>
              </a:r>
              <a:r>
                <a:rPr lang="ja-JP" altLang="en-US" dirty="0" smtClean="0"/>
                <a:t>のライン</a:t>
              </a:r>
              <a:endParaRPr lang="en-US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5005290" y="2636912"/>
              <a:ext cx="16151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Ver.3.x</a:t>
              </a:r>
              <a:r>
                <a:rPr lang="ja-JP" altLang="en-US" dirty="0" smtClean="0"/>
                <a:t>のライン</a:t>
              </a:r>
              <a:endParaRPr lang="en-US" dirty="0"/>
            </a:p>
          </p:txBody>
        </p:sp>
        <p:sp>
          <p:nvSpPr>
            <p:cNvPr id="32" name="右矢印 31"/>
            <p:cNvSpPr/>
            <p:nvPr/>
          </p:nvSpPr>
          <p:spPr>
            <a:xfrm>
              <a:off x="2362354" y="3726324"/>
              <a:ext cx="4118967" cy="149603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円/楕円 32"/>
            <p:cNvSpPr/>
            <p:nvPr/>
          </p:nvSpPr>
          <p:spPr>
            <a:xfrm>
              <a:off x="3220590" y="365012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4228702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5236814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2267744" y="3995772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4572000" y="4294837"/>
              <a:ext cx="20238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ja-JP" altLang="en-US" dirty="0" smtClean="0"/>
                <a:t>のバグ修正は</a:t>
              </a:r>
              <a:endParaRPr lang="en-US" altLang="ja-JP" dirty="0" smtClean="0"/>
            </a:p>
            <a:p>
              <a:r>
                <a:rPr lang="ja-JP" altLang="en-US" dirty="0"/>
                <a:t>こっち</a:t>
              </a:r>
              <a:r>
                <a:rPr lang="ja-JP" altLang="en-US" dirty="0" smtClean="0"/>
                <a:t>に入れる</a:t>
              </a:r>
              <a:endParaRPr lang="en-US" altLang="ja-JP" dirty="0" smtClean="0"/>
            </a:p>
          </p:txBody>
        </p:sp>
        <p:cxnSp>
          <p:nvCxnSpPr>
            <p:cNvPr id="39" name="曲線コネクタ 38"/>
            <p:cNvCxnSpPr/>
            <p:nvPr/>
          </p:nvCxnSpPr>
          <p:spPr>
            <a:xfrm rot="10800000">
              <a:off x="3407620" y="3356994"/>
              <a:ext cx="1236389" cy="122413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円/楕円 39"/>
            <p:cNvSpPr/>
            <p:nvPr/>
          </p:nvSpPr>
          <p:spPr>
            <a:xfrm>
              <a:off x="3225620" y="261014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2339752" y="1774557"/>
              <a:ext cx="10572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en-US" altLang="ja-JP" dirty="0" smtClean="0"/>
                <a:t>.1</a:t>
              </a:r>
              <a:r>
                <a:rPr lang="ja-JP" altLang="en-US" dirty="0" smtClean="0"/>
                <a:t>の</a:t>
              </a:r>
              <a:endParaRPr lang="en-US" altLang="ja-JP" dirty="0" smtClean="0"/>
            </a:p>
            <a:p>
              <a:r>
                <a:rPr lang="ja-JP" altLang="en-US" dirty="0" smtClean="0"/>
                <a:t>リリース</a:t>
              </a:r>
              <a:endParaRPr lang="en-US" dirty="0"/>
            </a:p>
          </p:txBody>
        </p:sp>
        <p:cxnSp>
          <p:nvCxnSpPr>
            <p:cNvPr id="43" name="曲線コネクタ 42"/>
            <p:cNvCxnSpPr>
              <a:stCxn id="41" idx="2"/>
              <a:endCxn id="40" idx="2"/>
            </p:cNvCxnSpPr>
            <p:nvPr/>
          </p:nvCxnSpPr>
          <p:spPr>
            <a:xfrm rot="16200000" flipH="1">
              <a:off x="2877306" y="2411972"/>
              <a:ext cx="339399" cy="357229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265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50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複数のバージョンを並行してサポートしたい</a:t>
            </a:r>
            <a:r>
              <a:rPr lang="ja-JP" altLang="en-US" sz="3200" b="1" dirty="0" smtClean="0"/>
              <a:t>とき</a:t>
            </a:r>
            <a:r>
              <a:rPr lang="en-US" altLang="ja-JP" sz="3200" b="1" dirty="0" smtClean="0"/>
              <a:t>1</a:t>
            </a:r>
            <a:endParaRPr lang="en-US" sz="3200" b="1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7" name="右矢印 46"/>
            <p:cNvSpPr/>
            <p:nvPr/>
          </p:nvSpPr>
          <p:spPr>
            <a:xfrm>
              <a:off x="2362354" y="3726324"/>
              <a:ext cx="4118967" cy="149603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曲線コネクタ 9"/>
            <p:cNvCxnSpPr>
              <a:stCxn id="19" idx="3"/>
              <a:endCxn id="34" idx="0"/>
            </p:cNvCxnSpPr>
            <p:nvPr/>
          </p:nvCxnSpPr>
          <p:spPr>
            <a:xfrm rot="10800000" flipH="1" flipV="1">
              <a:off x="2813493" y="1678374"/>
              <a:ext cx="557240" cy="1971749"/>
            </a:xfrm>
            <a:prstGeom prst="curvedConnector4">
              <a:avLst>
                <a:gd name="adj1" fmla="val -50677"/>
                <a:gd name="adj2" fmla="val 5726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曲線コネクタ 11"/>
            <p:cNvCxnSpPr>
              <a:stCxn id="20" idx="3"/>
              <a:endCxn id="35" idx="0"/>
            </p:cNvCxnSpPr>
            <p:nvPr/>
          </p:nvCxnSpPr>
          <p:spPr>
            <a:xfrm rot="10800000" flipH="1" flipV="1">
              <a:off x="3944775" y="2276872"/>
              <a:ext cx="434070" cy="1377443"/>
            </a:xfrm>
            <a:prstGeom prst="curvedConnector4">
              <a:avLst>
                <a:gd name="adj1" fmla="val -62991"/>
                <a:gd name="adj2" fmla="val 5909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曲線コネクタ 13"/>
            <p:cNvCxnSpPr>
              <a:stCxn id="36" idx="0"/>
              <a:endCxn id="22" idx="3"/>
            </p:cNvCxnSpPr>
            <p:nvPr/>
          </p:nvCxnSpPr>
          <p:spPr>
            <a:xfrm rot="16200000" flipV="1">
              <a:off x="4842034" y="3109393"/>
              <a:ext cx="778946" cy="310900"/>
            </a:xfrm>
            <a:prstGeom prst="curvedConnector4">
              <a:avLst>
                <a:gd name="adj1" fmla="val 37378"/>
                <a:gd name="adj2" fmla="val 16218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曲線コネクタ 24"/>
            <p:cNvCxnSpPr>
              <a:stCxn id="30" idx="3"/>
            </p:cNvCxnSpPr>
            <p:nvPr/>
          </p:nvCxnSpPr>
          <p:spPr>
            <a:xfrm flipV="1">
              <a:off x="6057425" y="4263480"/>
              <a:ext cx="160472" cy="563289"/>
            </a:xfrm>
            <a:prstGeom prst="curvedConnector2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5919578" y="3780329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3350658" y="4365104"/>
              <a:ext cx="2706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ja-JP" altLang="en-US" dirty="0" smtClean="0"/>
                <a:t>のバグ修正を</a:t>
              </a:r>
              <a:endParaRPr lang="en-US" altLang="ja-JP" dirty="0" smtClean="0"/>
            </a:p>
            <a:p>
              <a:r>
                <a:rPr lang="ja-JP" altLang="en-US" dirty="0" smtClean="0"/>
                <a:t>ここに入れても、</a:t>
              </a:r>
              <a:r>
                <a:rPr lang="en-US" altLang="ja-JP" dirty="0" smtClean="0"/>
                <a:t>Ver.1.1</a:t>
              </a:r>
              <a:r>
                <a:rPr lang="ja-JP" altLang="en-US" dirty="0" smtClean="0"/>
                <a:t> は</a:t>
              </a:r>
              <a:endParaRPr lang="en-US" altLang="ja-JP" dirty="0" smtClean="0"/>
            </a:p>
            <a:p>
              <a:r>
                <a:rPr lang="ja-JP" altLang="en-US" dirty="0" smtClean="0"/>
                <a:t>リリースできない</a:t>
              </a:r>
              <a:endParaRPr lang="en-US" dirty="0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3220590" y="365012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4228702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6" name="円/楕円 35"/>
            <p:cNvSpPr/>
            <p:nvPr/>
          </p:nvSpPr>
          <p:spPr>
            <a:xfrm>
              <a:off x="5236814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33" name="テキスト ボックス 32"/>
          <p:cNvSpPr txBox="1"/>
          <p:nvPr/>
        </p:nvSpPr>
        <p:spPr>
          <a:xfrm>
            <a:off x="2627784" y="39957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</a:t>
            </a:r>
            <a:r>
              <a:rPr lang="ja-JP" altLang="en-US" dirty="0" smtClean="0"/>
              <a:t>ライン</a:t>
            </a:r>
            <a:endParaRPr lang="en-US" dirty="0"/>
          </a:p>
        </p:txBody>
      </p:sp>
      <p:sp>
        <p:nvSpPr>
          <p:cNvPr id="19" name="片側の 2 つの角を切り取った四角形 18"/>
          <p:cNvSpPr/>
          <p:nvPr/>
        </p:nvSpPr>
        <p:spPr>
          <a:xfrm rot="16200000">
            <a:off x="3103112" y="1123157"/>
            <a:ext cx="531196" cy="1110435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Ver.1</a:t>
            </a:r>
            <a:endParaRPr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リリース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片側の 2 つの角を切り取った四角形 19"/>
          <p:cNvSpPr/>
          <p:nvPr/>
        </p:nvSpPr>
        <p:spPr>
          <a:xfrm rot="16200000">
            <a:off x="4234394" y="1721655"/>
            <a:ext cx="531196" cy="1110435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Ver.</a:t>
            </a:r>
            <a:r>
              <a:rPr lang="en-US" altLang="ja-JP" sz="1600" dirty="0" smtClean="0">
                <a:solidFill>
                  <a:schemeClr val="tx1"/>
                </a:solidFill>
              </a:rPr>
              <a:t>2</a:t>
            </a:r>
          </a:p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リリース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2" name="片側の 2 つの角を切り取った四角形 21"/>
          <p:cNvSpPr/>
          <p:nvPr/>
        </p:nvSpPr>
        <p:spPr>
          <a:xfrm rot="16200000">
            <a:off x="5365676" y="2320152"/>
            <a:ext cx="531196" cy="1110435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Ver.3</a:t>
            </a:r>
            <a:endParaRPr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リリース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96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5056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構成管理 </a:t>
            </a:r>
            <a:r>
              <a:rPr lang="en-US" altLang="ja-JP" sz="3200" b="1" dirty="0" smtClean="0"/>
              <a:t>(Software Configuration Management)</a:t>
            </a:r>
            <a:endParaRPr kumimoji="1" lang="ja-JP" altLang="en-US" sz="3200" b="1" dirty="0"/>
          </a:p>
        </p:txBody>
      </p:sp>
      <p:grpSp>
        <p:nvGrpSpPr>
          <p:cNvPr id="93" name="グループ化 92"/>
          <p:cNvGrpSpPr/>
          <p:nvPr/>
        </p:nvGrpSpPr>
        <p:grpSpPr>
          <a:xfrm>
            <a:off x="926948" y="1357169"/>
            <a:ext cx="7215238" cy="4732886"/>
            <a:chOff x="928662" y="1345156"/>
            <a:chExt cx="7215238" cy="4732886"/>
          </a:xfrm>
        </p:grpSpPr>
        <p:cxnSp>
          <p:nvCxnSpPr>
            <p:cNvPr id="57" name="直線矢印コネクタ 56"/>
            <p:cNvCxnSpPr/>
            <p:nvPr/>
          </p:nvCxnSpPr>
          <p:spPr>
            <a:xfrm>
              <a:off x="928662" y="4286256"/>
              <a:ext cx="7215238" cy="1588"/>
            </a:xfrm>
            <a:prstGeom prst="straightConnector1">
              <a:avLst/>
            </a:prstGeom>
            <a:ln w="7620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円/楕円 57"/>
            <p:cNvSpPr/>
            <p:nvPr/>
          </p:nvSpPr>
          <p:spPr>
            <a:xfrm>
              <a:off x="6643702" y="2571744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59" name="円/楕円 58"/>
            <p:cNvSpPr/>
            <p:nvPr/>
          </p:nvSpPr>
          <p:spPr>
            <a:xfrm>
              <a:off x="1357290" y="4214818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0" name="円/楕円 59"/>
            <p:cNvSpPr/>
            <p:nvPr/>
          </p:nvSpPr>
          <p:spPr>
            <a:xfrm>
              <a:off x="3214678" y="4208982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1" name="円/楕円 60"/>
            <p:cNvSpPr/>
            <p:nvPr/>
          </p:nvSpPr>
          <p:spPr>
            <a:xfrm>
              <a:off x="6500826" y="5929330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2" name="円/楕円 61"/>
            <p:cNvSpPr/>
            <p:nvPr/>
          </p:nvSpPr>
          <p:spPr>
            <a:xfrm>
              <a:off x="5929322" y="1643050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64" name="図形 63"/>
            <p:cNvCxnSpPr>
              <a:stCxn id="59" idx="0"/>
              <a:endCxn id="58" idx="2"/>
            </p:cNvCxnSpPr>
            <p:nvPr/>
          </p:nvCxnSpPr>
          <p:spPr>
            <a:xfrm rot="5400000" flipH="1" flipV="1">
              <a:off x="3250397" y="821513"/>
              <a:ext cx="1571636" cy="5214974"/>
            </a:xfrm>
            <a:prstGeom prst="bentConnector2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図形 64"/>
            <p:cNvCxnSpPr>
              <a:stCxn id="60" idx="4"/>
              <a:endCxn id="61" idx="2"/>
            </p:cNvCxnSpPr>
            <p:nvPr/>
          </p:nvCxnSpPr>
          <p:spPr>
            <a:xfrm rot="16200000" flipH="1">
              <a:off x="4069016" y="3568958"/>
              <a:ext cx="1648910" cy="3214710"/>
            </a:xfrm>
            <a:prstGeom prst="bentConnector2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円/楕円 74"/>
            <p:cNvSpPr/>
            <p:nvPr/>
          </p:nvSpPr>
          <p:spPr>
            <a:xfrm>
              <a:off x="4214810" y="2570537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77" name="図形 76"/>
            <p:cNvCxnSpPr>
              <a:stCxn id="75" idx="0"/>
              <a:endCxn id="62" idx="2"/>
            </p:cNvCxnSpPr>
            <p:nvPr/>
          </p:nvCxnSpPr>
          <p:spPr>
            <a:xfrm rot="5400000" flipH="1" flipV="1">
              <a:off x="4679761" y="1320976"/>
              <a:ext cx="856049" cy="1643074"/>
            </a:xfrm>
            <a:prstGeom prst="bentConnector2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テキスト ボックス 77"/>
            <p:cNvSpPr txBox="1"/>
            <p:nvPr/>
          </p:nvSpPr>
          <p:spPr>
            <a:xfrm>
              <a:off x="6786578" y="3845486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Main line</a:t>
              </a:r>
              <a:endParaRPr kumimoji="1" lang="ja-JP" altLang="en-US" dirty="0"/>
            </a:p>
          </p:txBody>
        </p:sp>
        <p:sp>
          <p:nvSpPr>
            <p:cNvPr id="79" name="テキスト ボックス 78"/>
            <p:cNvSpPr txBox="1"/>
            <p:nvPr/>
          </p:nvSpPr>
          <p:spPr>
            <a:xfrm>
              <a:off x="6286512" y="2143116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Branch</a:t>
              </a:r>
              <a:endParaRPr kumimoji="1" lang="ja-JP" altLang="en-US" dirty="0"/>
            </a:p>
          </p:txBody>
        </p:sp>
        <p:sp>
          <p:nvSpPr>
            <p:cNvPr id="80" name="テキスト ボックス 79"/>
            <p:cNvSpPr txBox="1"/>
            <p:nvPr/>
          </p:nvSpPr>
          <p:spPr>
            <a:xfrm>
              <a:off x="5000628" y="1345156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Branch</a:t>
              </a:r>
              <a:endParaRPr kumimoji="1" lang="ja-JP" altLang="en-US" dirty="0"/>
            </a:p>
          </p:txBody>
        </p:sp>
        <p:sp>
          <p:nvSpPr>
            <p:cNvPr id="81" name="テキスト ボックス 80"/>
            <p:cNvSpPr txBox="1"/>
            <p:nvPr/>
          </p:nvSpPr>
          <p:spPr>
            <a:xfrm>
              <a:off x="5643570" y="5631436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Branch</a:t>
              </a:r>
              <a:endParaRPr kumimoji="1" lang="ja-JP" altLang="en-US" dirty="0"/>
            </a:p>
          </p:txBody>
        </p:sp>
        <p:sp>
          <p:nvSpPr>
            <p:cNvPr id="82" name="円/楕円 81"/>
            <p:cNvSpPr/>
            <p:nvPr/>
          </p:nvSpPr>
          <p:spPr>
            <a:xfrm>
              <a:off x="2370301" y="2584623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3" name="円/楕円 82"/>
            <p:cNvSpPr/>
            <p:nvPr/>
          </p:nvSpPr>
          <p:spPr>
            <a:xfrm>
              <a:off x="5165840" y="4207775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4" name="円/楕円 83"/>
            <p:cNvSpPr/>
            <p:nvPr/>
          </p:nvSpPr>
          <p:spPr>
            <a:xfrm>
              <a:off x="2355274" y="4214818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5" name="円/楕円 84"/>
            <p:cNvSpPr/>
            <p:nvPr/>
          </p:nvSpPr>
          <p:spPr>
            <a:xfrm>
              <a:off x="5163692" y="5935166"/>
              <a:ext cx="142876" cy="1428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87" name="直線矢印コネクタ 86"/>
            <p:cNvCxnSpPr>
              <a:stCxn id="82" idx="4"/>
              <a:endCxn id="84" idx="0"/>
            </p:cNvCxnSpPr>
            <p:nvPr/>
          </p:nvCxnSpPr>
          <p:spPr>
            <a:xfrm rot="5400000">
              <a:off x="1690567" y="3463645"/>
              <a:ext cx="1487319" cy="15027"/>
            </a:xfrm>
            <a:prstGeom prst="straightConnector1">
              <a:avLst/>
            </a:prstGeom>
            <a:ln>
              <a:solidFill>
                <a:schemeClr val="accent3">
                  <a:lumMod val="50000"/>
                </a:schemeClr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矢印コネクタ 87"/>
            <p:cNvCxnSpPr>
              <a:stCxn id="83" idx="4"/>
              <a:endCxn id="85" idx="0"/>
            </p:cNvCxnSpPr>
            <p:nvPr/>
          </p:nvCxnSpPr>
          <p:spPr>
            <a:xfrm rot="5400000">
              <a:off x="4443947" y="5141834"/>
              <a:ext cx="1584515" cy="2148"/>
            </a:xfrm>
            <a:prstGeom prst="straightConnector1">
              <a:avLst/>
            </a:prstGeom>
            <a:ln>
              <a:solidFill>
                <a:schemeClr val="accent3">
                  <a:lumMod val="50000"/>
                </a:schemeClr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テキスト ボックス 90"/>
            <p:cNvSpPr txBox="1"/>
            <p:nvPr/>
          </p:nvSpPr>
          <p:spPr>
            <a:xfrm>
              <a:off x="2425438" y="3265732"/>
              <a:ext cx="1432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/>
                <a:t>Back</a:t>
              </a:r>
              <a:r>
                <a:rPr kumimoji="1" lang="en-US" altLang="ja-JP" dirty="0" smtClean="0"/>
                <a:t> Port</a:t>
              </a:r>
              <a:endParaRPr kumimoji="1" lang="ja-JP" altLang="en-US" dirty="0"/>
            </a:p>
          </p:txBody>
        </p:sp>
        <p:sp>
          <p:nvSpPr>
            <p:cNvPr id="92" name="テキスト ボックス 91"/>
            <p:cNvSpPr txBox="1"/>
            <p:nvPr/>
          </p:nvSpPr>
          <p:spPr>
            <a:xfrm>
              <a:off x="5225606" y="4922892"/>
              <a:ext cx="1432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/>
                <a:t>Forward</a:t>
              </a:r>
              <a:r>
                <a:rPr kumimoji="1" lang="en-US" altLang="ja-JP" dirty="0" smtClean="0"/>
                <a:t> Port</a:t>
              </a:r>
              <a:endParaRPr kumimoji="1" lang="ja-JP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50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複数のバージョンを並行してサポートしたい</a:t>
            </a:r>
            <a:r>
              <a:rPr lang="ja-JP" altLang="en-US" sz="3200" b="1" dirty="0" smtClean="0"/>
              <a:t>とき</a:t>
            </a:r>
            <a:r>
              <a:rPr lang="en-US" altLang="ja-JP" sz="3200" b="1" dirty="0" smtClean="0"/>
              <a:t>1</a:t>
            </a:r>
            <a:endParaRPr lang="en-US" sz="3200" b="1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7" name="右矢印 46"/>
            <p:cNvSpPr/>
            <p:nvPr/>
          </p:nvSpPr>
          <p:spPr>
            <a:xfrm>
              <a:off x="2362354" y="3726324"/>
              <a:ext cx="4118967" cy="149603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曲線コネクタ 9"/>
            <p:cNvCxnSpPr>
              <a:endCxn id="34" idx="0"/>
            </p:cNvCxnSpPr>
            <p:nvPr/>
          </p:nvCxnSpPr>
          <p:spPr>
            <a:xfrm rot="10800000" flipH="1" flipV="1">
              <a:off x="2813493" y="1678374"/>
              <a:ext cx="557240" cy="1971749"/>
            </a:xfrm>
            <a:prstGeom prst="curvedConnector4">
              <a:avLst>
                <a:gd name="adj1" fmla="val -50677"/>
                <a:gd name="adj2" fmla="val 5726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曲線コネクタ 11"/>
            <p:cNvCxnSpPr>
              <a:endCxn id="35" idx="0"/>
            </p:cNvCxnSpPr>
            <p:nvPr/>
          </p:nvCxnSpPr>
          <p:spPr>
            <a:xfrm rot="10800000" flipH="1" flipV="1">
              <a:off x="3944775" y="2276872"/>
              <a:ext cx="434070" cy="1377443"/>
            </a:xfrm>
            <a:prstGeom prst="curvedConnector4">
              <a:avLst>
                <a:gd name="adj1" fmla="val -62991"/>
                <a:gd name="adj2" fmla="val 5909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曲線コネクタ 13"/>
            <p:cNvCxnSpPr>
              <a:stCxn id="36" idx="0"/>
            </p:cNvCxnSpPr>
            <p:nvPr/>
          </p:nvCxnSpPr>
          <p:spPr>
            <a:xfrm rot="16200000" flipV="1">
              <a:off x="4842034" y="3109393"/>
              <a:ext cx="778946" cy="310900"/>
            </a:xfrm>
            <a:prstGeom prst="curvedConnector4">
              <a:avLst>
                <a:gd name="adj1" fmla="val 37378"/>
                <a:gd name="adj2" fmla="val 16218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曲線コネクタ 24"/>
            <p:cNvCxnSpPr>
              <a:stCxn id="30" idx="3"/>
            </p:cNvCxnSpPr>
            <p:nvPr/>
          </p:nvCxnSpPr>
          <p:spPr>
            <a:xfrm flipV="1">
              <a:off x="6057425" y="4263480"/>
              <a:ext cx="160472" cy="563289"/>
            </a:xfrm>
            <a:prstGeom prst="curvedConnector2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5919578" y="3780329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3350658" y="4365104"/>
              <a:ext cx="2706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ja-JP" altLang="en-US" dirty="0" smtClean="0"/>
                <a:t>のバグ修正を</a:t>
              </a:r>
              <a:endParaRPr lang="en-US" altLang="ja-JP" dirty="0" smtClean="0"/>
            </a:p>
            <a:p>
              <a:r>
                <a:rPr lang="ja-JP" altLang="en-US" dirty="0" smtClean="0"/>
                <a:t>ここに入れても、</a:t>
              </a:r>
              <a:r>
                <a:rPr lang="en-US" altLang="ja-JP" dirty="0" smtClean="0"/>
                <a:t>Ver.1.1</a:t>
              </a:r>
              <a:r>
                <a:rPr lang="ja-JP" altLang="en-US" dirty="0" smtClean="0"/>
                <a:t> は</a:t>
              </a:r>
              <a:endParaRPr lang="en-US" altLang="ja-JP" dirty="0" smtClean="0"/>
            </a:p>
            <a:p>
              <a:r>
                <a:rPr lang="ja-JP" altLang="en-US" dirty="0" smtClean="0"/>
                <a:t>リリースできない</a:t>
              </a:r>
              <a:endParaRPr lang="en-US" dirty="0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3220590" y="365012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4228702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6" name="円/楕円 35"/>
            <p:cNvSpPr/>
            <p:nvPr/>
          </p:nvSpPr>
          <p:spPr>
            <a:xfrm>
              <a:off x="5236814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33" name="テキスト ボックス 32"/>
          <p:cNvSpPr txBox="1"/>
          <p:nvPr/>
        </p:nvSpPr>
        <p:spPr>
          <a:xfrm>
            <a:off x="2627784" y="39957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</a:t>
            </a:r>
            <a:r>
              <a:rPr lang="ja-JP" altLang="en-US" dirty="0" smtClean="0"/>
              <a:t>ライン</a:t>
            </a:r>
            <a:endParaRPr lang="en-US" dirty="0"/>
          </a:p>
        </p:txBody>
      </p:sp>
      <p:sp>
        <p:nvSpPr>
          <p:cNvPr id="23" name="片側の 2 つの角を切り取った四角形 22"/>
          <p:cNvSpPr/>
          <p:nvPr/>
        </p:nvSpPr>
        <p:spPr>
          <a:xfrm rot="16200000">
            <a:off x="5259278" y="2527444"/>
            <a:ext cx="247513" cy="718622"/>
          </a:xfrm>
          <a:prstGeom prst="snip2SameRect">
            <a:avLst>
              <a:gd name="adj1" fmla="val 48926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sz="1600" dirty="0" smtClean="0"/>
              <a:t>Ver.</a:t>
            </a:r>
            <a:r>
              <a:rPr lang="en-US" altLang="ja-JP" sz="1600" dirty="0" smtClean="0"/>
              <a:t>3</a:t>
            </a:r>
            <a:endParaRPr lang="en-US" sz="1600" dirty="0"/>
          </a:p>
        </p:txBody>
      </p:sp>
      <p:sp>
        <p:nvSpPr>
          <p:cNvPr id="24" name="片側の 2 つの角を切り取った四角形 23"/>
          <p:cNvSpPr/>
          <p:nvPr/>
        </p:nvSpPr>
        <p:spPr>
          <a:xfrm rot="16200000">
            <a:off x="4155873" y="1924341"/>
            <a:ext cx="247513" cy="718622"/>
          </a:xfrm>
          <a:prstGeom prst="snip2SameRect">
            <a:avLst>
              <a:gd name="adj1" fmla="val 48926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sz="1600" dirty="0" smtClean="0"/>
              <a:t>Ver.2</a:t>
            </a:r>
            <a:endParaRPr lang="en-US" sz="1600" dirty="0"/>
          </a:p>
        </p:txBody>
      </p:sp>
      <p:sp>
        <p:nvSpPr>
          <p:cNvPr id="27" name="片側の 2 つの角を切り取った四角形 26"/>
          <p:cNvSpPr/>
          <p:nvPr/>
        </p:nvSpPr>
        <p:spPr>
          <a:xfrm rot="16200000">
            <a:off x="3052468" y="1321238"/>
            <a:ext cx="247513" cy="718622"/>
          </a:xfrm>
          <a:prstGeom prst="snip2SameRect">
            <a:avLst>
              <a:gd name="adj1" fmla="val 48926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sz="1600" dirty="0" smtClean="0"/>
              <a:t>Ver.1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1312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50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複数のバージョンを並行してサポートしたい</a:t>
            </a:r>
            <a:r>
              <a:rPr lang="ja-JP" altLang="en-US" sz="3200" b="1" dirty="0" smtClean="0"/>
              <a:t>とき</a:t>
            </a:r>
            <a:r>
              <a:rPr lang="en-US" altLang="ja-JP" sz="3200" b="1" dirty="0" smtClean="0"/>
              <a:t>2</a:t>
            </a:r>
            <a:endParaRPr lang="en-US" sz="3200" b="1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2268224" y="1052736"/>
            <a:ext cx="4352188" cy="4320000"/>
            <a:chOff x="2268224" y="1052736"/>
            <a:chExt cx="4352188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5" name="曲折矢印 24"/>
            <p:cNvSpPr/>
            <p:nvPr/>
          </p:nvSpPr>
          <p:spPr>
            <a:xfrm>
              <a:off x="3339931" y="1534726"/>
              <a:ext cx="1088294" cy="2118449"/>
            </a:xfrm>
            <a:prstGeom prst="bentArrow">
              <a:avLst>
                <a:gd name="adj1" fmla="val 5466"/>
                <a:gd name="adj2" fmla="val 8847"/>
                <a:gd name="adj3" fmla="val 12458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曲折矢印 25"/>
            <p:cNvSpPr/>
            <p:nvPr/>
          </p:nvSpPr>
          <p:spPr>
            <a:xfrm>
              <a:off x="4347859" y="2295456"/>
              <a:ext cx="1039098" cy="1363052"/>
            </a:xfrm>
            <a:prstGeom prst="bentArrow">
              <a:avLst>
                <a:gd name="adj1" fmla="val 68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曲折矢印 26"/>
            <p:cNvSpPr/>
            <p:nvPr/>
          </p:nvSpPr>
          <p:spPr>
            <a:xfrm>
              <a:off x="5346446" y="2977669"/>
              <a:ext cx="827372" cy="686172"/>
            </a:xfrm>
            <a:prstGeom prst="bentArrow">
              <a:avLst>
                <a:gd name="adj1" fmla="val 7893"/>
                <a:gd name="adj2" fmla="val 15331"/>
                <a:gd name="adj3" fmla="val 23432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3563888" y="1196752"/>
              <a:ext cx="16151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en-US" altLang="ja-JP" dirty="0" smtClean="0"/>
                <a:t>.x</a:t>
              </a:r>
              <a:r>
                <a:rPr lang="ja-JP" altLang="en-US" dirty="0" smtClean="0"/>
                <a:t>のライン</a:t>
              </a:r>
              <a:endParaRPr lang="en-US" dirty="0"/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4122084" y="1979548"/>
              <a:ext cx="16151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</a:t>
              </a:r>
              <a:r>
                <a:rPr lang="en-US" altLang="ja-JP" dirty="0" smtClean="0"/>
                <a:t>2.x</a:t>
              </a:r>
              <a:r>
                <a:rPr lang="ja-JP" altLang="en-US" dirty="0" smtClean="0"/>
                <a:t>のライン</a:t>
              </a:r>
              <a:endParaRPr lang="en-US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5005290" y="2636912"/>
              <a:ext cx="16151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Ver.3.x</a:t>
              </a:r>
              <a:r>
                <a:rPr lang="ja-JP" altLang="en-US" dirty="0" smtClean="0"/>
                <a:t>のライン</a:t>
              </a:r>
              <a:endParaRPr lang="en-US" dirty="0"/>
            </a:p>
          </p:txBody>
        </p:sp>
        <p:sp>
          <p:nvSpPr>
            <p:cNvPr id="32" name="右矢印 31"/>
            <p:cNvSpPr/>
            <p:nvPr/>
          </p:nvSpPr>
          <p:spPr>
            <a:xfrm>
              <a:off x="2362354" y="3726324"/>
              <a:ext cx="4118967" cy="149603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円/楕円 32"/>
            <p:cNvSpPr/>
            <p:nvPr/>
          </p:nvSpPr>
          <p:spPr>
            <a:xfrm>
              <a:off x="3220590" y="365012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4228702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5236814" y="365431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2627784" y="3995772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4572000" y="4294837"/>
              <a:ext cx="20238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ja-JP" altLang="en-US" dirty="0" smtClean="0"/>
                <a:t>のバグ修正は</a:t>
              </a:r>
              <a:endParaRPr lang="en-US" altLang="ja-JP" dirty="0" smtClean="0"/>
            </a:p>
            <a:p>
              <a:r>
                <a:rPr lang="ja-JP" altLang="en-US" dirty="0"/>
                <a:t>こっち</a:t>
              </a:r>
              <a:r>
                <a:rPr lang="ja-JP" altLang="en-US" dirty="0" smtClean="0"/>
                <a:t>に入れる</a:t>
              </a:r>
              <a:endParaRPr lang="en-US" altLang="ja-JP" dirty="0" smtClean="0"/>
            </a:p>
          </p:txBody>
        </p:sp>
        <p:cxnSp>
          <p:nvCxnSpPr>
            <p:cNvPr id="39" name="曲線コネクタ 38"/>
            <p:cNvCxnSpPr/>
            <p:nvPr/>
          </p:nvCxnSpPr>
          <p:spPr>
            <a:xfrm rot="10800000">
              <a:off x="3407620" y="3356994"/>
              <a:ext cx="1236389" cy="122413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円/楕円 39"/>
            <p:cNvSpPr/>
            <p:nvPr/>
          </p:nvSpPr>
          <p:spPr>
            <a:xfrm>
              <a:off x="3225620" y="2610144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43" name="曲線コネクタ 42"/>
            <p:cNvCxnSpPr>
              <a:stCxn id="22" idx="3"/>
              <a:endCxn id="40" idx="2"/>
            </p:cNvCxnSpPr>
            <p:nvPr/>
          </p:nvCxnSpPr>
          <p:spPr>
            <a:xfrm rot="10800000" flipH="1">
              <a:off x="2597468" y="2760287"/>
              <a:ext cx="628151" cy="2014432"/>
            </a:xfrm>
            <a:prstGeom prst="curvedConnector3">
              <a:avLst>
                <a:gd name="adj1" fmla="val -15975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片側の 2 つの角を切り取った四角形 21"/>
          <p:cNvSpPr/>
          <p:nvPr/>
        </p:nvSpPr>
        <p:spPr>
          <a:xfrm rot="16200000">
            <a:off x="2887088" y="4219501"/>
            <a:ext cx="531196" cy="1110435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Ver.1.1</a:t>
            </a:r>
            <a:endParaRPr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リリース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9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9146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3200" b="1" dirty="0"/>
              <a:t>複数のユーザーに、それぞれ別にカスタマイズ</a:t>
            </a:r>
            <a:r>
              <a:rPr lang="ja-JP" altLang="ja-JP" sz="3200" b="1" dirty="0" smtClean="0"/>
              <a:t>した</a:t>
            </a:r>
            <a:endParaRPr lang="en-US" altLang="ja-JP" sz="3200" b="1" dirty="0" smtClean="0"/>
          </a:p>
          <a:p>
            <a:r>
              <a:rPr lang="ja-JP" altLang="ja-JP" sz="3200" b="1" dirty="0" smtClean="0"/>
              <a:t>製品</a:t>
            </a:r>
            <a:r>
              <a:rPr lang="ja-JP" altLang="ja-JP" sz="3200" b="1" dirty="0"/>
              <a:t>をリリースする</a:t>
            </a:r>
            <a:r>
              <a:rPr lang="ja-JP" altLang="ja-JP" sz="3200" b="1" dirty="0" smtClean="0"/>
              <a:t>とき</a:t>
            </a:r>
            <a:endParaRPr lang="en-US" sz="3200" b="1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6" name="曲線コネクタ 5"/>
            <p:cNvCxnSpPr/>
            <p:nvPr/>
          </p:nvCxnSpPr>
          <p:spPr>
            <a:xfrm rot="5400000" flipH="1" flipV="1">
              <a:off x="3581150" y="4172468"/>
              <a:ext cx="823446" cy="713953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/>
          </p:nvSpPr>
          <p:spPr>
            <a:xfrm>
              <a:off x="4067945" y="3573016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4283968" y="4222829"/>
              <a:ext cx="14221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ユーザー</a:t>
              </a:r>
              <a:r>
                <a:rPr lang="en-US" altLang="ja-JP" dirty="0"/>
                <a:t>B</a:t>
              </a:r>
              <a:r>
                <a:rPr lang="ja-JP" altLang="en-US" dirty="0" smtClean="0"/>
                <a:t>に</a:t>
              </a:r>
              <a:endParaRPr lang="en-US" altLang="ja-JP" dirty="0" smtClean="0"/>
            </a:p>
            <a:p>
              <a:r>
                <a:rPr lang="ja-JP" altLang="en-US" dirty="0" smtClean="0"/>
                <a:t>固有の修正</a:t>
              </a:r>
              <a:endParaRPr lang="en-US" dirty="0"/>
            </a:p>
          </p:txBody>
        </p:sp>
        <p:sp>
          <p:nvSpPr>
            <p:cNvPr id="38" name="右矢印 37"/>
            <p:cNvSpPr/>
            <p:nvPr/>
          </p:nvSpPr>
          <p:spPr>
            <a:xfrm>
              <a:off x="2362355" y="3501008"/>
              <a:ext cx="2323878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678688" y="1414517"/>
              <a:ext cx="36215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共通のブランチには、各ユーザーに</a:t>
              </a:r>
              <a:endParaRPr lang="en-US" altLang="ja-JP" dirty="0" smtClean="0"/>
            </a:p>
            <a:p>
              <a:r>
                <a:rPr lang="ja-JP" altLang="en-US" dirty="0" smtClean="0"/>
                <a:t>固有の</a:t>
              </a:r>
              <a:r>
                <a:rPr lang="ja-JP" altLang="en-US" dirty="0"/>
                <a:t>修正</a:t>
              </a:r>
              <a:r>
                <a:rPr lang="ja-JP" altLang="en-US" dirty="0" smtClean="0"/>
                <a:t>をコミット</a:t>
              </a:r>
              <a:r>
                <a:rPr lang="ja-JP" altLang="en-US" dirty="0"/>
                <a:t>したくない</a:t>
              </a:r>
              <a:endParaRPr lang="en-US" altLang="ja-JP" dirty="0"/>
            </a:p>
          </p:txBody>
        </p:sp>
        <p:cxnSp>
          <p:nvCxnSpPr>
            <p:cNvPr id="42" name="曲線コネクタ 41"/>
            <p:cNvCxnSpPr/>
            <p:nvPr/>
          </p:nvCxnSpPr>
          <p:spPr>
            <a:xfrm rot="16200000" flipH="1">
              <a:off x="3305852" y="2450643"/>
              <a:ext cx="719841" cy="51631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テキスト ボックス 42"/>
            <p:cNvSpPr txBox="1"/>
            <p:nvPr/>
          </p:nvSpPr>
          <p:spPr>
            <a:xfrm>
              <a:off x="3646782" y="2988241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3779912" y="2204864"/>
              <a:ext cx="14302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ユーザー</a:t>
              </a:r>
              <a:r>
                <a:rPr lang="en-US" altLang="ja-JP" dirty="0" smtClean="0"/>
                <a:t>A</a:t>
              </a:r>
              <a:r>
                <a:rPr lang="ja-JP" altLang="en-US" dirty="0" smtClean="0"/>
                <a:t>に</a:t>
              </a:r>
              <a:endParaRPr lang="en-US" altLang="ja-JP" dirty="0" smtClean="0"/>
            </a:p>
            <a:p>
              <a:r>
                <a:rPr lang="ja-JP" altLang="en-US" dirty="0" smtClean="0"/>
                <a:t>固有の修正</a:t>
              </a:r>
              <a:endParaRPr lang="en-US" dirty="0"/>
            </a:p>
          </p:txBody>
        </p:sp>
      </p:grpSp>
      <p:sp>
        <p:nvSpPr>
          <p:cNvPr id="15" name="テキスト ボックス 14"/>
          <p:cNvSpPr txBox="1"/>
          <p:nvPr/>
        </p:nvSpPr>
        <p:spPr>
          <a:xfrm>
            <a:off x="2339752" y="370774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</a:t>
            </a:r>
            <a:r>
              <a:rPr lang="ja-JP" altLang="en-US" dirty="0" smtClean="0"/>
              <a:t>ライン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45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9146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3200" b="1" dirty="0"/>
              <a:t>複数のユーザーに、それぞれ別にカスタマイズ</a:t>
            </a:r>
            <a:r>
              <a:rPr lang="ja-JP" altLang="ja-JP" sz="3200" b="1" dirty="0" smtClean="0"/>
              <a:t>した</a:t>
            </a:r>
            <a:endParaRPr lang="en-US" altLang="ja-JP" sz="3200" b="1" dirty="0" smtClean="0"/>
          </a:p>
          <a:p>
            <a:r>
              <a:rPr lang="ja-JP" altLang="ja-JP" sz="3200" b="1" dirty="0" smtClean="0"/>
              <a:t>製品</a:t>
            </a:r>
            <a:r>
              <a:rPr lang="ja-JP" altLang="ja-JP" sz="3200" b="1" dirty="0"/>
              <a:t>をリリースする</a:t>
            </a:r>
            <a:r>
              <a:rPr lang="ja-JP" altLang="ja-JP" sz="3200" b="1" dirty="0" smtClean="0"/>
              <a:t>とき</a:t>
            </a:r>
            <a:endParaRPr lang="en-US" sz="3200" b="1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2339752" y="3644985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17" name="曲折矢印 16"/>
            <p:cNvSpPr/>
            <p:nvPr/>
          </p:nvSpPr>
          <p:spPr>
            <a:xfrm>
              <a:off x="4139951" y="2636911"/>
              <a:ext cx="1656183" cy="936103"/>
            </a:xfrm>
            <a:prstGeom prst="bentArrow">
              <a:avLst>
                <a:gd name="adj1" fmla="val 7411"/>
                <a:gd name="adj2" fmla="val 7781"/>
                <a:gd name="adj3" fmla="val 1128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曲折矢印 17"/>
            <p:cNvSpPr/>
            <p:nvPr/>
          </p:nvSpPr>
          <p:spPr>
            <a:xfrm flipV="1">
              <a:off x="4287930" y="3573013"/>
              <a:ext cx="1508205" cy="585589"/>
            </a:xfrm>
            <a:prstGeom prst="bentArrow">
              <a:avLst>
                <a:gd name="adj1" fmla="val 10305"/>
                <a:gd name="adj2" fmla="val 13047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2627784" y="2350621"/>
              <a:ext cx="2018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ユーザー</a:t>
              </a:r>
              <a:r>
                <a:rPr lang="en-US" altLang="ja-JP" dirty="0" smtClean="0"/>
                <a:t>A</a:t>
              </a:r>
              <a:r>
                <a:rPr lang="ja-JP" altLang="en-US" dirty="0" smtClean="0"/>
                <a:t>用ライン</a:t>
              </a:r>
              <a:endParaRPr lang="en-US" dirty="0"/>
            </a:p>
          </p:txBody>
        </p:sp>
        <p:sp>
          <p:nvSpPr>
            <p:cNvPr id="47" name="右矢印 46"/>
            <p:cNvSpPr/>
            <p:nvPr/>
          </p:nvSpPr>
          <p:spPr>
            <a:xfrm>
              <a:off x="2362355" y="3501008"/>
              <a:ext cx="2323878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2705529" y="4149080"/>
              <a:ext cx="20104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ja-JP" altLang="en-US" dirty="0" smtClean="0"/>
                <a:t>ユーザー</a:t>
              </a:r>
              <a:r>
                <a:rPr lang="en-US" altLang="ja-JP" dirty="0"/>
                <a:t>B</a:t>
              </a:r>
              <a:r>
                <a:rPr lang="ja-JP" altLang="en-US" dirty="0" smtClean="0"/>
                <a:t>用ライン</a:t>
              </a:r>
              <a:endParaRPr lang="en-US" dirty="0"/>
            </a:p>
          </p:txBody>
        </p:sp>
        <p:sp>
          <p:nvSpPr>
            <p:cNvPr id="29" name="円/楕円 28"/>
            <p:cNvSpPr/>
            <p:nvPr/>
          </p:nvSpPr>
          <p:spPr>
            <a:xfrm>
              <a:off x="5356026" y="3933056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1" name="円/楕円 30"/>
            <p:cNvSpPr/>
            <p:nvPr/>
          </p:nvSpPr>
          <p:spPr>
            <a:xfrm>
              <a:off x="5220072" y="2562175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5076056" y="4510861"/>
              <a:ext cx="14350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ユーザー</a:t>
              </a:r>
              <a:r>
                <a:rPr lang="en-US" altLang="ja-JP" dirty="0" smtClean="0"/>
                <a:t>B</a:t>
              </a:r>
              <a:r>
                <a:rPr lang="ja-JP" altLang="en-US" dirty="0" smtClean="0"/>
                <a:t>用</a:t>
              </a:r>
              <a:endParaRPr lang="en-US" altLang="ja-JP" dirty="0" smtClean="0"/>
            </a:p>
            <a:p>
              <a:r>
                <a:rPr lang="ja-JP" altLang="en-US" dirty="0"/>
                <a:t>リリース</a:t>
              </a:r>
              <a:endParaRPr lang="en-US" dirty="0"/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5073192" y="1628800"/>
              <a:ext cx="14430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ユーザー</a:t>
              </a:r>
              <a:r>
                <a:rPr lang="en-US" altLang="ja-JP" dirty="0" smtClean="0"/>
                <a:t>A</a:t>
              </a:r>
              <a:r>
                <a:rPr lang="ja-JP" altLang="en-US" dirty="0" smtClean="0"/>
                <a:t>用</a:t>
              </a:r>
              <a:endParaRPr lang="en-US" altLang="ja-JP" dirty="0" smtClean="0"/>
            </a:p>
            <a:p>
              <a:r>
                <a:rPr lang="ja-JP" altLang="en-US" dirty="0"/>
                <a:t>リリース</a:t>
              </a:r>
              <a:endParaRPr lang="en-US" dirty="0"/>
            </a:p>
          </p:txBody>
        </p:sp>
        <p:cxnSp>
          <p:nvCxnSpPr>
            <p:cNvPr id="35" name="曲線コネクタ 34"/>
            <p:cNvCxnSpPr/>
            <p:nvPr/>
          </p:nvCxnSpPr>
          <p:spPr>
            <a:xfrm rot="16200000" flipH="1">
              <a:off x="4313964" y="2018836"/>
              <a:ext cx="719841" cy="51631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曲線コネクタ 35"/>
            <p:cNvCxnSpPr/>
            <p:nvPr/>
          </p:nvCxnSpPr>
          <p:spPr>
            <a:xfrm rot="5400000" flipH="1" flipV="1">
              <a:off x="4301230" y="4203827"/>
              <a:ext cx="823446" cy="713953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曲線コネクタ 36"/>
            <p:cNvCxnSpPr>
              <a:stCxn id="29" idx="4"/>
              <a:endCxn id="5" idx="0"/>
            </p:cNvCxnSpPr>
            <p:nvPr/>
          </p:nvCxnSpPr>
          <p:spPr>
            <a:xfrm rot="16200000" flipH="1">
              <a:off x="5511105" y="4228405"/>
              <a:ext cx="277519" cy="287391"/>
            </a:xfrm>
            <a:prstGeom prst="curved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曲線コネクタ 37"/>
            <p:cNvCxnSpPr>
              <a:stCxn id="33" idx="2"/>
              <a:endCxn id="31" idx="0"/>
            </p:cNvCxnSpPr>
            <p:nvPr/>
          </p:nvCxnSpPr>
          <p:spPr>
            <a:xfrm rot="5400000">
              <a:off x="5438938" y="2206409"/>
              <a:ext cx="287044" cy="424489"/>
            </a:xfrm>
            <a:prstGeom prst="curved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テキスト ボックス 1"/>
          <p:cNvSpPr txBox="1"/>
          <p:nvPr/>
        </p:nvSpPr>
        <p:spPr>
          <a:xfrm>
            <a:off x="2467904" y="1196752"/>
            <a:ext cx="2464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ユーザー固有の修正は</a:t>
            </a:r>
            <a:endParaRPr lang="en-US" altLang="ja-JP" dirty="0" smtClean="0"/>
          </a:p>
          <a:p>
            <a:r>
              <a:rPr lang="ja-JP" altLang="en-US" dirty="0" smtClean="0"/>
              <a:t>そのユーザー専用の</a:t>
            </a:r>
            <a:endParaRPr lang="en-US" altLang="ja-JP" dirty="0" smtClean="0"/>
          </a:p>
          <a:p>
            <a:r>
              <a:rPr lang="ja-JP" altLang="en-US" dirty="0" smtClean="0"/>
              <a:t>ブランチに入れる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61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9146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3200" b="1" dirty="0"/>
              <a:t>複数のユーザーに、それぞれ別にカスタマイズ</a:t>
            </a:r>
            <a:r>
              <a:rPr lang="ja-JP" altLang="ja-JP" sz="3200" b="1" dirty="0" smtClean="0"/>
              <a:t>した</a:t>
            </a:r>
            <a:endParaRPr lang="en-US" altLang="ja-JP" sz="3200" b="1" dirty="0" smtClean="0"/>
          </a:p>
          <a:p>
            <a:r>
              <a:rPr lang="ja-JP" altLang="ja-JP" sz="3200" b="1" dirty="0" smtClean="0"/>
              <a:t>製品</a:t>
            </a:r>
            <a:r>
              <a:rPr lang="ja-JP" altLang="ja-JP" sz="3200" b="1" dirty="0"/>
              <a:t>をリリースする</a:t>
            </a:r>
            <a:r>
              <a:rPr lang="ja-JP" altLang="ja-JP" sz="3200" b="1" dirty="0" smtClean="0"/>
              <a:t>とき</a:t>
            </a:r>
            <a:endParaRPr lang="en-US" sz="3200" b="1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grpSp>
          <p:nvGrpSpPr>
            <p:cNvPr id="4" name="グループ化 3"/>
            <p:cNvGrpSpPr/>
            <p:nvPr/>
          </p:nvGrpSpPr>
          <p:grpSpPr>
            <a:xfrm>
              <a:off x="2268224" y="1052736"/>
              <a:ext cx="4320000" cy="4320000"/>
              <a:chOff x="2268224" y="1052736"/>
              <a:chExt cx="4320000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6" name="曲線コネクタ 5"/>
              <p:cNvCxnSpPr/>
              <p:nvPr/>
            </p:nvCxnSpPr>
            <p:spPr>
              <a:xfrm rot="5400000" flipH="1" flipV="1">
                <a:off x="3581150" y="4172468"/>
                <a:ext cx="823446" cy="713953"/>
              </a:xfrm>
              <a:prstGeom prst="curvedConnector3">
                <a:avLst/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" name="テキスト ボックス 7"/>
              <p:cNvSpPr txBox="1"/>
              <p:nvPr/>
            </p:nvSpPr>
            <p:spPr>
              <a:xfrm>
                <a:off x="4067945" y="3573016"/>
                <a:ext cx="59663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3200" b="1" dirty="0" smtClean="0"/>
                  <a:t>×</a:t>
                </a:r>
                <a:endParaRPr lang="en-US" sz="3200" b="1" dirty="0"/>
              </a:p>
            </p:txBody>
          </p:sp>
          <p:sp>
            <p:nvSpPr>
              <p:cNvPr id="9" name="テキスト ボックス 8"/>
              <p:cNvSpPr txBox="1"/>
              <p:nvPr/>
            </p:nvSpPr>
            <p:spPr>
              <a:xfrm>
                <a:off x="4283968" y="4222829"/>
                <a:ext cx="142218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ユーザー</a:t>
                </a:r>
                <a:r>
                  <a:rPr lang="en-US" altLang="ja-JP" dirty="0"/>
                  <a:t>B</a:t>
                </a:r>
                <a:r>
                  <a:rPr lang="ja-JP" altLang="en-US" dirty="0" smtClean="0"/>
                  <a:t>に</a:t>
                </a:r>
                <a:endParaRPr lang="en-US" altLang="ja-JP" dirty="0" smtClean="0"/>
              </a:p>
              <a:p>
                <a:r>
                  <a:rPr lang="ja-JP" altLang="en-US" dirty="0" smtClean="0"/>
                  <a:t>固有の修正</a:t>
                </a:r>
                <a:endParaRPr lang="en-US" dirty="0"/>
              </a:p>
            </p:txBody>
          </p:sp>
          <p:sp>
            <p:nvSpPr>
              <p:cNvPr id="38" name="右矢印 37"/>
              <p:cNvSpPr/>
              <p:nvPr/>
            </p:nvSpPr>
            <p:spPr>
              <a:xfrm>
                <a:off x="2362354" y="3501008"/>
                <a:ext cx="2847757" cy="144016"/>
              </a:xfrm>
              <a:prstGeom prst="rightArrow">
                <a:avLst>
                  <a:gd name="adj1" fmla="val 50000"/>
                  <a:gd name="adj2" fmla="val 8390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2678688" y="1414517"/>
                <a:ext cx="362150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共通のブランチには、各ユーザーに</a:t>
                </a:r>
                <a:endParaRPr lang="en-US" altLang="ja-JP" dirty="0" smtClean="0"/>
              </a:p>
              <a:p>
                <a:r>
                  <a:rPr lang="ja-JP" altLang="en-US" dirty="0" smtClean="0"/>
                  <a:t>固有の</a:t>
                </a:r>
                <a:r>
                  <a:rPr lang="ja-JP" altLang="en-US" dirty="0"/>
                  <a:t>修正</a:t>
                </a:r>
                <a:r>
                  <a:rPr lang="ja-JP" altLang="en-US" dirty="0" smtClean="0"/>
                  <a:t>をコミット</a:t>
                </a:r>
                <a:r>
                  <a:rPr lang="ja-JP" altLang="en-US" dirty="0"/>
                  <a:t>したくない</a:t>
                </a:r>
                <a:endParaRPr lang="en-US" altLang="ja-JP" dirty="0"/>
              </a:p>
            </p:txBody>
          </p:sp>
          <p:cxnSp>
            <p:nvCxnSpPr>
              <p:cNvPr id="42" name="曲線コネクタ 41"/>
              <p:cNvCxnSpPr/>
              <p:nvPr/>
            </p:nvCxnSpPr>
            <p:spPr>
              <a:xfrm rot="16200000" flipH="1">
                <a:off x="3305852" y="2450643"/>
                <a:ext cx="719841" cy="51631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3" name="テキスト ボックス 42"/>
              <p:cNvSpPr txBox="1"/>
              <p:nvPr/>
            </p:nvSpPr>
            <p:spPr>
              <a:xfrm>
                <a:off x="3646782" y="2988241"/>
                <a:ext cx="59663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3200" b="1" dirty="0" smtClean="0"/>
                  <a:t>×</a:t>
                </a:r>
                <a:endParaRPr lang="en-US" sz="3200" b="1" dirty="0"/>
              </a:p>
            </p:txBody>
          </p:sp>
          <p:sp>
            <p:nvSpPr>
              <p:cNvPr id="44" name="テキスト ボックス 43"/>
              <p:cNvSpPr txBox="1"/>
              <p:nvPr/>
            </p:nvSpPr>
            <p:spPr>
              <a:xfrm>
                <a:off x="3779912" y="2204864"/>
                <a:ext cx="143020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ユーザー</a:t>
                </a:r>
                <a:r>
                  <a:rPr lang="en-US" altLang="ja-JP" dirty="0" smtClean="0"/>
                  <a:t>A</a:t>
                </a:r>
                <a:r>
                  <a:rPr lang="ja-JP" altLang="en-US" dirty="0" smtClean="0"/>
                  <a:t>に</a:t>
                </a:r>
                <a:endParaRPr lang="en-US" altLang="ja-JP" dirty="0" smtClean="0"/>
              </a:p>
              <a:p>
                <a:r>
                  <a:rPr lang="ja-JP" altLang="en-US" dirty="0" smtClean="0"/>
                  <a:t>固有の修正</a:t>
                </a:r>
                <a:endParaRPr lang="en-US" dirty="0"/>
              </a:p>
            </p:txBody>
          </p:sp>
        </p:grpSp>
        <p:sp>
          <p:nvSpPr>
            <p:cNvPr id="15" name="テキスト ボックス 14"/>
            <p:cNvSpPr txBox="1"/>
            <p:nvPr/>
          </p:nvSpPr>
          <p:spPr>
            <a:xfrm>
              <a:off x="2339752" y="3707740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1519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9146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3200" b="1" dirty="0"/>
              <a:t>複数のユーザーに、それぞれ別にカスタマイズ</a:t>
            </a:r>
            <a:r>
              <a:rPr lang="ja-JP" altLang="ja-JP" sz="3200" b="1" dirty="0" smtClean="0"/>
              <a:t>した</a:t>
            </a:r>
            <a:endParaRPr lang="en-US" altLang="ja-JP" sz="3200" b="1" dirty="0" smtClean="0"/>
          </a:p>
          <a:p>
            <a:r>
              <a:rPr lang="ja-JP" altLang="ja-JP" sz="3200" b="1" dirty="0" smtClean="0"/>
              <a:t>製品</a:t>
            </a:r>
            <a:r>
              <a:rPr lang="ja-JP" altLang="ja-JP" sz="3200" b="1" dirty="0"/>
              <a:t>をリリースする</a:t>
            </a:r>
            <a:r>
              <a:rPr lang="ja-JP" altLang="ja-JP" sz="3200" b="1" dirty="0" smtClean="0"/>
              <a:t>とき</a:t>
            </a:r>
            <a:endParaRPr lang="en-US" sz="3200" b="1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grpSp>
          <p:nvGrpSpPr>
            <p:cNvPr id="13" name="グループ化 12"/>
            <p:cNvGrpSpPr/>
            <p:nvPr/>
          </p:nvGrpSpPr>
          <p:grpSpPr>
            <a:xfrm>
              <a:off x="2268224" y="1052736"/>
              <a:ext cx="4320000" cy="4320000"/>
              <a:chOff x="2268224" y="1052736"/>
              <a:chExt cx="4320000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4" name="テキスト ボックス 23"/>
              <p:cNvSpPr txBox="1"/>
              <p:nvPr/>
            </p:nvSpPr>
            <p:spPr>
              <a:xfrm>
                <a:off x="2339752" y="3644985"/>
                <a:ext cx="13163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メイン</a:t>
                </a:r>
                <a:r>
                  <a:rPr lang="ja-JP" altLang="en-US" dirty="0" smtClean="0"/>
                  <a:t>ライン</a:t>
                </a:r>
                <a:endParaRPr lang="en-US" dirty="0"/>
              </a:p>
            </p:txBody>
          </p:sp>
          <p:sp>
            <p:nvSpPr>
              <p:cNvPr id="17" name="曲折矢印 16"/>
              <p:cNvSpPr/>
              <p:nvPr/>
            </p:nvSpPr>
            <p:spPr>
              <a:xfrm>
                <a:off x="4139951" y="2636911"/>
                <a:ext cx="1656183" cy="936103"/>
              </a:xfrm>
              <a:prstGeom prst="bentArrow">
                <a:avLst>
                  <a:gd name="adj1" fmla="val 7411"/>
                  <a:gd name="adj2" fmla="val 7781"/>
                  <a:gd name="adj3" fmla="val 11283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曲折矢印 17"/>
              <p:cNvSpPr/>
              <p:nvPr/>
            </p:nvSpPr>
            <p:spPr>
              <a:xfrm flipV="1">
                <a:off x="4287930" y="3573013"/>
                <a:ext cx="1508205" cy="585589"/>
              </a:xfrm>
              <a:prstGeom prst="bentArrow">
                <a:avLst>
                  <a:gd name="adj1" fmla="val 10305"/>
                  <a:gd name="adj2" fmla="val 13047"/>
                  <a:gd name="adj3" fmla="val 15103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2627784" y="2350621"/>
                <a:ext cx="20185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ユーザー</a:t>
                </a:r>
                <a:r>
                  <a:rPr lang="en-US" altLang="ja-JP" dirty="0" smtClean="0"/>
                  <a:t>A</a:t>
                </a:r>
                <a:r>
                  <a:rPr lang="ja-JP" altLang="en-US" dirty="0" smtClean="0"/>
                  <a:t>用ライン</a:t>
                </a:r>
                <a:endParaRPr lang="en-US" dirty="0"/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2705529" y="4149080"/>
                <a:ext cx="20104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ja-JP" altLang="en-US" dirty="0" smtClean="0"/>
                  <a:t>ユーザー</a:t>
                </a:r>
                <a:r>
                  <a:rPr lang="en-US" altLang="ja-JP" dirty="0"/>
                  <a:t>B</a:t>
                </a:r>
                <a:r>
                  <a:rPr lang="ja-JP" altLang="en-US" dirty="0" smtClean="0"/>
                  <a:t>用ライン</a:t>
                </a:r>
                <a:endParaRPr lang="en-US" dirty="0"/>
              </a:p>
            </p:txBody>
          </p:sp>
          <p:sp>
            <p:nvSpPr>
              <p:cNvPr id="29" name="円/楕円 28"/>
              <p:cNvSpPr/>
              <p:nvPr/>
            </p:nvSpPr>
            <p:spPr>
              <a:xfrm>
                <a:off x="5356026" y="3933056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5220072" y="2562175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5" name="テキスト ボックス 4"/>
              <p:cNvSpPr txBox="1"/>
              <p:nvPr/>
            </p:nvSpPr>
            <p:spPr>
              <a:xfrm>
                <a:off x="5076056" y="4510861"/>
                <a:ext cx="143500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ユーザー</a:t>
                </a:r>
                <a:r>
                  <a:rPr lang="en-US" altLang="ja-JP" dirty="0" smtClean="0"/>
                  <a:t>B</a:t>
                </a:r>
                <a:r>
                  <a:rPr lang="ja-JP" altLang="en-US" dirty="0" smtClean="0"/>
                  <a:t>用</a:t>
                </a:r>
                <a:endParaRPr lang="en-US" altLang="ja-JP" dirty="0" smtClean="0"/>
              </a:p>
              <a:p>
                <a:r>
                  <a:rPr lang="ja-JP" altLang="en-US" dirty="0"/>
                  <a:t>リリース</a:t>
                </a:r>
                <a:endParaRPr lang="en-US" dirty="0"/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5073192" y="1628800"/>
                <a:ext cx="144302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ユーザー</a:t>
                </a:r>
                <a:r>
                  <a:rPr lang="en-US" altLang="ja-JP" dirty="0" smtClean="0"/>
                  <a:t>A</a:t>
                </a:r>
                <a:r>
                  <a:rPr lang="ja-JP" altLang="en-US" dirty="0" smtClean="0"/>
                  <a:t>用</a:t>
                </a:r>
                <a:endParaRPr lang="en-US" altLang="ja-JP" dirty="0" smtClean="0"/>
              </a:p>
              <a:p>
                <a:r>
                  <a:rPr lang="ja-JP" altLang="en-US" dirty="0"/>
                  <a:t>リリース</a:t>
                </a:r>
                <a:endParaRPr lang="en-US" dirty="0"/>
              </a:p>
            </p:txBody>
          </p:sp>
          <p:cxnSp>
            <p:nvCxnSpPr>
              <p:cNvPr id="35" name="曲線コネクタ 34"/>
              <p:cNvCxnSpPr/>
              <p:nvPr/>
            </p:nvCxnSpPr>
            <p:spPr>
              <a:xfrm rot="16200000" flipH="1">
                <a:off x="4313964" y="2018836"/>
                <a:ext cx="719841" cy="51631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曲線コネクタ 35"/>
              <p:cNvCxnSpPr/>
              <p:nvPr/>
            </p:nvCxnSpPr>
            <p:spPr>
              <a:xfrm rot="5400000" flipH="1" flipV="1">
                <a:off x="4301230" y="4203827"/>
                <a:ext cx="823446" cy="713953"/>
              </a:xfrm>
              <a:prstGeom prst="curvedConnector3">
                <a:avLst/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曲線コネクタ 36"/>
              <p:cNvCxnSpPr>
                <a:stCxn id="29" idx="4"/>
                <a:endCxn id="5" idx="0"/>
              </p:cNvCxnSpPr>
              <p:nvPr/>
            </p:nvCxnSpPr>
            <p:spPr>
              <a:xfrm rot="16200000" flipH="1">
                <a:off x="5511105" y="4228405"/>
                <a:ext cx="277519" cy="287391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曲線コネクタ 37"/>
              <p:cNvCxnSpPr>
                <a:stCxn id="33" idx="2"/>
                <a:endCxn id="31" idx="0"/>
              </p:cNvCxnSpPr>
              <p:nvPr/>
            </p:nvCxnSpPr>
            <p:spPr>
              <a:xfrm rot="5400000">
                <a:off x="5438938" y="2206409"/>
                <a:ext cx="287044" cy="424489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テキスト ボックス 1"/>
            <p:cNvSpPr txBox="1"/>
            <p:nvPr/>
          </p:nvSpPr>
          <p:spPr>
            <a:xfrm>
              <a:off x="2467904" y="1196752"/>
              <a:ext cx="24641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ユーザー固有の修正は</a:t>
              </a:r>
              <a:endParaRPr lang="en-US" altLang="ja-JP" dirty="0" smtClean="0"/>
            </a:p>
            <a:p>
              <a:r>
                <a:rPr lang="ja-JP" altLang="en-US" dirty="0" smtClean="0"/>
                <a:t>そのユーザー専用の</a:t>
              </a:r>
              <a:endParaRPr lang="en-US" altLang="ja-JP" dirty="0" smtClean="0"/>
            </a:p>
            <a:p>
              <a:r>
                <a:rPr lang="ja-JP" altLang="en-US" dirty="0" smtClean="0"/>
                <a:t>ブランチに入れる</a:t>
              </a:r>
              <a:endParaRPr lang="en-US" dirty="0"/>
            </a:p>
          </p:txBody>
        </p:sp>
        <p:sp>
          <p:nvSpPr>
            <p:cNvPr id="20" name="右矢印 19"/>
            <p:cNvSpPr/>
            <p:nvPr/>
          </p:nvSpPr>
          <p:spPr>
            <a:xfrm>
              <a:off x="2362354" y="3501008"/>
              <a:ext cx="2847757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3274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9146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3200" b="1" dirty="0"/>
              <a:t>複数のユーザーに、それぞれ別にカスタマイズ</a:t>
            </a:r>
            <a:r>
              <a:rPr lang="ja-JP" altLang="ja-JP" sz="3200" b="1" dirty="0" smtClean="0"/>
              <a:t>した</a:t>
            </a:r>
            <a:endParaRPr lang="en-US" altLang="ja-JP" sz="3200" b="1" dirty="0" smtClean="0"/>
          </a:p>
          <a:p>
            <a:r>
              <a:rPr lang="ja-JP" altLang="ja-JP" sz="3200" b="1" dirty="0" smtClean="0"/>
              <a:t>製品</a:t>
            </a:r>
            <a:r>
              <a:rPr lang="ja-JP" altLang="ja-JP" sz="3200" b="1" dirty="0"/>
              <a:t>をリリースする</a:t>
            </a:r>
            <a:r>
              <a:rPr lang="ja-JP" altLang="ja-JP" sz="3200" b="1" dirty="0" smtClean="0"/>
              <a:t>とき</a:t>
            </a:r>
            <a:endParaRPr lang="en-US" sz="3200" b="1" dirty="0"/>
          </a:p>
        </p:txBody>
      </p:sp>
      <p:sp>
        <p:nvSpPr>
          <p:cNvPr id="21" name="角丸四角形 20"/>
          <p:cNvSpPr/>
          <p:nvPr/>
        </p:nvSpPr>
        <p:spPr>
          <a:xfrm>
            <a:off x="2268224" y="1052736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7" name="曲折矢印 16"/>
          <p:cNvSpPr/>
          <p:nvPr/>
        </p:nvSpPr>
        <p:spPr>
          <a:xfrm>
            <a:off x="4139951" y="2636911"/>
            <a:ext cx="1656183" cy="936103"/>
          </a:xfrm>
          <a:prstGeom prst="bentArrow">
            <a:avLst>
              <a:gd name="adj1" fmla="val 7411"/>
              <a:gd name="adj2" fmla="val 7781"/>
              <a:gd name="adj3" fmla="val 11283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曲折矢印 17"/>
          <p:cNvSpPr/>
          <p:nvPr/>
        </p:nvSpPr>
        <p:spPr>
          <a:xfrm flipV="1">
            <a:off x="4287930" y="3618129"/>
            <a:ext cx="1508205" cy="469966"/>
          </a:xfrm>
          <a:prstGeom prst="bentArrow">
            <a:avLst>
              <a:gd name="adj1" fmla="val 16028"/>
              <a:gd name="adj2" fmla="val 19723"/>
              <a:gd name="adj3" fmla="val 24641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627784" y="2350621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ユーザー</a:t>
            </a:r>
            <a:r>
              <a:rPr lang="en-US" altLang="ja-JP" dirty="0" smtClean="0"/>
              <a:t>A</a:t>
            </a:r>
            <a:r>
              <a:rPr lang="ja-JP" altLang="en-US" dirty="0" smtClean="0"/>
              <a:t>用ライン</a:t>
            </a:r>
            <a:endParaRPr lang="en-US" dirty="0"/>
          </a:p>
        </p:txBody>
      </p:sp>
      <p:sp>
        <p:nvSpPr>
          <p:cNvPr id="47" name="右矢印 46"/>
          <p:cNvSpPr/>
          <p:nvPr/>
        </p:nvSpPr>
        <p:spPr>
          <a:xfrm>
            <a:off x="2362355" y="3501008"/>
            <a:ext cx="2323878" cy="144016"/>
          </a:xfrm>
          <a:prstGeom prst="rightArrow">
            <a:avLst>
              <a:gd name="adj1" fmla="val 50000"/>
              <a:gd name="adj2" fmla="val 83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555776" y="4131150"/>
            <a:ext cx="2010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dirty="0" smtClean="0"/>
              <a:t>ユーザー</a:t>
            </a:r>
            <a:r>
              <a:rPr lang="en-US" altLang="ja-JP" dirty="0"/>
              <a:t>B</a:t>
            </a:r>
            <a:r>
              <a:rPr lang="ja-JP" altLang="en-US" dirty="0" smtClean="0"/>
              <a:t>用ライン</a:t>
            </a:r>
            <a:endParaRPr lang="en-US" dirty="0"/>
          </a:p>
        </p:txBody>
      </p:sp>
      <p:sp>
        <p:nvSpPr>
          <p:cNvPr id="29" name="円/楕円 28"/>
          <p:cNvSpPr/>
          <p:nvPr/>
        </p:nvSpPr>
        <p:spPr>
          <a:xfrm>
            <a:off x="5293271" y="3852083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1" name="円/楕円 30"/>
          <p:cNvSpPr/>
          <p:nvPr/>
        </p:nvSpPr>
        <p:spPr>
          <a:xfrm>
            <a:off x="5220072" y="2562175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35" name="曲線コネクタ 34"/>
          <p:cNvCxnSpPr/>
          <p:nvPr/>
        </p:nvCxnSpPr>
        <p:spPr>
          <a:xfrm rot="16200000" flipH="1">
            <a:off x="4313964" y="2018836"/>
            <a:ext cx="719841" cy="516311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曲線コネクタ 35"/>
          <p:cNvCxnSpPr/>
          <p:nvPr/>
        </p:nvCxnSpPr>
        <p:spPr>
          <a:xfrm rot="5400000" flipH="1" flipV="1">
            <a:off x="3949867" y="4140784"/>
            <a:ext cx="823446" cy="713953"/>
          </a:xfrm>
          <a:prstGeom prst="curvedConnector3">
            <a:avLst/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曲線コネクタ 36"/>
          <p:cNvCxnSpPr/>
          <p:nvPr/>
        </p:nvCxnSpPr>
        <p:spPr>
          <a:xfrm rot="10800000" flipH="1">
            <a:off x="5004049" y="4077072"/>
            <a:ext cx="367358" cy="739225"/>
          </a:xfrm>
          <a:prstGeom prst="curvedConnector4">
            <a:avLst>
              <a:gd name="adj1" fmla="val -62228"/>
              <a:gd name="adj2" fmla="val 9139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曲線コネクタ 37"/>
          <p:cNvCxnSpPr/>
          <p:nvPr/>
        </p:nvCxnSpPr>
        <p:spPr>
          <a:xfrm rot="10800000" flipH="1" flipV="1">
            <a:off x="5223198" y="1897126"/>
            <a:ext cx="438175" cy="811793"/>
          </a:xfrm>
          <a:prstGeom prst="curvedConnector4">
            <a:avLst>
              <a:gd name="adj1" fmla="val -52171"/>
              <a:gd name="adj2" fmla="val 9306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2467904" y="1196752"/>
            <a:ext cx="2464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ユーザー固有の修正は</a:t>
            </a:r>
            <a:endParaRPr lang="en-US" altLang="ja-JP" dirty="0" smtClean="0"/>
          </a:p>
          <a:p>
            <a:r>
              <a:rPr lang="ja-JP" altLang="en-US" dirty="0" smtClean="0"/>
              <a:t>そのユーザー専用の</a:t>
            </a:r>
            <a:endParaRPr lang="en-US" altLang="ja-JP" dirty="0" smtClean="0"/>
          </a:p>
          <a:p>
            <a:r>
              <a:rPr lang="ja-JP" altLang="en-US" dirty="0" smtClean="0"/>
              <a:t>ブランチに入れる</a:t>
            </a:r>
            <a:endParaRPr lang="en-US" dirty="0"/>
          </a:p>
        </p:txBody>
      </p:sp>
      <p:sp>
        <p:nvSpPr>
          <p:cNvPr id="20" name="片側の 2 つの角を切り取った四角形 19"/>
          <p:cNvSpPr/>
          <p:nvPr/>
        </p:nvSpPr>
        <p:spPr>
          <a:xfrm rot="16200000">
            <a:off x="5566542" y="1300261"/>
            <a:ext cx="531196" cy="1224136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 smtClean="0">
                <a:solidFill>
                  <a:schemeClr val="tx1"/>
                </a:solidFill>
              </a:rPr>
              <a:t>ユーザ</a:t>
            </a:r>
            <a:r>
              <a:rPr lang="en-US" altLang="ja-JP" sz="1600" dirty="0" smtClean="0">
                <a:solidFill>
                  <a:schemeClr val="tx1"/>
                </a:solidFill>
              </a:rPr>
              <a:t>A</a:t>
            </a:r>
            <a:r>
              <a:rPr lang="ja-JP" altLang="en-US" sz="1600" dirty="0" smtClean="0">
                <a:solidFill>
                  <a:schemeClr val="tx1"/>
                </a:solidFill>
              </a:rPr>
              <a:t>用</a:t>
            </a:r>
            <a:endParaRPr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600" dirty="0" smtClean="0">
                <a:solidFill>
                  <a:schemeClr val="tx1"/>
                </a:solidFill>
              </a:rPr>
              <a:t>リリース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5" name="片側の 2 つの角を切り取った四角形 24"/>
          <p:cNvSpPr/>
          <p:nvPr/>
        </p:nvSpPr>
        <p:spPr>
          <a:xfrm rot="16200000">
            <a:off x="5377701" y="4207764"/>
            <a:ext cx="531196" cy="1224136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 smtClean="0">
                <a:solidFill>
                  <a:schemeClr val="tx1"/>
                </a:solidFill>
              </a:rPr>
              <a:t>ユーザ</a:t>
            </a:r>
            <a:r>
              <a:rPr lang="en-US" altLang="ja-JP" sz="1600" dirty="0" smtClean="0">
                <a:solidFill>
                  <a:schemeClr val="tx1"/>
                </a:solidFill>
              </a:rPr>
              <a:t>B</a:t>
            </a:r>
            <a:r>
              <a:rPr lang="ja-JP" altLang="en-US" sz="1600" dirty="0" smtClean="0">
                <a:solidFill>
                  <a:schemeClr val="tx1"/>
                </a:solidFill>
              </a:rPr>
              <a:t>用</a:t>
            </a:r>
            <a:endParaRPr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600" dirty="0" smtClean="0">
                <a:solidFill>
                  <a:schemeClr val="tx1"/>
                </a:solidFill>
              </a:rPr>
              <a:t>リリース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2339752" y="364498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</a:t>
            </a:r>
            <a:r>
              <a:rPr lang="ja-JP" altLang="en-US" dirty="0" smtClean="0"/>
              <a:t>ライン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56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89146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3200" b="1" dirty="0"/>
              <a:t>複数のユーザーに、それぞれ別にカスタマイズ</a:t>
            </a:r>
            <a:r>
              <a:rPr lang="ja-JP" altLang="ja-JP" sz="3200" b="1" dirty="0" smtClean="0"/>
              <a:t>した</a:t>
            </a:r>
            <a:endParaRPr lang="en-US" altLang="ja-JP" sz="3200" b="1" dirty="0" smtClean="0"/>
          </a:p>
          <a:p>
            <a:r>
              <a:rPr lang="ja-JP" altLang="ja-JP" sz="3200" b="1" dirty="0" smtClean="0"/>
              <a:t>製品</a:t>
            </a:r>
            <a:r>
              <a:rPr lang="ja-JP" altLang="ja-JP" sz="3200" b="1" dirty="0"/>
              <a:t>をリリースする</a:t>
            </a:r>
            <a:r>
              <a:rPr lang="ja-JP" altLang="ja-JP" sz="3200" b="1" dirty="0" smtClean="0"/>
              <a:t>とき</a:t>
            </a:r>
            <a:endParaRPr lang="en-US" sz="3200" b="1" dirty="0"/>
          </a:p>
        </p:txBody>
      </p:sp>
      <p:sp>
        <p:nvSpPr>
          <p:cNvPr id="21" name="角丸四角形 20"/>
          <p:cNvSpPr/>
          <p:nvPr/>
        </p:nvSpPr>
        <p:spPr>
          <a:xfrm>
            <a:off x="2268224" y="1052736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7" name="曲折矢印 16"/>
          <p:cNvSpPr/>
          <p:nvPr/>
        </p:nvSpPr>
        <p:spPr>
          <a:xfrm>
            <a:off x="4139951" y="2636911"/>
            <a:ext cx="1656183" cy="936103"/>
          </a:xfrm>
          <a:prstGeom prst="bentArrow">
            <a:avLst>
              <a:gd name="adj1" fmla="val 7411"/>
              <a:gd name="adj2" fmla="val 7781"/>
              <a:gd name="adj3" fmla="val 11283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曲折矢印 17"/>
          <p:cNvSpPr/>
          <p:nvPr/>
        </p:nvSpPr>
        <p:spPr>
          <a:xfrm flipV="1">
            <a:off x="4287930" y="3618128"/>
            <a:ext cx="1508205" cy="697687"/>
          </a:xfrm>
          <a:prstGeom prst="bentArrow">
            <a:avLst>
              <a:gd name="adj1" fmla="val 9603"/>
              <a:gd name="adj2" fmla="val 13941"/>
              <a:gd name="adj3" fmla="val 24641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627784" y="2350621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ユーザー</a:t>
            </a:r>
            <a:r>
              <a:rPr lang="en-US" altLang="ja-JP" dirty="0" smtClean="0"/>
              <a:t>A</a:t>
            </a:r>
            <a:r>
              <a:rPr lang="ja-JP" altLang="en-US" dirty="0" smtClean="0"/>
              <a:t>用ライン</a:t>
            </a:r>
            <a:endParaRPr lang="en-US" dirty="0"/>
          </a:p>
        </p:txBody>
      </p:sp>
      <p:sp>
        <p:nvSpPr>
          <p:cNvPr id="47" name="右矢印 46"/>
          <p:cNvSpPr/>
          <p:nvPr/>
        </p:nvSpPr>
        <p:spPr>
          <a:xfrm>
            <a:off x="2362355" y="3501008"/>
            <a:ext cx="2323878" cy="144016"/>
          </a:xfrm>
          <a:prstGeom prst="rightArrow">
            <a:avLst>
              <a:gd name="adj1" fmla="val 50000"/>
              <a:gd name="adj2" fmla="val 83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633521" y="4283804"/>
            <a:ext cx="2010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dirty="0" smtClean="0"/>
              <a:t>ユーザー</a:t>
            </a:r>
            <a:r>
              <a:rPr lang="en-US" altLang="ja-JP" dirty="0"/>
              <a:t>B</a:t>
            </a:r>
            <a:r>
              <a:rPr lang="ja-JP" altLang="en-US" dirty="0" smtClean="0"/>
              <a:t>用ライン</a:t>
            </a:r>
            <a:endParaRPr lang="en-US" dirty="0"/>
          </a:p>
        </p:txBody>
      </p:sp>
      <p:sp>
        <p:nvSpPr>
          <p:cNvPr id="29" name="円/楕円 28"/>
          <p:cNvSpPr/>
          <p:nvPr/>
        </p:nvSpPr>
        <p:spPr>
          <a:xfrm>
            <a:off x="5293271" y="4064818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1" name="円/楕円 30"/>
          <p:cNvSpPr/>
          <p:nvPr/>
        </p:nvSpPr>
        <p:spPr>
          <a:xfrm>
            <a:off x="5220072" y="2562175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35" name="曲線コネクタ 34"/>
          <p:cNvCxnSpPr/>
          <p:nvPr/>
        </p:nvCxnSpPr>
        <p:spPr>
          <a:xfrm rot="16200000" flipH="1">
            <a:off x="4313964" y="2018836"/>
            <a:ext cx="719841" cy="516311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曲線コネクタ 35"/>
          <p:cNvCxnSpPr/>
          <p:nvPr/>
        </p:nvCxnSpPr>
        <p:spPr>
          <a:xfrm rot="5400000" flipH="1" flipV="1">
            <a:off x="4163340" y="4347843"/>
            <a:ext cx="823446" cy="713953"/>
          </a:xfrm>
          <a:prstGeom prst="curvedConnector3">
            <a:avLst/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曲線コネクタ 37"/>
          <p:cNvCxnSpPr/>
          <p:nvPr/>
        </p:nvCxnSpPr>
        <p:spPr>
          <a:xfrm rot="10800000" flipH="1" flipV="1">
            <a:off x="5223198" y="1897126"/>
            <a:ext cx="438175" cy="811793"/>
          </a:xfrm>
          <a:prstGeom prst="curvedConnector4">
            <a:avLst>
              <a:gd name="adj1" fmla="val -52171"/>
              <a:gd name="adj2" fmla="val 9306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2467904" y="1196752"/>
            <a:ext cx="2464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ユーザー固有の修正は</a:t>
            </a:r>
            <a:endParaRPr lang="en-US" altLang="ja-JP" dirty="0" smtClean="0"/>
          </a:p>
          <a:p>
            <a:r>
              <a:rPr lang="ja-JP" altLang="en-US" dirty="0" smtClean="0"/>
              <a:t>そのユーザー専用の</a:t>
            </a:r>
            <a:endParaRPr lang="en-US" altLang="ja-JP" dirty="0" smtClean="0"/>
          </a:p>
          <a:p>
            <a:r>
              <a:rPr lang="ja-JP" altLang="en-US" dirty="0" smtClean="0"/>
              <a:t>ブランチに入れる</a:t>
            </a:r>
            <a:endParaRPr lang="en-US" dirty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2339752" y="370774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</a:t>
            </a:r>
            <a:r>
              <a:rPr lang="ja-JP" altLang="en-US" dirty="0" smtClean="0"/>
              <a:t>ライン</a:t>
            </a:r>
            <a:endParaRPr lang="en-US" dirty="0"/>
          </a:p>
        </p:txBody>
      </p:sp>
      <p:sp>
        <p:nvSpPr>
          <p:cNvPr id="22" name="片側の 2 つの角を切り取った四角形 21"/>
          <p:cNvSpPr/>
          <p:nvPr/>
        </p:nvSpPr>
        <p:spPr>
          <a:xfrm rot="16200000">
            <a:off x="5535732" y="1484340"/>
            <a:ext cx="247513" cy="842396"/>
          </a:xfrm>
          <a:prstGeom prst="snip2SameRect">
            <a:avLst>
              <a:gd name="adj1" fmla="val 48926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sz="1600" dirty="0" err="1" smtClean="0"/>
              <a:t>Ver.A.x</a:t>
            </a:r>
            <a:endParaRPr lang="en-US" sz="1600" dirty="0"/>
          </a:p>
        </p:txBody>
      </p:sp>
      <p:cxnSp>
        <p:nvCxnSpPr>
          <p:cNvPr id="24" name="曲線コネクタ 23"/>
          <p:cNvCxnSpPr/>
          <p:nvPr/>
        </p:nvCxnSpPr>
        <p:spPr>
          <a:xfrm rot="10800000" flipH="1" flipV="1">
            <a:off x="5318976" y="3409294"/>
            <a:ext cx="438175" cy="811793"/>
          </a:xfrm>
          <a:prstGeom prst="curvedConnector4">
            <a:avLst>
              <a:gd name="adj1" fmla="val -52171"/>
              <a:gd name="adj2" fmla="val 9306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片側の 2 つの角を切り取った四角形 25"/>
          <p:cNvSpPr/>
          <p:nvPr/>
        </p:nvSpPr>
        <p:spPr>
          <a:xfrm rot="16200000">
            <a:off x="5631510" y="2996508"/>
            <a:ext cx="247513" cy="842396"/>
          </a:xfrm>
          <a:prstGeom prst="snip2SameRect">
            <a:avLst>
              <a:gd name="adj1" fmla="val 48926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sz="1600" dirty="0" err="1" smtClean="0"/>
              <a:t>Ver.B.x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2832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329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Integration branch</a:t>
            </a:r>
            <a:endParaRPr lang="en-US" sz="3200" b="1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7" name="曲折矢印 16"/>
            <p:cNvSpPr/>
            <p:nvPr/>
          </p:nvSpPr>
          <p:spPr>
            <a:xfrm>
              <a:off x="2987824" y="2492896"/>
              <a:ext cx="1800200" cy="936103"/>
            </a:xfrm>
            <a:prstGeom prst="bentArrow">
              <a:avLst>
                <a:gd name="adj1" fmla="val 8473"/>
                <a:gd name="adj2" fmla="val 9905"/>
                <a:gd name="adj3" fmla="val 1128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曲折矢印 17"/>
            <p:cNvSpPr/>
            <p:nvPr/>
          </p:nvSpPr>
          <p:spPr>
            <a:xfrm flipV="1">
              <a:off x="3351827" y="3474112"/>
              <a:ext cx="1724229" cy="1395048"/>
            </a:xfrm>
            <a:prstGeom prst="bentArrow">
              <a:avLst>
                <a:gd name="adj1" fmla="val 6040"/>
                <a:gd name="adj2" fmla="val 6460"/>
                <a:gd name="adj3" fmla="val 8967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5199830" y="292494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47" name="右矢印 46"/>
            <p:cNvSpPr/>
            <p:nvPr/>
          </p:nvSpPr>
          <p:spPr>
            <a:xfrm>
              <a:off x="2362355" y="3375737"/>
              <a:ext cx="3289765" cy="178532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8" name="曲線コネクタ 27"/>
            <p:cNvCxnSpPr/>
            <p:nvPr/>
          </p:nvCxnSpPr>
          <p:spPr>
            <a:xfrm rot="5400000" flipH="1" flipV="1">
              <a:off x="4092525" y="4042594"/>
              <a:ext cx="733400" cy="832867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曲線コネクタ 24"/>
            <p:cNvCxnSpPr/>
            <p:nvPr/>
          </p:nvCxnSpPr>
          <p:spPr>
            <a:xfrm rot="16200000" flipH="1">
              <a:off x="4280381" y="2608172"/>
              <a:ext cx="497185" cy="32378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曲線コネクタ 26"/>
            <p:cNvCxnSpPr/>
            <p:nvPr/>
          </p:nvCxnSpPr>
          <p:spPr>
            <a:xfrm rot="16200000" flipH="1">
              <a:off x="4088334" y="2416125"/>
              <a:ext cx="497185" cy="707876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曲線コネクタ 39"/>
            <p:cNvCxnSpPr/>
            <p:nvPr/>
          </p:nvCxnSpPr>
          <p:spPr>
            <a:xfrm rot="5400000" flipH="1" flipV="1">
              <a:off x="4231093" y="4196780"/>
              <a:ext cx="733395" cy="524493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/>
            <p:nvPr/>
          </p:nvCxnSpPr>
          <p:spPr>
            <a:xfrm rot="5400000" flipH="1" flipV="1">
              <a:off x="4359680" y="4315841"/>
              <a:ext cx="733397" cy="28637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テキスト ボックス 65"/>
            <p:cNvSpPr txBox="1"/>
            <p:nvPr/>
          </p:nvSpPr>
          <p:spPr>
            <a:xfrm>
              <a:off x="2699792" y="1196752"/>
              <a:ext cx="267413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大量のバックポートで</a:t>
              </a:r>
              <a:endParaRPr lang="en-US" altLang="ja-JP" dirty="0" smtClean="0"/>
            </a:p>
            <a:p>
              <a:r>
                <a:rPr lang="ja-JP" altLang="en-US" dirty="0" smtClean="0"/>
                <a:t>メインラインを壊してしまう</a:t>
              </a:r>
              <a:endParaRPr lang="en-US" altLang="ja-JP" dirty="0" smtClean="0"/>
            </a:p>
            <a:p>
              <a:r>
                <a:rPr lang="ja-JP" altLang="en-US" dirty="0" smtClean="0"/>
                <a:t>可能性</a:t>
              </a:r>
              <a:r>
                <a:rPr lang="ja-JP" altLang="en-US" dirty="0"/>
                <a:t>がある</a:t>
              </a:r>
              <a:endParaRPr lang="en-US" altLang="ja-JP" dirty="0" smtClean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4427984" y="2916233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cxnSp>
          <p:nvCxnSpPr>
            <p:cNvPr id="35" name="曲線コネクタ 34"/>
            <p:cNvCxnSpPr/>
            <p:nvPr/>
          </p:nvCxnSpPr>
          <p:spPr>
            <a:xfrm rot="16200000" flipH="1">
              <a:off x="3930030" y="2257822"/>
              <a:ext cx="491852" cy="1029816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テキスト ボックス 43"/>
            <p:cNvSpPr txBox="1"/>
            <p:nvPr/>
          </p:nvSpPr>
          <p:spPr>
            <a:xfrm>
              <a:off x="4562475" y="3554780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4275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329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Integration branch</a:t>
            </a:r>
            <a:endParaRPr lang="en-US" sz="3200" b="1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0" name="曲折矢印 19"/>
            <p:cNvSpPr/>
            <p:nvPr/>
          </p:nvSpPr>
          <p:spPr>
            <a:xfrm flipV="1">
              <a:off x="3779912" y="3474111"/>
              <a:ext cx="1512167" cy="697687"/>
            </a:xfrm>
            <a:prstGeom prst="bentArrow">
              <a:avLst>
                <a:gd name="adj1" fmla="val 9603"/>
                <a:gd name="adj2" fmla="val 13941"/>
                <a:gd name="adj3" fmla="val 24641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曲折矢印 16"/>
            <p:cNvSpPr/>
            <p:nvPr/>
          </p:nvSpPr>
          <p:spPr>
            <a:xfrm>
              <a:off x="2987824" y="2492896"/>
              <a:ext cx="1800200" cy="936103"/>
            </a:xfrm>
            <a:prstGeom prst="bentArrow">
              <a:avLst>
                <a:gd name="adj1" fmla="val 8473"/>
                <a:gd name="adj2" fmla="val 9905"/>
                <a:gd name="adj3" fmla="val 1128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曲折矢印 17"/>
            <p:cNvSpPr/>
            <p:nvPr/>
          </p:nvSpPr>
          <p:spPr>
            <a:xfrm flipV="1">
              <a:off x="3351827" y="3474112"/>
              <a:ext cx="1724229" cy="1395048"/>
            </a:xfrm>
            <a:prstGeom prst="bentArrow">
              <a:avLst>
                <a:gd name="adj1" fmla="val 6040"/>
                <a:gd name="adj2" fmla="val 6460"/>
                <a:gd name="adj3" fmla="val 8967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5199830" y="292494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47" name="右矢印 46"/>
            <p:cNvSpPr/>
            <p:nvPr/>
          </p:nvSpPr>
          <p:spPr>
            <a:xfrm>
              <a:off x="2362355" y="3375737"/>
              <a:ext cx="3289765" cy="178532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8" name="曲線コネクタ 27"/>
            <p:cNvCxnSpPr/>
            <p:nvPr/>
          </p:nvCxnSpPr>
          <p:spPr>
            <a:xfrm rot="5400000" flipH="1" flipV="1">
              <a:off x="4092525" y="4042594"/>
              <a:ext cx="733400" cy="832867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曲線コネクタ 34"/>
            <p:cNvCxnSpPr/>
            <p:nvPr/>
          </p:nvCxnSpPr>
          <p:spPr>
            <a:xfrm rot="16200000" flipH="1">
              <a:off x="3491885" y="2680345"/>
              <a:ext cx="1512171" cy="122413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曲線コネクタ 24"/>
            <p:cNvCxnSpPr/>
            <p:nvPr/>
          </p:nvCxnSpPr>
          <p:spPr>
            <a:xfrm rot="16200000" flipH="1">
              <a:off x="3636944" y="2815880"/>
              <a:ext cx="1512174" cy="95306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曲線コネクタ 26"/>
            <p:cNvCxnSpPr/>
            <p:nvPr/>
          </p:nvCxnSpPr>
          <p:spPr>
            <a:xfrm rot="16200000" flipH="1">
              <a:off x="3779791" y="2968257"/>
              <a:ext cx="1512173" cy="64831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曲線コネクタ 39"/>
            <p:cNvCxnSpPr/>
            <p:nvPr/>
          </p:nvCxnSpPr>
          <p:spPr>
            <a:xfrm rot="5400000" flipH="1" flipV="1">
              <a:off x="4231093" y="4196780"/>
              <a:ext cx="733395" cy="524493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/>
            <p:nvPr/>
          </p:nvCxnSpPr>
          <p:spPr>
            <a:xfrm rot="5400000" flipH="1" flipV="1">
              <a:off x="4359680" y="4315841"/>
              <a:ext cx="733397" cy="28637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曲線コネクタ 60"/>
            <p:cNvCxnSpPr/>
            <p:nvPr/>
          </p:nvCxnSpPr>
          <p:spPr>
            <a:xfrm rot="5400000" flipH="1" flipV="1">
              <a:off x="4810217" y="3536521"/>
              <a:ext cx="625390" cy="48235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64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2276872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4509121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テキスト ボックス 65"/>
            <p:cNvSpPr txBox="1"/>
            <p:nvPr/>
          </p:nvSpPr>
          <p:spPr>
            <a:xfrm>
              <a:off x="2769222" y="1342509"/>
              <a:ext cx="33233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統合ブランチのビルドを安定</a:t>
              </a:r>
              <a:endParaRPr lang="en-US" altLang="ja-JP" dirty="0" smtClean="0"/>
            </a:p>
            <a:p>
              <a:r>
                <a:rPr lang="ja-JP" altLang="en-US" dirty="0" smtClean="0"/>
                <a:t>させてから、メインラインへポート</a:t>
              </a:r>
              <a:endParaRPr lang="en-US" dirty="0"/>
            </a:p>
          </p:txBody>
        </p:sp>
        <p:pic>
          <p:nvPicPr>
            <p:cNvPr id="22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5057" y="3789040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1281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4163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ソフトウェアの進化</a:t>
            </a:r>
            <a:endParaRPr kumimoji="1" lang="ja-JP" altLang="en-US" sz="3200" b="1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682028" y="1340768"/>
            <a:ext cx="7293398" cy="3212232"/>
            <a:chOff x="682028" y="1340768"/>
            <a:chExt cx="7293398" cy="3212232"/>
          </a:xfrm>
        </p:grpSpPr>
        <p:sp>
          <p:nvSpPr>
            <p:cNvPr id="9" name="曲折矢印 8"/>
            <p:cNvSpPr/>
            <p:nvPr/>
          </p:nvSpPr>
          <p:spPr>
            <a:xfrm>
              <a:off x="1360398" y="2527191"/>
              <a:ext cx="2519281" cy="981080"/>
            </a:xfrm>
            <a:prstGeom prst="bentArrow">
              <a:avLst>
                <a:gd name="adj1" fmla="val 7639"/>
                <a:gd name="adj2" fmla="val 11294"/>
                <a:gd name="adj3" fmla="val 19961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右矢印 9"/>
            <p:cNvSpPr/>
            <p:nvPr/>
          </p:nvSpPr>
          <p:spPr>
            <a:xfrm>
              <a:off x="682028" y="3467648"/>
              <a:ext cx="6414045" cy="191736"/>
            </a:xfrm>
            <a:prstGeom prst="rightArrow">
              <a:avLst>
                <a:gd name="adj1" fmla="val 46332"/>
                <a:gd name="adj2" fmla="val 10285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曲折矢印 10"/>
            <p:cNvSpPr/>
            <p:nvPr/>
          </p:nvSpPr>
          <p:spPr>
            <a:xfrm flipV="1">
              <a:off x="2022035" y="3600199"/>
              <a:ext cx="4073647" cy="909056"/>
            </a:xfrm>
            <a:prstGeom prst="bentArrow">
              <a:avLst>
                <a:gd name="adj1" fmla="val 7573"/>
                <a:gd name="adj2" fmla="val 12036"/>
                <a:gd name="adj3" fmla="val 2500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026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2276872"/>
              <a:ext cx="720080" cy="744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5346" y="3197994"/>
              <a:ext cx="720080" cy="744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曲折矢印 15"/>
            <p:cNvSpPr/>
            <p:nvPr/>
          </p:nvSpPr>
          <p:spPr>
            <a:xfrm>
              <a:off x="5129672" y="2493509"/>
              <a:ext cx="2675068" cy="1079188"/>
            </a:xfrm>
            <a:prstGeom prst="bentArrow">
              <a:avLst>
                <a:gd name="adj1" fmla="val 7753"/>
                <a:gd name="adj2" fmla="val 8147"/>
                <a:gd name="adj3" fmla="val 1749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曲折矢印 16"/>
            <p:cNvSpPr/>
            <p:nvPr/>
          </p:nvSpPr>
          <p:spPr>
            <a:xfrm>
              <a:off x="2157636" y="1641199"/>
              <a:ext cx="4104456" cy="981080"/>
            </a:xfrm>
            <a:prstGeom prst="bentArrow">
              <a:avLst>
                <a:gd name="adj1" fmla="val 7920"/>
                <a:gd name="adj2" fmla="val 9033"/>
                <a:gd name="adj3" fmla="val 19961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1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340768"/>
              <a:ext cx="720080" cy="744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円/楕円 17"/>
            <p:cNvSpPr/>
            <p:nvPr/>
          </p:nvSpPr>
          <p:spPr>
            <a:xfrm>
              <a:off x="1691680" y="2552650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円/楕円 18"/>
            <p:cNvSpPr/>
            <p:nvPr/>
          </p:nvSpPr>
          <p:spPr>
            <a:xfrm>
              <a:off x="2555776" y="2552650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円/楕円 19"/>
            <p:cNvSpPr/>
            <p:nvPr/>
          </p:nvSpPr>
          <p:spPr>
            <a:xfrm>
              <a:off x="2933818" y="2552650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/>
          </p:nvSpPr>
          <p:spPr>
            <a:xfrm>
              <a:off x="5639866" y="2502121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/>
          </p:nvSpPr>
          <p:spPr>
            <a:xfrm>
              <a:off x="6143922" y="2502121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/>
          </p:nvSpPr>
          <p:spPr>
            <a:xfrm>
              <a:off x="6647978" y="2502121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円/楕円 40"/>
            <p:cNvSpPr/>
            <p:nvPr/>
          </p:nvSpPr>
          <p:spPr>
            <a:xfrm>
              <a:off x="7152034" y="2502121"/>
              <a:ext cx="156270" cy="1562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円/楕円 47"/>
            <p:cNvSpPr/>
            <p:nvPr/>
          </p:nvSpPr>
          <p:spPr>
            <a:xfrm>
              <a:off x="2051720" y="2489607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4" name="グループ化 3"/>
            <p:cNvGrpSpPr/>
            <p:nvPr/>
          </p:nvGrpSpPr>
          <p:grpSpPr>
            <a:xfrm>
              <a:off x="2471514" y="4252714"/>
              <a:ext cx="3252614" cy="300286"/>
              <a:chOff x="2471514" y="4252714"/>
              <a:chExt cx="3252614" cy="300286"/>
            </a:xfrm>
          </p:grpSpPr>
          <p:sp>
            <p:nvSpPr>
              <p:cNvPr id="27" name="円/楕円 26"/>
              <p:cNvSpPr/>
              <p:nvPr/>
            </p:nvSpPr>
            <p:spPr>
              <a:xfrm>
                <a:off x="2471514" y="4324722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27"/>
              <p:cNvSpPr/>
              <p:nvPr/>
            </p:nvSpPr>
            <p:spPr>
              <a:xfrm>
                <a:off x="2975570" y="4324722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円/楕円 28"/>
              <p:cNvSpPr/>
              <p:nvPr/>
            </p:nvSpPr>
            <p:spPr>
              <a:xfrm>
                <a:off x="4271714" y="4324722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円/楕円 29"/>
              <p:cNvSpPr/>
              <p:nvPr/>
            </p:nvSpPr>
            <p:spPr>
              <a:xfrm>
                <a:off x="4847778" y="4324722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円/楕円 49"/>
              <p:cNvSpPr/>
              <p:nvPr/>
            </p:nvSpPr>
            <p:spPr>
              <a:xfrm>
                <a:off x="3579393" y="4252714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5" name="円/楕円 54"/>
              <p:cNvSpPr/>
              <p:nvPr/>
            </p:nvSpPr>
            <p:spPr>
              <a:xfrm>
                <a:off x="5423842" y="4252714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" name="グループ化 4"/>
            <p:cNvGrpSpPr/>
            <p:nvPr/>
          </p:nvGrpSpPr>
          <p:grpSpPr>
            <a:xfrm>
              <a:off x="2606565" y="1580021"/>
              <a:ext cx="3333587" cy="300286"/>
              <a:chOff x="2606565" y="1580021"/>
              <a:chExt cx="3333587" cy="300286"/>
            </a:xfrm>
          </p:grpSpPr>
          <p:sp>
            <p:nvSpPr>
              <p:cNvPr id="32" name="円/楕円 31"/>
              <p:cNvSpPr/>
              <p:nvPr/>
            </p:nvSpPr>
            <p:spPr>
              <a:xfrm>
                <a:off x="2606565" y="1652029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円/楕円 32"/>
              <p:cNvSpPr/>
              <p:nvPr/>
            </p:nvSpPr>
            <p:spPr>
              <a:xfrm>
                <a:off x="3007092" y="1652029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円/楕円 33"/>
              <p:cNvSpPr/>
              <p:nvPr/>
            </p:nvSpPr>
            <p:spPr>
              <a:xfrm>
                <a:off x="3407618" y="1652029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" name="円/楕円 34"/>
              <p:cNvSpPr/>
              <p:nvPr/>
            </p:nvSpPr>
            <p:spPr>
              <a:xfrm>
                <a:off x="4415730" y="1652029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6" name="円/楕円 35"/>
              <p:cNvSpPr/>
              <p:nvPr/>
            </p:nvSpPr>
            <p:spPr>
              <a:xfrm>
                <a:off x="4825366" y="1652029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5235001" y="1652029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7" name="円/楕円 56"/>
              <p:cNvSpPr/>
              <p:nvPr/>
            </p:nvSpPr>
            <p:spPr>
              <a:xfrm>
                <a:off x="3830413" y="1580021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4" name="円/楕円 53"/>
              <p:cNvSpPr/>
              <p:nvPr/>
            </p:nvSpPr>
            <p:spPr>
              <a:xfrm>
                <a:off x="5639866" y="1580021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grpSp>
          <p:nvGrpSpPr>
            <p:cNvPr id="2" name="グループ化 1"/>
            <p:cNvGrpSpPr/>
            <p:nvPr/>
          </p:nvGrpSpPr>
          <p:grpSpPr>
            <a:xfrm>
              <a:off x="907976" y="3415929"/>
              <a:ext cx="5775503" cy="300286"/>
              <a:chOff x="907976" y="3415929"/>
              <a:chExt cx="5775503" cy="300286"/>
            </a:xfrm>
          </p:grpSpPr>
          <p:sp>
            <p:nvSpPr>
              <p:cNvPr id="21" name="円/楕円 20"/>
              <p:cNvSpPr/>
              <p:nvPr/>
            </p:nvSpPr>
            <p:spPr>
              <a:xfrm>
                <a:off x="907976" y="348793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円/楕円 21"/>
              <p:cNvSpPr/>
              <p:nvPr/>
            </p:nvSpPr>
            <p:spPr>
              <a:xfrm>
                <a:off x="1322387" y="348793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円/楕円 22"/>
              <p:cNvSpPr/>
              <p:nvPr/>
            </p:nvSpPr>
            <p:spPr>
              <a:xfrm>
                <a:off x="2471514" y="348793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円/楕円 23"/>
              <p:cNvSpPr/>
              <p:nvPr/>
            </p:nvSpPr>
            <p:spPr>
              <a:xfrm>
                <a:off x="2903562" y="348793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円/楕円 24"/>
              <p:cNvSpPr/>
              <p:nvPr/>
            </p:nvSpPr>
            <p:spPr>
              <a:xfrm>
                <a:off x="3407618" y="348793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円/楕円 25"/>
              <p:cNvSpPr/>
              <p:nvPr/>
            </p:nvSpPr>
            <p:spPr>
              <a:xfrm>
                <a:off x="4487738" y="348793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2" name="円/楕円 41"/>
              <p:cNvSpPr/>
              <p:nvPr/>
            </p:nvSpPr>
            <p:spPr>
              <a:xfrm>
                <a:off x="5567858" y="348793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3" name="円/楕円 42"/>
              <p:cNvSpPr/>
              <p:nvPr/>
            </p:nvSpPr>
            <p:spPr>
              <a:xfrm>
                <a:off x="6017548" y="3487937"/>
                <a:ext cx="156270" cy="15627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円/楕円 48"/>
              <p:cNvSpPr/>
              <p:nvPr/>
            </p:nvSpPr>
            <p:spPr>
              <a:xfrm>
                <a:off x="1913380" y="3415929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1" name="円/楕円 50"/>
              <p:cNvSpPr/>
              <p:nvPr/>
            </p:nvSpPr>
            <p:spPr>
              <a:xfrm>
                <a:off x="3839666" y="3415929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2" name="円/楕円 51"/>
              <p:cNvSpPr/>
              <p:nvPr/>
            </p:nvSpPr>
            <p:spPr>
              <a:xfrm>
                <a:off x="5018689" y="3415929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6" name="円/楕円 55"/>
              <p:cNvSpPr/>
              <p:nvPr/>
            </p:nvSpPr>
            <p:spPr>
              <a:xfrm>
                <a:off x="6383193" y="3415929"/>
                <a:ext cx="300286" cy="3002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sp>
          <p:nvSpPr>
            <p:cNvPr id="53" name="円/楕円 52"/>
            <p:cNvSpPr/>
            <p:nvPr/>
          </p:nvSpPr>
          <p:spPr>
            <a:xfrm>
              <a:off x="3275856" y="2480642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72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329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Integration branch</a:t>
            </a:r>
            <a:endParaRPr lang="en-US" sz="3200" b="1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0" name="曲折矢印 19"/>
            <p:cNvSpPr/>
            <p:nvPr/>
          </p:nvSpPr>
          <p:spPr>
            <a:xfrm flipV="1">
              <a:off x="3779912" y="3474111"/>
              <a:ext cx="1512167" cy="697687"/>
            </a:xfrm>
            <a:prstGeom prst="bentArrow">
              <a:avLst>
                <a:gd name="adj1" fmla="val 9603"/>
                <a:gd name="adj2" fmla="val 13941"/>
                <a:gd name="adj3" fmla="val 24641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曲折矢印 16"/>
            <p:cNvSpPr/>
            <p:nvPr/>
          </p:nvSpPr>
          <p:spPr>
            <a:xfrm>
              <a:off x="2987824" y="2492896"/>
              <a:ext cx="1800200" cy="936103"/>
            </a:xfrm>
            <a:prstGeom prst="bentArrow">
              <a:avLst>
                <a:gd name="adj1" fmla="val 8473"/>
                <a:gd name="adj2" fmla="val 9905"/>
                <a:gd name="adj3" fmla="val 1128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曲折矢印 17"/>
            <p:cNvSpPr/>
            <p:nvPr/>
          </p:nvSpPr>
          <p:spPr>
            <a:xfrm flipV="1">
              <a:off x="3351827" y="3474112"/>
              <a:ext cx="1724229" cy="1395048"/>
            </a:xfrm>
            <a:prstGeom prst="bentArrow">
              <a:avLst>
                <a:gd name="adj1" fmla="val 6040"/>
                <a:gd name="adj2" fmla="val 6460"/>
                <a:gd name="adj3" fmla="val 8967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5199830" y="292494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47" name="右矢印 46"/>
            <p:cNvSpPr/>
            <p:nvPr/>
          </p:nvSpPr>
          <p:spPr>
            <a:xfrm>
              <a:off x="2362355" y="3375737"/>
              <a:ext cx="3289765" cy="178532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8" name="曲線コネクタ 27"/>
            <p:cNvCxnSpPr/>
            <p:nvPr/>
          </p:nvCxnSpPr>
          <p:spPr>
            <a:xfrm rot="5400000" flipH="1" flipV="1">
              <a:off x="4017886" y="4117235"/>
              <a:ext cx="733399" cy="68358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曲線コネクタ 34"/>
            <p:cNvCxnSpPr/>
            <p:nvPr/>
          </p:nvCxnSpPr>
          <p:spPr>
            <a:xfrm rot="16200000" flipH="1">
              <a:off x="3315577" y="2856653"/>
              <a:ext cx="1540742" cy="90009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曲線コネクタ 24"/>
            <p:cNvCxnSpPr/>
            <p:nvPr/>
          </p:nvCxnSpPr>
          <p:spPr>
            <a:xfrm rot="16200000" flipH="1">
              <a:off x="3455877" y="2996947"/>
              <a:ext cx="1540747" cy="61950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曲線コネクタ 26"/>
            <p:cNvCxnSpPr/>
            <p:nvPr/>
          </p:nvCxnSpPr>
          <p:spPr>
            <a:xfrm rot="16200000" flipH="1">
              <a:off x="3596826" y="3151222"/>
              <a:ext cx="1554070" cy="324278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曲線コネクタ 39"/>
            <p:cNvCxnSpPr/>
            <p:nvPr/>
          </p:nvCxnSpPr>
          <p:spPr>
            <a:xfrm rot="5400000" flipH="1" flipV="1">
              <a:off x="4164265" y="4263610"/>
              <a:ext cx="733395" cy="390836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/>
            <p:nvPr/>
          </p:nvCxnSpPr>
          <p:spPr>
            <a:xfrm rot="5400000" flipH="1" flipV="1">
              <a:off x="4288088" y="4387435"/>
              <a:ext cx="733396" cy="143187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曲線コネクタ 60"/>
            <p:cNvCxnSpPr/>
            <p:nvPr/>
          </p:nvCxnSpPr>
          <p:spPr>
            <a:xfrm rot="5400000" flipH="1" flipV="1">
              <a:off x="4636389" y="3565397"/>
              <a:ext cx="673675" cy="49369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64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2276872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4509121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テキスト ボックス 65"/>
            <p:cNvSpPr txBox="1"/>
            <p:nvPr/>
          </p:nvSpPr>
          <p:spPr>
            <a:xfrm>
              <a:off x="2879035" y="1188295"/>
              <a:ext cx="308449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統合ブランチのビルドを安定</a:t>
              </a:r>
              <a:endParaRPr lang="en-US" altLang="ja-JP" dirty="0" smtClean="0"/>
            </a:p>
            <a:p>
              <a:r>
                <a:rPr lang="ja-JP" altLang="en-US" dirty="0" smtClean="0"/>
                <a:t>させた後に、統合ブランチから</a:t>
              </a:r>
              <a:endParaRPr lang="en-US" altLang="ja-JP" dirty="0" smtClean="0"/>
            </a:p>
            <a:p>
              <a:r>
                <a:rPr lang="ja-JP" altLang="en-US" dirty="0" smtClean="0"/>
                <a:t>メインラインへポート</a:t>
              </a:r>
              <a:endParaRPr lang="en-US" dirty="0"/>
            </a:p>
          </p:txBody>
        </p:sp>
        <p:pic>
          <p:nvPicPr>
            <p:cNvPr id="22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5057" y="3789040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9" name="曲線コネクタ 28"/>
          <p:cNvCxnSpPr/>
          <p:nvPr/>
        </p:nvCxnSpPr>
        <p:spPr>
          <a:xfrm rot="5400000" flipH="1" flipV="1">
            <a:off x="4630351" y="3405945"/>
            <a:ext cx="514180" cy="679969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曲線コネクタ 30"/>
          <p:cNvCxnSpPr/>
          <p:nvPr/>
        </p:nvCxnSpPr>
        <p:spPr>
          <a:xfrm rot="5400000" flipH="1" flipV="1">
            <a:off x="4702864" y="4186010"/>
            <a:ext cx="366697" cy="216021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曲線コネクタ 32"/>
          <p:cNvCxnSpPr/>
          <p:nvPr/>
        </p:nvCxnSpPr>
        <p:spPr>
          <a:xfrm rot="5400000" flipH="1" flipV="1">
            <a:off x="4789513" y="3680116"/>
            <a:ext cx="635268" cy="225849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10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329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Integration branch</a:t>
            </a:r>
            <a:endParaRPr lang="en-US" sz="3200" b="1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0" name="曲折矢印 19"/>
            <p:cNvSpPr/>
            <p:nvPr/>
          </p:nvSpPr>
          <p:spPr>
            <a:xfrm flipV="1">
              <a:off x="3779912" y="3506149"/>
              <a:ext cx="1512167" cy="697687"/>
            </a:xfrm>
            <a:prstGeom prst="bentArrow">
              <a:avLst>
                <a:gd name="adj1" fmla="val 9603"/>
                <a:gd name="adj2" fmla="val 13941"/>
                <a:gd name="adj3" fmla="val 24641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7" name="曲折矢印 16"/>
            <p:cNvSpPr/>
            <p:nvPr/>
          </p:nvSpPr>
          <p:spPr>
            <a:xfrm>
              <a:off x="2987824" y="2492896"/>
              <a:ext cx="1800200" cy="936103"/>
            </a:xfrm>
            <a:prstGeom prst="bentArrow">
              <a:avLst>
                <a:gd name="adj1" fmla="val 8473"/>
                <a:gd name="adj2" fmla="val 9905"/>
                <a:gd name="adj3" fmla="val 1128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曲折矢印 17"/>
            <p:cNvSpPr/>
            <p:nvPr/>
          </p:nvSpPr>
          <p:spPr>
            <a:xfrm flipV="1">
              <a:off x="3351827" y="3474112"/>
              <a:ext cx="1724229" cy="1395048"/>
            </a:xfrm>
            <a:prstGeom prst="bentArrow">
              <a:avLst>
                <a:gd name="adj1" fmla="val 6040"/>
                <a:gd name="adj2" fmla="val 6460"/>
                <a:gd name="adj3" fmla="val 8967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5199830" y="292494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47" name="右矢印 46"/>
            <p:cNvSpPr/>
            <p:nvPr/>
          </p:nvSpPr>
          <p:spPr>
            <a:xfrm>
              <a:off x="2362355" y="3375737"/>
              <a:ext cx="3289765" cy="178532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8" name="曲線コネクタ 27"/>
            <p:cNvCxnSpPr/>
            <p:nvPr/>
          </p:nvCxnSpPr>
          <p:spPr>
            <a:xfrm rot="5400000" flipH="1" flipV="1">
              <a:off x="4092525" y="4042594"/>
              <a:ext cx="733400" cy="832867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曲線コネクタ 34"/>
            <p:cNvCxnSpPr/>
            <p:nvPr/>
          </p:nvCxnSpPr>
          <p:spPr>
            <a:xfrm rot="16200000" flipH="1">
              <a:off x="3404106" y="2768123"/>
              <a:ext cx="1554068" cy="109048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曲線コネクタ 24"/>
            <p:cNvCxnSpPr/>
            <p:nvPr/>
          </p:nvCxnSpPr>
          <p:spPr>
            <a:xfrm rot="16200000" flipH="1">
              <a:off x="3543437" y="2909387"/>
              <a:ext cx="1556003" cy="809880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曲線コネクタ 26"/>
            <p:cNvCxnSpPr/>
            <p:nvPr/>
          </p:nvCxnSpPr>
          <p:spPr>
            <a:xfrm rot="16200000" flipH="1">
              <a:off x="3692015" y="3056032"/>
              <a:ext cx="1554068" cy="514658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曲線コネクタ 39"/>
            <p:cNvCxnSpPr/>
            <p:nvPr/>
          </p:nvCxnSpPr>
          <p:spPr>
            <a:xfrm rot="5400000" flipH="1" flipV="1">
              <a:off x="4231093" y="4196780"/>
              <a:ext cx="733395" cy="524493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/>
            <p:nvPr/>
          </p:nvCxnSpPr>
          <p:spPr>
            <a:xfrm rot="5400000" flipH="1" flipV="1">
              <a:off x="4359680" y="4315841"/>
              <a:ext cx="733397" cy="28637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曲線コネクタ 60"/>
            <p:cNvCxnSpPr/>
            <p:nvPr/>
          </p:nvCxnSpPr>
          <p:spPr>
            <a:xfrm rot="5400000" flipH="1" flipV="1">
              <a:off x="4779881" y="3582609"/>
              <a:ext cx="614051" cy="410345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64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2276872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4509121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テキスト ボックス 65"/>
            <p:cNvSpPr txBox="1"/>
            <p:nvPr/>
          </p:nvSpPr>
          <p:spPr>
            <a:xfrm>
              <a:off x="2699792" y="1196752"/>
              <a:ext cx="251543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統合ブランチで</a:t>
              </a:r>
              <a:endParaRPr lang="en-US" altLang="ja-JP" dirty="0" smtClean="0"/>
            </a:p>
            <a:p>
              <a:r>
                <a:rPr lang="ja-JP" altLang="en-US" dirty="0" smtClean="0"/>
                <a:t>ビルドとテストをしてから</a:t>
              </a:r>
              <a:endParaRPr lang="en-US" altLang="ja-JP" dirty="0" smtClean="0"/>
            </a:p>
            <a:p>
              <a:r>
                <a:rPr lang="ja-JP" altLang="en-US" dirty="0" smtClean="0"/>
                <a:t>メインラインへポート</a:t>
              </a:r>
              <a:endParaRPr lang="en-US" dirty="0"/>
            </a:p>
          </p:txBody>
        </p:sp>
        <p:pic>
          <p:nvPicPr>
            <p:cNvPr id="22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5057" y="3789040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4" name="曲線コネクタ 23"/>
            <p:cNvCxnSpPr/>
            <p:nvPr/>
          </p:nvCxnSpPr>
          <p:spPr>
            <a:xfrm rot="5400000" flipH="1" flipV="1">
              <a:off x="4711822" y="3503940"/>
              <a:ext cx="612066" cy="56569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8389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032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致命的な不具合が見つかったとき</a:t>
            </a:r>
            <a:endParaRPr lang="en-US" sz="3200" b="1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5271506" y="3140968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2915816" y="4509120"/>
              <a:ext cx="259398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次バージョンのための</a:t>
              </a:r>
              <a:endParaRPr lang="en-US" altLang="ja-JP" dirty="0" smtClean="0"/>
            </a:p>
            <a:p>
              <a:r>
                <a:rPr lang="ja-JP" altLang="en-US" dirty="0" smtClean="0"/>
                <a:t>多くの修正がコミット済み</a:t>
              </a:r>
              <a:endParaRPr lang="en-US" altLang="ja-JP" dirty="0" smtClean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608734" y="1353542"/>
              <a:ext cx="364074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ここに修正を入れても、前回の</a:t>
              </a:r>
              <a:endParaRPr lang="en-US" altLang="ja-JP" dirty="0" smtClean="0"/>
            </a:p>
            <a:p>
              <a:r>
                <a:rPr lang="ja-JP" altLang="en-US" dirty="0" smtClean="0"/>
                <a:t>リリース</a:t>
              </a:r>
              <a:r>
                <a:rPr lang="ja-JP" altLang="en-US" dirty="0"/>
                <a:t>中</a:t>
              </a:r>
              <a:r>
                <a:rPr lang="ja-JP" altLang="en-US" dirty="0" smtClean="0"/>
                <a:t>の致命的な不具合だけを</a:t>
              </a:r>
              <a:endParaRPr lang="en-US" altLang="ja-JP" dirty="0" smtClean="0"/>
            </a:p>
            <a:p>
              <a:r>
                <a:rPr lang="ja-JP" altLang="en-US" dirty="0" smtClean="0"/>
                <a:t>修正することはできない</a:t>
              </a:r>
              <a:endParaRPr lang="en-US" altLang="ja-JP" dirty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3419872" y="2566645"/>
              <a:ext cx="9573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前回の</a:t>
              </a:r>
              <a:endParaRPr lang="en-US" altLang="ja-JP" dirty="0" smtClean="0"/>
            </a:p>
            <a:p>
              <a:r>
                <a:rPr lang="ja-JP" altLang="en-US" dirty="0" smtClean="0"/>
                <a:t>リリース</a:t>
              </a:r>
              <a:endParaRPr lang="en-US" dirty="0"/>
            </a:p>
          </p:txBody>
        </p:sp>
        <p:cxnSp>
          <p:nvCxnSpPr>
            <p:cNvPr id="25" name="曲線コネクタ 24"/>
            <p:cNvCxnSpPr>
              <a:stCxn id="24" idx="2"/>
              <a:endCxn id="30" idx="0"/>
            </p:cNvCxnSpPr>
            <p:nvPr/>
          </p:nvCxnSpPr>
          <p:spPr>
            <a:xfrm rot="5400000">
              <a:off x="3555123" y="3227868"/>
              <a:ext cx="358299" cy="328514"/>
            </a:xfrm>
            <a:prstGeom prst="curved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曲線コネクタ 27"/>
            <p:cNvCxnSpPr/>
            <p:nvPr/>
          </p:nvCxnSpPr>
          <p:spPr>
            <a:xfrm rot="16200000" flipH="1">
              <a:off x="4710009" y="2354888"/>
              <a:ext cx="935866" cy="77983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/>
            <p:nvPr/>
          </p:nvCxnSpPr>
          <p:spPr>
            <a:xfrm rot="5400000" flipH="1" flipV="1">
              <a:off x="4689300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曲線コネクタ 44"/>
            <p:cNvCxnSpPr/>
            <p:nvPr/>
          </p:nvCxnSpPr>
          <p:spPr>
            <a:xfrm rot="5400000" flipH="1" flipV="1">
              <a:off x="4221247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曲線コネクタ 45"/>
            <p:cNvCxnSpPr/>
            <p:nvPr/>
          </p:nvCxnSpPr>
          <p:spPr>
            <a:xfrm rot="5400000" flipH="1" flipV="1">
              <a:off x="3753195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右矢印 26"/>
            <p:cNvSpPr/>
            <p:nvPr/>
          </p:nvSpPr>
          <p:spPr>
            <a:xfrm>
              <a:off x="2483768" y="3643282"/>
              <a:ext cx="3240359" cy="1457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円/楕円 29"/>
            <p:cNvSpPr/>
            <p:nvPr/>
          </p:nvSpPr>
          <p:spPr>
            <a:xfrm>
              <a:off x="3419872" y="3571275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4139952" y="328498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1538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032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致命的な不具合が見つかったとき</a:t>
            </a:r>
            <a:endParaRPr lang="en-US" sz="3200" b="1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5271506" y="3140968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2915816" y="4509120"/>
              <a:ext cx="32431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次バージョンのための新機能が</a:t>
              </a:r>
              <a:endParaRPr lang="en-US" altLang="ja-JP" dirty="0" smtClean="0"/>
            </a:p>
            <a:p>
              <a:r>
                <a:rPr lang="ja-JP" altLang="en-US" dirty="0" smtClean="0"/>
                <a:t>たくさん追加済み</a:t>
              </a:r>
              <a:endParaRPr lang="en-US" altLang="ja-JP" dirty="0" smtClean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608734" y="1353542"/>
              <a:ext cx="364074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ここに修正を入れても、前回の</a:t>
              </a:r>
              <a:endParaRPr lang="en-US" altLang="ja-JP" dirty="0" smtClean="0"/>
            </a:p>
            <a:p>
              <a:r>
                <a:rPr lang="ja-JP" altLang="en-US" dirty="0" smtClean="0"/>
                <a:t>リリース</a:t>
              </a:r>
              <a:r>
                <a:rPr lang="ja-JP" altLang="en-US" dirty="0"/>
                <a:t>中</a:t>
              </a:r>
              <a:r>
                <a:rPr lang="ja-JP" altLang="en-US" dirty="0" smtClean="0"/>
                <a:t>の致命的な不具合だけを</a:t>
              </a:r>
              <a:endParaRPr lang="en-US" altLang="ja-JP" dirty="0" smtClean="0"/>
            </a:p>
            <a:p>
              <a:r>
                <a:rPr lang="ja-JP" altLang="en-US" dirty="0" smtClean="0"/>
                <a:t>修正することはできない</a:t>
              </a:r>
              <a:endParaRPr lang="en-US" altLang="ja-JP" dirty="0"/>
            </a:p>
          </p:txBody>
        </p:sp>
        <p:cxnSp>
          <p:nvCxnSpPr>
            <p:cNvPr id="25" name="曲線コネクタ 24"/>
            <p:cNvCxnSpPr/>
            <p:nvPr/>
          </p:nvCxnSpPr>
          <p:spPr>
            <a:xfrm rot="10800000" flipH="1" flipV="1">
              <a:off x="2987823" y="2877110"/>
              <a:ext cx="582191" cy="767913"/>
            </a:xfrm>
            <a:prstGeom prst="curvedConnector4">
              <a:avLst>
                <a:gd name="adj1" fmla="val -39265"/>
                <a:gd name="adj2" fmla="val 8985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曲線コネクタ 27"/>
            <p:cNvCxnSpPr/>
            <p:nvPr/>
          </p:nvCxnSpPr>
          <p:spPr>
            <a:xfrm rot="16200000" flipH="1">
              <a:off x="4710009" y="2354888"/>
              <a:ext cx="935866" cy="77983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/>
            <p:nvPr/>
          </p:nvCxnSpPr>
          <p:spPr>
            <a:xfrm rot="5400000" flipH="1" flipV="1">
              <a:off x="4689300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曲線コネクタ 44"/>
            <p:cNvCxnSpPr/>
            <p:nvPr/>
          </p:nvCxnSpPr>
          <p:spPr>
            <a:xfrm rot="5400000" flipH="1" flipV="1">
              <a:off x="4221247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曲線コネクタ 45"/>
            <p:cNvCxnSpPr/>
            <p:nvPr/>
          </p:nvCxnSpPr>
          <p:spPr>
            <a:xfrm rot="5400000" flipH="1" flipV="1">
              <a:off x="3753195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右矢印 26"/>
            <p:cNvSpPr/>
            <p:nvPr/>
          </p:nvSpPr>
          <p:spPr>
            <a:xfrm>
              <a:off x="2483768" y="3643282"/>
              <a:ext cx="3240359" cy="1457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円/楕円 29"/>
            <p:cNvSpPr/>
            <p:nvPr/>
          </p:nvSpPr>
          <p:spPr>
            <a:xfrm>
              <a:off x="3419872" y="3571275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4139952" y="328498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</p:grpSp>
      <p:sp>
        <p:nvSpPr>
          <p:cNvPr id="18" name="片側の 2 つの角を切り取った四角形 17"/>
          <p:cNvSpPr/>
          <p:nvPr/>
        </p:nvSpPr>
        <p:spPr>
          <a:xfrm rot="16200000">
            <a:off x="3316364" y="2281232"/>
            <a:ext cx="531196" cy="1224136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 smtClean="0">
                <a:solidFill>
                  <a:schemeClr val="tx1"/>
                </a:solidFill>
              </a:rPr>
              <a:t>前回の</a:t>
            </a:r>
            <a:endParaRPr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600" dirty="0" smtClean="0">
                <a:solidFill>
                  <a:schemeClr val="tx1"/>
                </a:solidFill>
              </a:rPr>
              <a:t>リリース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43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032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致命的な不具合が見つかったとき</a:t>
            </a:r>
            <a:endParaRPr lang="en-US" sz="3200" b="1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4281563" y="2492896"/>
              <a:ext cx="22910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こ</a:t>
              </a:r>
              <a:r>
                <a:rPr lang="ja-JP" altLang="en-US" dirty="0"/>
                <a:t>っち</a:t>
              </a:r>
              <a:r>
                <a:rPr lang="ja-JP" altLang="en-US" dirty="0" smtClean="0"/>
                <a:t>に修正を入れる</a:t>
              </a:r>
              <a:endParaRPr lang="en-US" altLang="ja-JP" dirty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2544212" y="1268760"/>
              <a:ext cx="27478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ここからバグフィックス版を</a:t>
              </a:r>
              <a:endParaRPr lang="en-US" altLang="ja-JP" dirty="0" smtClean="0"/>
            </a:p>
            <a:p>
              <a:r>
                <a:rPr lang="ja-JP" altLang="en-US" dirty="0" smtClean="0"/>
                <a:t>リリース</a:t>
              </a:r>
              <a:endParaRPr lang="en-US" dirty="0"/>
            </a:p>
          </p:txBody>
        </p:sp>
        <p:cxnSp>
          <p:nvCxnSpPr>
            <p:cNvPr id="25" name="曲線コネクタ 24"/>
            <p:cNvCxnSpPr>
              <a:endCxn id="27" idx="2"/>
            </p:cNvCxnSpPr>
            <p:nvPr/>
          </p:nvCxnSpPr>
          <p:spPr>
            <a:xfrm rot="16200000" flipH="1">
              <a:off x="2702391" y="2204337"/>
              <a:ext cx="1015980" cy="437488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曲線コネクタ 27"/>
            <p:cNvCxnSpPr>
              <a:stCxn id="13" idx="1"/>
            </p:cNvCxnSpPr>
            <p:nvPr/>
          </p:nvCxnSpPr>
          <p:spPr>
            <a:xfrm rot="10800000" flipV="1">
              <a:off x="3629769" y="2677562"/>
              <a:ext cx="651794" cy="607422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曲折矢印 25"/>
            <p:cNvSpPr/>
            <p:nvPr/>
          </p:nvSpPr>
          <p:spPr>
            <a:xfrm>
              <a:off x="3546310" y="2276871"/>
              <a:ext cx="593642" cy="1366411"/>
            </a:xfrm>
            <a:prstGeom prst="bentArrow">
              <a:avLst>
                <a:gd name="adj1" fmla="val 11064"/>
                <a:gd name="adj2" fmla="val 16642"/>
                <a:gd name="adj3" fmla="val 16936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円/楕円 26"/>
            <p:cNvSpPr/>
            <p:nvPr/>
          </p:nvSpPr>
          <p:spPr>
            <a:xfrm>
              <a:off x="3429125" y="2780928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3563888" y="1916832"/>
              <a:ext cx="1444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ja-JP" altLang="en-US" dirty="0" smtClean="0"/>
                <a:t>保守ブランチ</a:t>
              </a:r>
              <a:endParaRPr lang="en-US" dirty="0"/>
            </a:p>
          </p:txBody>
        </p:sp>
        <p:cxnSp>
          <p:nvCxnSpPr>
            <p:cNvPr id="35" name="曲線コネクタ 34"/>
            <p:cNvCxnSpPr/>
            <p:nvPr/>
          </p:nvCxnSpPr>
          <p:spPr>
            <a:xfrm rot="5400000" flipH="1" flipV="1">
              <a:off x="4689300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曲線コネクタ 35"/>
            <p:cNvCxnSpPr/>
            <p:nvPr/>
          </p:nvCxnSpPr>
          <p:spPr>
            <a:xfrm rot="5400000" flipH="1" flipV="1">
              <a:off x="4221247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曲線コネクタ 38"/>
            <p:cNvCxnSpPr/>
            <p:nvPr/>
          </p:nvCxnSpPr>
          <p:spPr>
            <a:xfrm rot="5400000" flipH="1" flipV="1">
              <a:off x="3753195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テキスト ボックス 39"/>
            <p:cNvSpPr txBox="1"/>
            <p:nvPr/>
          </p:nvSpPr>
          <p:spPr>
            <a:xfrm>
              <a:off x="4139952" y="328498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51" name="右矢印 50"/>
            <p:cNvSpPr/>
            <p:nvPr/>
          </p:nvSpPr>
          <p:spPr>
            <a:xfrm>
              <a:off x="2483768" y="3643282"/>
              <a:ext cx="3240359" cy="1457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円/楕円 83"/>
            <p:cNvSpPr/>
            <p:nvPr/>
          </p:nvSpPr>
          <p:spPr>
            <a:xfrm>
              <a:off x="3429125" y="3571275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938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032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致命的な不具合が見つかったとき</a:t>
            </a:r>
            <a:endParaRPr lang="en-US" sz="3200" b="1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5271506" y="3140968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2915816" y="4509120"/>
              <a:ext cx="32431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次バージョンのための新機能が</a:t>
              </a:r>
              <a:endParaRPr lang="en-US" altLang="ja-JP" dirty="0" smtClean="0"/>
            </a:p>
            <a:p>
              <a:r>
                <a:rPr lang="ja-JP" altLang="en-US" dirty="0" smtClean="0"/>
                <a:t>たくさん追加済み</a:t>
              </a:r>
              <a:endParaRPr lang="en-US" altLang="ja-JP" dirty="0" smtClean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608734" y="1353542"/>
              <a:ext cx="364074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ここに修正を入れても、いつぞやの</a:t>
              </a:r>
              <a:endParaRPr lang="en-US" altLang="ja-JP" dirty="0" smtClean="0"/>
            </a:p>
            <a:p>
              <a:r>
                <a:rPr lang="ja-JP" altLang="en-US" dirty="0" smtClean="0"/>
                <a:t>リリース</a:t>
              </a:r>
              <a:r>
                <a:rPr lang="ja-JP" altLang="en-US" dirty="0"/>
                <a:t>中</a:t>
              </a:r>
              <a:r>
                <a:rPr lang="ja-JP" altLang="en-US" dirty="0" smtClean="0"/>
                <a:t>の致命的な不具合だけを</a:t>
              </a:r>
              <a:endParaRPr lang="en-US" altLang="ja-JP" dirty="0" smtClean="0"/>
            </a:p>
            <a:p>
              <a:r>
                <a:rPr lang="ja-JP" altLang="en-US" dirty="0" smtClean="0"/>
                <a:t>修正することはできない</a:t>
              </a:r>
              <a:endParaRPr lang="en-US" altLang="ja-JP" dirty="0"/>
            </a:p>
          </p:txBody>
        </p:sp>
        <p:cxnSp>
          <p:nvCxnSpPr>
            <p:cNvPr id="25" name="曲線コネクタ 24"/>
            <p:cNvCxnSpPr/>
            <p:nvPr/>
          </p:nvCxnSpPr>
          <p:spPr>
            <a:xfrm rot="10800000" flipH="1" flipV="1">
              <a:off x="2987823" y="2877110"/>
              <a:ext cx="582191" cy="767913"/>
            </a:xfrm>
            <a:prstGeom prst="curvedConnector4">
              <a:avLst>
                <a:gd name="adj1" fmla="val -39265"/>
                <a:gd name="adj2" fmla="val 8985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曲線コネクタ 27"/>
            <p:cNvCxnSpPr/>
            <p:nvPr/>
          </p:nvCxnSpPr>
          <p:spPr>
            <a:xfrm rot="16200000" flipH="1">
              <a:off x="4710009" y="2354888"/>
              <a:ext cx="935866" cy="779834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曲線コネクタ 40"/>
            <p:cNvCxnSpPr/>
            <p:nvPr/>
          </p:nvCxnSpPr>
          <p:spPr>
            <a:xfrm rot="5400000" flipH="1" flipV="1">
              <a:off x="4689300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曲線コネクタ 44"/>
            <p:cNvCxnSpPr/>
            <p:nvPr/>
          </p:nvCxnSpPr>
          <p:spPr>
            <a:xfrm rot="5400000" flipH="1" flipV="1">
              <a:off x="4221247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曲線コネクタ 45"/>
            <p:cNvCxnSpPr/>
            <p:nvPr/>
          </p:nvCxnSpPr>
          <p:spPr>
            <a:xfrm rot="5400000" flipH="1" flipV="1">
              <a:off x="3753195" y="3887765"/>
              <a:ext cx="648071" cy="450621"/>
            </a:xfrm>
            <a:prstGeom prst="curvedConnector3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右矢印 26"/>
            <p:cNvSpPr/>
            <p:nvPr/>
          </p:nvSpPr>
          <p:spPr>
            <a:xfrm>
              <a:off x="2483768" y="3643282"/>
              <a:ext cx="3240359" cy="145757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円/楕円 29"/>
            <p:cNvSpPr/>
            <p:nvPr/>
          </p:nvSpPr>
          <p:spPr>
            <a:xfrm>
              <a:off x="3419872" y="3571275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4139952" y="328498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</p:grpSp>
      <p:sp>
        <p:nvSpPr>
          <p:cNvPr id="18" name="片側の 2 つの角を切り取った四角形 17"/>
          <p:cNvSpPr/>
          <p:nvPr/>
        </p:nvSpPr>
        <p:spPr>
          <a:xfrm rot="16200000">
            <a:off x="3298586" y="2335115"/>
            <a:ext cx="414093" cy="1107338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 smtClean="0">
                <a:solidFill>
                  <a:schemeClr val="tx1"/>
                </a:solidFill>
              </a:rPr>
              <a:t>いつぞや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29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6032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致命的な不具合が見つかったとき</a:t>
            </a:r>
            <a:endParaRPr lang="en-US" sz="3200" b="1" dirty="0"/>
          </a:p>
        </p:txBody>
      </p:sp>
      <p:sp>
        <p:nvSpPr>
          <p:cNvPr id="21" name="角丸四角形 20"/>
          <p:cNvSpPr/>
          <p:nvPr/>
        </p:nvSpPr>
        <p:spPr>
          <a:xfrm>
            <a:off x="2268224" y="1052736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281563" y="2492896"/>
            <a:ext cx="229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こ</a:t>
            </a:r>
            <a:r>
              <a:rPr lang="ja-JP" altLang="en-US" dirty="0"/>
              <a:t>っち</a:t>
            </a:r>
            <a:r>
              <a:rPr lang="ja-JP" altLang="en-US" dirty="0" smtClean="0"/>
              <a:t>に修正を入れる</a:t>
            </a:r>
            <a:endParaRPr lang="en-US" altLang="ja-JP" dirty="0"/>
          </a:p>
        </p:txBody>
      </p:sp>
      <p:cxnSp>
        <p:nvCxnSpPr>
          <p:cNvPr id="25" name="曲線コネクタ 24"/>
          <p:cNvCxnSpPr/>
          <p:nvPr/>
        </p:nvCxnSpPr>
        <p:spPr>
          <a:xfrm rot="10800000">
            <a:off x="3430758" y="2931072"/>
            <a:ext cx="421162" cy="2289165"/>
          </a:xfrm>
          <a:prstGeom prst="curvedConnector3">
            <a:avLst>
              <a:gd name="adj1" fmla="val 22877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曲線コネクタ 27"/>
          <p:cNvCxnSpPr>
            <a:stCxn id="13" idx="1"/>
          </p:cNvCxnSpPr>
          <p:nvPr/>
        </p:nvCxnSpPr>
        <p:spPr>
          <a:xfrm rot="10800000" flipV="1">
            <a:off x="3629769" y="2677562"/>
            <a:ext cx="651794" cy="607422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曲折矢印 25"/>
          <p:cNvSpPr/>
          <p:nvPr/>
        </p:nvSpPr>
        <p:spPr>
          <a:xfrm>
            <a:off x="3528380" y="2276871"/>
            <a:ext cx="593642" cy="1289303"/>
          </a:xfrm>
          <a:prstGeom prst="bentArrow">
            <a:avLst>
              <a:gd name="adj1" fmla="val 11064"/>
              <a:gd name="adj2" fmla="val 16642"/>
              <a:gd name="adj3" fmla="val 16936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円/楕円 26"/>
          <p:cNvSpPr/>
          <p:nvPr/>
        </p:nvSpPr>
        <p:spPr>
          <a:xfrm>
            <a:off x="3416350" y="2780928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419872" y="1844824"/>
            <a:ext cx="1444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dirty="0" smtClean="0"/>
              <a:t>保守ブランチ</a:t>
            </a:r>
            <a:endParaRPr lang="en-US" dirty="0"/>
          </a:p>
        </p:txBody>
      </p:sp>
      <p:cxnSp>
        <p:nvCxnSpPr>
          <p:cNvPr id="35" name="曲線コネクタ 34"/>
          <p:cNvCxnSpPr/>
          <p:nvPr/>
        </p:nvCxnSpPr>
        <p:spPr>
          <a:xfrm rot="5400000" flipH="1" flipV="1">
            <a:off x="4689300" y="3887765"/>
            <a:ext cx="648071" cy="450621"/>
          </a:xfrm>
          <a:prstGeom prst="curvedConnector3">
            <a:avLst/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曲線コネクタ 35"/>
          <p:cNvCxnSpPr/>
          <p:nvPr/>
        </p:nvCxnSpPr>
        <p:spPr>
          <a:xfrm rot="5400000" flipH="1" flipV="1">
            <a:off x="4221247" y="3887765"/>
            <a:ext cx="648071" cy="450621"/>
          </a:xfrm>
          <a:prstGeom prst="curvedConnector3">
            <a:avLst/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曲線コネクタ 38"/>
          <p:cNvCxnSpPr/>
          <p:nvPr/>
        </p:nvCxnSpPr>
        <p:spPr>
          <a:xfrm rot="5400000" flipH="1" flipV="1">
            <a:off x="3753195" y="3887765"/>
            <a:ext cx="648071" cy="450621"/>
          </a:xfrm>
          <a:prstGeom prst="curvedConnector3">
            <a:avLst/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テキスト ボックス 39"/>
          <p:cNvSpPr txBox="1"/>
          <p:nvPr/>
        </p:nvSpPr>
        <p:spPr>
          <a:xfrm>
            <a:off x="4139952" y="3284984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</a:t>
            </a:r>
            <a:r>
              <a:rPr lang="ja-JP" altLang="en-US" dirty="0" smtClean="0"/>
              <a:t>ライン</a:t>
            </a:r>
            <a:endParaRPr lang="en-US" dirty="0"/>
          </a:p>
        </p:txBody>
      </p:sp>
      <p:sp>
        <p:nvSpPr>
          <p:cNvPr id="51" name="右矢印 50"/>
          <p:cNvSpPr/>
          <p:nvPr/>
        </p:nvSpPr>
        <p:spPr>
          <a:xfrm>
            <a:off x="2483768" y="3643282"/>
            <a:ext cx="3240359" cy="145757"/>
          </a:xfrm>
          <a:prstGeom prst="rightArrow">
            <a:avLst>
              <a:gd name="adj1" fmla="val 50000"/>
              <a:gd name="adj2" fmla="val 83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円/楕円 83"/>
          <p:cNvSpPr/>
          <p:nvPr/>
        </p:nvSpPr>
        <p:spPr>
          <a:xfrm>
            <a:off x="3416350" y="3571275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片側の 2 つの角を切り取った四角形 17"/>
          <p:cNvSpPr/>
          <p:nvPr/>
        </p:nvSpPr>
        <p:spPr>
          <a:xfrm rot="16200000">
            <a:off x="3978042" y="3959630"/>
            <a:ext cx="558134" cy="1963078"/>
          </a:xfrm>
          <a:prstGeom prst="snip2SameRect">
            <a:avLst>
              <a:gd name="adj1" fmla="val 48926"/>
              <a:gd name="adj2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 smtClean="0">
                <a:solidFill>
                  <a:schemeClr val="tx1"/>
                </a:solidFill>
              </a:rPr>
              <a:t>いつぞやの</a:t>
            </a:r>
            <a:endParaRPr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600" dirty="0" smtClean="0">
                <a:solidFill>
                  <a:schemeClr val="tx1"/>
                </a:solidFill>
              </a:rPr>
              <a:t>バグフィックス版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32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129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Release-prep line</a:t>
            </a:r>
            <a:endParaRPr lang="en-US" sz="3200" b="1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4335402" y="3058074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339752" y="3264806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894897" y="4221088"/>
              <a:ext cx="31892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Ver.2 </a:t>
              </a:r>
              <a:r>
                <a:rPr lang="ja-JP" altLang="en-US" dirty="0" smtClean="0"/>
                <a:t>のための修正は</a:t>
              </a:r>
              <a:r>
                <a:rPr lang="ja-JP" altLang="en-US" dirty="0"/>
                <a:t>、</a:t>
              </a:r>
              <a:endParaRPr lang="en-US" altLang="ja-JP" dirty="0" smtClean="0"/>
            </a:p>
            <a:p>
              <a:r>
                <a:rPr lang="en-US" altLang="ja-JP" dirty="0" smtClean="0"/>
                <a:t>Ver.1 </a:t>
              </a:r>
              <a:r>
                <a:rPr lang="ja-JP" altLang="en-US" dirty="0" err="1" smtClean="0"/>
                <a:t>のリ</a:t>
              </a:r>
              <a:r>
                <a:rPr lang="ja-JP" altLang="en-US" dirty="0" smtClean="0"/>
                <a:t>リースが終わらないと</a:t>
              </a:r>
              <a:endParaRPr lang="en-US" altLang="ja-JP" dirty="0" smtClean="0"/>
            </a:p>
            <a:p>
              <a:r>
                <a:rPr lang="ja-JP" altLang="en-US" dirty="0" smtClean="0"/>
                <a:t>入れられない</a:t>
              </a:r>
              <a:endParaRPr lang="en-US" altLang="ja-JP" dirty="0"/>
            </a:p>
          </p:txBody>
        </p:sp>
        <p:cxnSp>
          <p:nvCxnSpPr>
            <p:cNvPr id="28" name="曲線コネクタ 27"/>
            <p:cNvCxnSpPr>
              <a:stCxn id="25" idx="2"/>
            </p:cNvCxnSpPr>
            <p:nvPr/>
          </p:nvCxnSpPr>
          <p:spPr>
            <a:xfrm rot="16200000" flipH="1">
              <a:off x="4273778" y="2276972"/>
              <a:ext cx="577809" cy="142077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曲線コネクタ 22"/>
            <p:cNvCxnSpPr>
              <a:stCxn id="13" idx="0"/>
            </p:cNvCxnSpPr>
            <p:nvPr/>
          </p:nvCxnSpPr>
          <p:spPr>
            <a:xfrm rot="5400000" flipH="1" flipV="1">
              <a:off x="4272509" y="3859876"/>
              <a:ext cx="578237" cy="144188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テキスト ボックス 24"/>
            <p:cNvSpPr txBox="1"/>
            <p:nvPr/>
          </p:nvSpPr>
          <p:spPr>
            <a:xfrm>
              <a:off x="3187152" y="1412776"/>
              <a:ext cx="26089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Ver.1 </a:t>
              </a:r>
              <a:r>
                <a:rPr lang="ja-JP" altLang="en-US" dirty="0" err="1" smtClean="0"/>
                <a:t>のリ</a:t>
              </a:r>
              <a:r>
                <a:rPr lang="ja-JP" altLang="en-US" dirty="0" smtClean="0"/>
                <a:t>リースのための</a:t>
              </a:r>
              <a:endParaRPr lang="en-US" altLang="ja-JP" dirty="0" smtClean="0"/>
            </a:p>
            <a:p>
              <a:r>
                <a:rPr lang="ja-JP" altLang="en-US" dirty="0" smtClean="0"/>
                <a:t>最後のコミットを準備中</a:t>
              </a:r>
              <a:endParaRPr lang="en-US" altLang="ja-JP" dirty="0"/>
            </a:p>
          </p:txBody>
        </p:sp>
      </p:grpSp>
      <p:sp>
        <p:nvSpPr>
          <p:cNvPr id="39" name="右矢印 38"/>
          <p:cNvSpPr/>
          <p:nvPr/>
        </p:nvSpPr>
        <p:spPr>
          <a:xfrm>
            <a:off x="2445250" y="3025416"/>
            <a:ext cx="2342774" cy="144016"/>
          </a:xfrm>
          <a:prstGeom prst="rightArrow">
            <a:avLst>
              <a:gd name="adj1" fmla="val 50000"/>
              <a:gd name="adj2" fmla="val 83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33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129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Release-prep line</a:t>
            </a:r>
            <a:endParaRPr lang="en-US" sz="3200" b="1" dirty="0"/>
          </a:p>
        </p:txBody>
      </p:sp>
      <p:sp>
        <p:nvSpPr>
          <p:cNvPr id="21" name="角丸四角形 20"/>
          <p:cNvSpPr/>
          <p:nvPr/>
        </p:nvSpPr>
        <p:spPr>
          <a:xfrm>
            <a:off x="2268224" y="1052736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2339752" y="326480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</a:t>
            </a:r>
            <a:r>
              <a:rPr lang="ja-JP" altLang="en-US" dirty="0" smtClean="0"/>
              <a:t>ライン</a:t>
            </a:r>
            <a:endParaRPr 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894897" y="4077072"/>
            <a:ext cx="2498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Ver.2 </a:t>
            </a:r>
            <a:r>
              <a:rPr lang="ja-JP" altLang="en-US" dirty="0" smtClean="0"/>
              <a:t>の作業を、</a:t>
            </a:r>
            <a:r>
              <a:rPr lang="en-US" altLang="ja-JP" dirty="0" smtClean="0"/>
              <a:t>Ver.1 </a:t>
            </a:r>
            <a:r>
              <a:rPr lang="ja-JP" altLang="en-US" dirty="0" smtClean="0"/>
              <a:t>の</a:t>
            </a:r>
            <a:endParaRPr lang="en-US" altLang="ja-JP" dirty="0" smtClean="0"/>
          </a:p>
          <a:p>
            <a:r>
              <a:rPr lang="ja-JP" altLang="en-US" dirty="0" smtClean="0"/>
              <a:t>リリース前に開始できる</a:t>
            </a:r>
            <a:endParaRPr lang="en-US" altLang="ja-JP" dirty="0"/>
          </a:p>
        </p:txBody>
      </p:sp>
      <p:cxnSp>
        <p:nvCxnSpPr>
          <p:cNvPr id="28" name="曲線コネクタ 27"/>
          <p:cNvCxnSpPr>
            <a:stCxn id="25" idx="2"/>
          </p:cNvCxnSpPr>
          <p:nvPr/>
        </p:nvCxnSpPr>
        <p:spPr>
          <a:xfrm rot="16200000" flipH="1">
            <a:off x="3705870" y="2014835"/>
            <a:ext cx="327908" cy="995997"/>
          </a:xfrm>
          <a:prstGeom prst="curvedConnector2">
            <a:avLst/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曲線コネクタ 22"/>
          <p:cNvCxnSpPr/>
          <p:nvPr/>
        </p:nvCxnSpPr>
        <p:spPr>
          <a:xfrm rot="5400000" flipH="1" flipV="1">
            <a:off x="3901232" y="3334297"/>
            <a:ext cx="933183" cy="552368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2531692" y="1702549"/>
            <a:ext cx="1680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準備ができたら</a:t>
            </a:r>
            <a:endParaRPr lang="en-US" altLang="ja-JP" dirty="0" smtClean="0"/>
          </a:p>
          <a:p>
            <a:r>
              <a:rPr lang="ja-JP" altLang="en-US" dirty="0" smtClean="0"/>
              <a:t>こ</a:t>
            </a:r>
            <a:r>
              <a:rPr lang="ja-JP" altLang="en-US" dirty="0"/>
              <a:t>っち</a:t>
            </a:r>
            <a:r>
              <a:rPr lang="ja-JP" altLang="en-US" dirty="0" smtClean="0"/>
              <a:t>に入れる</a:t>
            </a:r>
            <a:endParaRPr lang="en-US" altLang="ja-JP" dirty="0"/>
          </a:p>
        </p:txBody>
      </p:sp>
      <p:sp>
        <p:nvSpPr>
          <p:cNvPr id="20" name="曲折矢印 19"/>
          <p:cNvSpPr/>
          <p:nvPr/>
        </p:nvSpPr>
        <p:spPr>
          <a:xfrm>
            <a:off x="4421292" y="2203270"/>
            <a:ext cx="1302836" cy="854804"/>
          </a:xfrm>
          <a:prstGeom prst="bentArrow">
            <a:avLst>
              <a:gd name="adj1" fmla="val 7072"/>
              <a:gd name="adj2" fmla="val 8390"/>
              <a:gd name="adj3" fmla="val 15103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427984" y="1414517"/>
            <a:ext cx="1994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Ver.1</a:t>
            </a:r>
            <a:r>
              <a:rPr lang="ja-JP" altLang="en-US" dirty="0" smtClean="0"/>
              <a:t>の</a:t>
            </a:r>
            <a:endParaRPr lang="en-US" altLang="ja-JP" dirty="0" smtClean="0"/>
          </a:p>
          <a:p>
            <a:r>
              <a:rPr lang="ja-JP" altLang="en-US" dirty="0" smtClean="0"/>
              <a:t>リリース準備ライン</a:t>
            </a:r>
            <a:endParaRPr lang="en-US" dirty="0"/>
          </a:p>
        </p:txBody>
      </p:sp>
      <p:sp>
        <p:nvSpPr>
          <p:cNvPr id="45" name="右矢印 44"/>
          <p:cNvSpPr/>
          <p:nvPr/>
        </p:nvSpPr>
        <p:spPr>
          <a:xfrm>
            <a:off x="2445250" y="3025416"/>
            <a:ext cx="2424884" cy="144016"/>
          </a:xfrm>
          <a:prstGeom prst="rightArrow">
            <a:avLst>
              <a:gd name="adj1" fmla="val 50000"/>
              <a:gd name="adj2" fmla="val 83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円/楕円 13"/>
          <p:cNvSpPr/>
          <p:nvPr/>
        </p:nvSpPr>
        <p:spPr>
          <a:xfrm>
            <a:off x="5101902" y="2123331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曲線コネクタ 14"/>
          <p:cNvCxnSpPr>
            <a:stCxn id="14" idx="4"/>
          </p:cNvCxnSpPr>
          <p:nvPr/>
        </p:nvCxnSpPr>
        <p:spPr>
          <a:xfrm rot="16200000" flipH="1">
            <a:off x="5247627" y="2428034"/>
            <a:ext cx="336903" cy="32806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5414887" y="2708920"/>
            <a:ext cx="957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Ver.1</a:t>
            </a:r>
            <a:r>
              <a:rPr lang="ja-JP" altLang="en-US" dirty="0" smtClean="0"/>
              <a:t>の</a:t>
            </a:r>
            <a:endParaRPr lang="en-US" altLang="ja-JP" dirty="0" smtClean="0"/>
          </a:p>
          <a:p>
            <a:r>
              <a:rPr lang="ja-JP" altLang="en-US" dirty="0" smtClean="0"/>
              <a:t>リリース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58280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1664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Experimental line</a:t>
            </a:r>
            <a:endParaRPr lang="en-US" sz="3200" b="1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4047370" y="3068960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894897" y="1484784"/>
              <a:ext cx="28135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実験的な実装を試したいが</a:t>
              </a:r>
              <a:endParaRPr lang="en-US" altLang="ja-JP" dirty="0" smtClean="0"/>
            </a:p>
            <a:p>
              <a:r>
                <a:rPr lang="ja-JP" altLang="en-US" dirty="0" smtClean="0"/>
                <a:t>危険なので入れられない</a:t>
              </a:r>
              <a:endParaRPr lang="en-US" altLang="ja-JP" dirty="0"/>
            </a:p>
          </p:txBody>
        </p:sp>
        <p:cxnSp>
          <p:nvCxnSpPr>
            <p:cNvPr id="28" name="曲線コネクタ 27"/>
            <p:cNvCxnSpPr>
              <a:stCxn id="13" idx="2"/>
              <a:endCxn id="8" idx="0"/>
            </p:cNvCxnSpPr>
            <p:nvPr/>
          </p:nvCxnSpPr>
          <p:spPr>
            <a:xfrm rot="16200000" flipH="1">
              <a:off x="3854769" y="2578039"/>
              <a:ext cx="937845" cy="43996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右矢印 23"/>
            <p:cNvSpPr/>
            <p:nvPr/>
          </p:nvSpPr>
          <p:spPr>
            <a:xfrm>
              <a:off x="2445251" y="3684374"/>
              <a:ext cx="2120622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2339752" y="392376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8011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4163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 smtClean="0"/>
              <a:t>ソフトウェアの進化</a:t>
            </a:r>
            <a:endParaRPr kumimoji="1" lang="ja-JP" altLang="en-US" sz="3200" b="1" dirty="0"/>
          </a:p>
        </p:txBody>
      </p:sp>
      <p:sp>
        <p:nvSpPr>
          <p:cNvPr id="9" name="曲折矢印 8"/>
          <p:cNvSpPr/>
          <p:nvPr/>
        </p:nvSpPr>
        <p:spPr>
          <a:xfrm>
            <a:off x="1360398" y="2527191"/>
            <a:ext cx="2519281" cy="981080"/>
          </a:xfrm>
          <a:prstGeom prst="bentArrow">
            <a:avLst>
              <a:gd name="adj1" fmla="val 7639"/>
              <a:gd name="adj2" fmla="val 11294"/>
              <a:gd name="adj3" fmla="val 19961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右矢印 9"/>
          <p:cNvSpPr/>
          <p:nvPr/>
        </p:nvSpPr>
        <p:spPr>
          <a:xfrm>
            <a:off x="611560" y="3489832"/>
            <a:ext cx="6336704" cy="155191"/>
          </a:xfrm>
          <a:prstGeom prst="rightArrow">
            <a:avLst>
              <a:gd name="adj1" fmla="val 50000"/>
              <a:gd name="adj2" fmla="val 1095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曲折矢印 10"/>
          <p:cNvSpPr/>
          <p:nvPr/>
        </p:nvSpPr>
        <p:spPr>
          <a:xfrm flipV="1">
            <a:off x="2022035" y="3600199"/>
            <a:ext cx="4073647" cy="909056"/>
          </a:xfrm>
          <a:prstGeom prst="bentArrow">
            <a:avLst>
              <a:gd name="adj1" fmla="val 9406"/>
              <a:gd name="adj2" fmla="val 12036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yotsuda\AppData\Local\Microsoft\Windows\Temporary Internet Files\Content.IE5\9DO239OL\MC90031073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76872"/>
            <a:ext cx="720080" cy="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yotsuda\AppData\Local\Microsoft\Windows\Temporary Internet Files\Content.IE5\9DO239OL\MC90031073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188469"/>
            <a:ext cx="720080" cy="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曲折矢印 15"/>
          <p:cNvSpPr/>
          <p:nvPr/>
        </p:nvSpPr>
        <p:spPr>
          <a:xfrm>
            <a:off x="5137292" y="2443979"/>
            <a:ext cx="2531052" cy="1079188"/>
          </a:xfrm>
          <a:prstGeom prst="bentArrow">
            <a:avLst>
              <a:gd name="adj1" fmla="val 8459"/>
              <a:gd name="adj2" fmla="val 12207"/>
              <a:gd name="adj3" fmla="val 19961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曲折矢印 16"/>
          <p:cNvSpPr/>
          <p:nvPr/>
        </p:nvSpPr>
        <p:spPr>
          <a:xfrm>
            <a:off x="2195736" y="1610719"/>
            <a:ext cx="4104456" cy="981080"/>
          </a:xfrm>
          <a:prstGeom prst="bentArrow">
            <a:avLst>
              <a:gd name="adj1" fmla="val 7951"/>
              <a:gd name="adj2" fmla="val 11751"/>
              <a:gd name="adj3" fmla="val 19961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1" name="Picture 2" descr="C:\Users\yotsuda\AppData\Local\Microsoft\Windows\Temporary Internet Files\Content.IE5\9DO239OL\MC90031073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40768"/>
            <a:ext cx="720080" cy="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円/楕円 17"/>
          <p:cNvSpPr/>
          <p:nvPr/>
        </p:nvSpPr>
        <p:spPr>
          <a:xfrm>
            <a:off x="1801788" y="2560942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/>
        </p:nvSpPr>
        <p:spPr>
          <a:xfrm>
            <a:off x="2483768" y="2560942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/>
        </p:nvSpPr>
        <p:spPr>
          <a:xfrm>
            <a:off x="2903562" y="2560942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/>
        </p:nvSpPr>
        <p:spPr>
          <a:xfrm>
            <a:off x="907976" y="3487937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/>
          <p:cNvSpPr/>
          <p:nvPr/>
        </p:nvSpPr>
        <p:spPr>
          <a:xfrm>
            <a:off x="1322387" y="3487937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/>
        </p:nvSpPr>
        <p:spPr>
          <a:xfrm>
            <a:off x="2471514" y="3487937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円/楕円 23"/>
          <p:cNvSpPr/>
          <p:nvPr/>
        </p:nvSpPr>
        <p:spPr>
          <a:xfrm>
            <a:off x="2903562" y="3487937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円/楕円 24"/>
          <p:cNvSpPr/>
          <p:nvPr/>
        </p:nvSpPr>
        <p:spPr>
          <a:xfrm>
            <a:off x="3407618" y="3487937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/>
        </p:nvSpPr>
        <p:spPr>
          <a:xfrm>
            <a:off x="4487738" y="3487937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/>
          <p:cNvSpPr/>
          <p:nvPr/>
        </p:nvSpPr>
        <p:spPr>
          <a:xfrm>
            <a:off x="2471514" y="4324722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/>
        </p:nvSpPr>
        <p:spPr>
          <a:xfrm>
            <a:off x="2975570" y="4324722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/楕円 28"/>
          <p:cNvSpPr/>
          <p:nvPr/>
        </p:nvSpPr>
        <p:spPr>
          <a:xfrm>
            <a:off x="4271714" y="4324722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/>
        </p:nvSpPr>
        <p:spPr>
          <a:xfrm>
            <a:off x="4847778" y="4324722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/>
          <p:cNvSpPr/>
          <p:nvPr/>
        </p:nvSpPr>
        <p:spPr>
          <a:xfrm>
            <a:off x="2606565" y="1652694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/楕円 32"/>
          <p:cNvSpPr/>
          <p:nvPr/>
        </p:nvSpPr>
        <p:spPr>
          <a:xfrm>
            <a:off x="3007092" y="1652694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/>
        </p:nvSpPr>
        <p:spPr>
          <a:xfrm>
            <a:off x="3407618" y="1655695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34"/>
          <p:cNvSpPr/>
          <p:nvPr/>
        </p:nvSpPr>
        <p:spPr>
          <a:xfrm>
            <a:off x="4415730" y="1655695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35"/>
          <p:cNvSpPr/>
          <p:nvPr/>
        </p:nvSpPr>
        <p:spPr>
          <a:xfrm>
            <a:off x="4825366" y="1655695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5235001" y="1655983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37"/>
          <p:cNvSpPr/>
          <p:nvPr/>
        </p:nvSpPr>
        <p:spPr>
          <a:xfrm>
            <a:off x="5639866" y="2498572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38"/>
          <p:cNvSpPr/>
          <p:nvPr/>
        </p:nvSpPr>
        <p:spPr>
          <a:xfrm>
            <a:off x="6143922" y="2498860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/>
        </p:nvSpPr>
        <p:spPr>
          <a:xfrm>
            <a:off x="6647978" y="2498572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/>
        </p:nvSpPr>
        <p:spPr>
          <a:xfrm>
            <a:off x="7152034" y="2501861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/>
        </p:nvSpPr>
        <p:spPr>
          <a:xfrm>
            <a:off x="5567858" y="3487937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/楕円 42"/>
          <p:cNvSpPr/>
          <p:nvPr/>
        </p:nvSpPr>
        <p:spPr>
          <a:xfrm>
            <a:off x="6017548" y="3487937"/>
            <a:ext cx="156270" cy="1562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7"/>
          <p:cNvSpPr/>
          <p:nvPr/>
        </p:nvSpPr>
        <p:spPr>
          <a:xfrm>
            <a:off x="2078903" y="2488934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8"/>
          <p:cNvSpPr/>
          <p:nvPr/>
        </p:nvSpPr>
        <p:spPr>
          <a:xfrm>
            <a:off x="1913380" y="3415929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/>
        </p:nvSpPr>
        <p:spPr>
          <a:xfrm>
            <a:off x="3579393" y="4252714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円/楕円 50"/>
          <p:cNvSpPr/>
          <p:nvPr/>
        </p:nvSpPr>
        <p:spPr>
          <a:xfrm>
            <a:off x="3839666" y="3415929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/>
        </p:nvSpPr>
        <p:spPr>
          <a:xfrm>
            <a:off x="5018689" y="3415929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円/楕円 56"/>
          <p:cNvSpPr/>
          <p:nvPr/>
        </p:nvSpPr>
        <p:spPr>
          <a:xfrm>
            <a:off x="3830413" y="1583687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/>
        </p:nvSpPr>
        <p:spPr>
          <a:xfrm>
            <a:off x="5423842" y="4252714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/>
        </p:nvSpPr>
        <p:spPr>
          <a:xfrm>
            <a:off x="5639866" y="1583975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6" name="円/楕円 55"/>
          <p:cNvSpPr/>
          <p:nvPr/>
        </p:nvSpPr>
        <p:spPr>
          <a:xfrm>
            <a:off x="6383193" y="3415929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3" name="円/楕円 52"/>
          <p:cNvSpPr/>
          <p:nvPr/>
        </p:nvSpPr>
        <p:spPr>
          <a:xfrm>
            <a:off x="3275856" y="2488934"/>
            <a:ext cx="300286" cy="300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537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707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Experimental branch</a:t>
            </a:r>
            <a:endParaRPr lang="en-US" sz="3200" b="1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28" name="曲線コネクタ 27"/>
            <p:cNvCxnSpPr/>
            <p:nvPr/>
          </p:nvCxnSpPr>
          <p:spPr>
            <a:xfrm rot="16200000" flipH="1">
              <a:off x="3609586" y="2269443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右矢印 23"/>
            <p:cNvSpPr/>
            <p:nvPr/>
          </p:nvSpPr>
          <p:spPr>
            <a:xfrm>
              <a:off x="2445250" y="3684374"/>
              <a:ext cx="2558798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2339752" y="392376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cxnSp>
          <p:nvCxnSpPr>
            <p:cNvPr id="20" name="曲線コネクタ 19"/>
            <p:cNvCxnSpPr/>
            <p:nvPr/>
          </p:nvCxnSpPr>
          <p:spPr>
            <a:xfrm rot="16200000" flipH="1">
              <a:off x="3928775" y="2269443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テキスト ボックス 8"/>
            <p:cNvSpPr txBox="1"/>
            <p:nvPr/>
          </p:nvSpPr>
          <p:spPr>
            <a:xfrm>
              <a:off x="3419872" y="1414517"/>
              <a:ext cx="177805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実験的な実装は</a:t>
              </a:r>
              <a:endParaRPr lang="en-US" altLang="ja-JP" dirty="0" smtClean="0"/>
            </a:p>
            <a:p>
              <a:r>
                <a:rPr lang="ja-JP" altLang="en-US" dirty="0"/>
                <a:t>こっち</a:t>
              </a:r>
              <a:r>
                <a:rPr lang="ja-JP" altLang="en-US" dirty="0" smtClean="0"/>
                <a:t>に入れる</a:t>
              </a:r>
              <a:endParaRPr lang="en-US" dirty="0"/>
            </a:p>
          </p:txBody>
        </p:sp>
        <p:sp>
          <p:nvSpPr>
            <p:cNvPr id="33" name="曲折矢印 32"/>
            <p:cNvSpPr/>
            <p:nvPr/>
          </p:nvSpPr>
          <p:spPr>
            <a:xfrm>
              <a:off x="3476185" y="2780928"/>
              <a:ext cx="1407025" cy="920214"/>
            </a:xfrm>
            <a:prstGeom prst="bentArrow">
              <a:avLst>
                <a:gd name="adj1" fmla="val 7924"/>
                <a:gd name="adj2" fmla="val 9522"/>
                <a:gd name="adj3" fmla="val 15955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34" name="曲線コネクタ 33"/>
            <p:cNvCxnSpPr>
              <a:endCxn id="24" idx="0"/>
            </p:cNvCxnSpPr>
            <p:nvPr/>
          </p:nvCxnSpPr>
          <p:spPr>
            <a:xfrm rot="16200000" flipH="1">
              <a:off x="4172716" y="2973880"/>
              <a:ext cx="759430" cy="661557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曲線コネクタ 34"/>
            <p:cNvCxnSpPr>
              <a:endCxn id="24" idx="0"/>
            </p:cNvCxnSpPr>
            <p:nvPr/>
          </p:nvCxnSpPr>
          <p:spPr>
            <a:xfrm rot="16200000" flipH="1">
              <a:off x="4332311" y="3133475"/>
              <a:ext cx="759430" cy="342368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テキスト ボックス 47"/>
            <p:cNvSpPr txBox="1"/>
            <p:nvPr/>
          </p:nvSpPr>
          <p:spPr>
            <a:xfrm>
              <a:off x="5076056" y="3236783"/>
              <a:ext cx="149271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実験が</a:t>
              </a:r>
              <a:endParaRPr lang="en-US" altLang="ja-JP" dirty="0" smtClean="0"/>
            </a:p>
            <a:p>
              <a:r>
                <a:rPr lang="ja-JP" altLang="en-US" dirty="0"/>
                <a:t>うまく</a:t>
              </a:r>
              <a:r>
                <a:rPr lang="ja-JP" altLang="en-US" dirty="0" smtClean="0"/>
                <a:t>いったら</a:t>
              </a:r>
              <a:endParaRPr lang="en-US" altLang="ja-JP" dirty="0" smtClean="0"/>
            </a:p>
            <a:p>
              <a:r>
                <a:rPr lang="ja-JP" altLang="en-US" dirty="0" smtClean="0"/>
                <a:t>ブランチを</a:t>
              </a:r>
              <a:endParaRPr lang="en-US" altLang="ja-JP" dirty="0" smtClean="0"/>
            </a:p>
            <a:p>
              <a:r>
                <a:rPr lang="ja-JP" altLang="en-US" dirty="0" smtClean="0"/>
                <a:t>マージ</a:t>
              </a:r>
              <a:r>
                <a:rPr lang="ja-JP" altLang="en-US" dirty="0"/>
                <a:t>する</a:t>
              </a:r>
              <a:endParaRPr lang="en-US" dirty="0"/>
            </a:p>
          </p:txBody>
        </p:sp>
        <p:pic>
          <p:nvPicPr>
            <p:cNvPr id="32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2564904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7794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1664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Experimental line</a:t>
            </a:r>
            <a:endParaRPr lang="en-US" sz="3200" b="1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4057731" y="3114947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766521" y="1844824"/>
              <a:ext cx="28135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実験的な実装を試したいが</a:t>
              </a:r>
              <a:endParaRPr lang="en-US" altLang="ja-JP" dirty="0" smtClean="0"/>
            </a:p>
            <a:p>
              <a:r>
                <a:rPr lang="ja-JP" altLang="en-US" dirty="0" smtClean="0"/>
                <a:t>危険なので入れられない</a:t>
              </a:r>
              <a:endParaRPr lang="en-US" altLang="ja-JP" dirty="0"/>
            </a:p>
          </p:txBody>
        </p:sp>
        <p:cxnSp>
          <p:nvCxnSpPr>
            <p:cNvPr id="28" name="曲線コネクタ 27"/>
            <p:cNvCxnSpPr>
              <a:stCxn id="13" idx="2"/>
              <a:endCxn id="8" idx="0"/>
            </p:cNvCxnSpPr>
            <p:nvPr/>
          </p:nvCxnSpPr>
          <p:spPr>
            <a:xfrm rot="16200000" flipH="1">
              <a:off x="3952787" y="2711684"/>
              <a:ext cx="623792" cy="182733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右矢印 13"/>
            <p:cNvSpPr/>
            <p:nvPr/>
          </p:nvSpPr>
          <p:spPr>
            <a:xfrm>
              <a:off x="2517259" y="3900398"/>
              <a:ext cx="2120622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2411760" y="4139788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7355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707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Experimental branch</a:t>
            </a:r>
            <a:endParaRPr lang="en-US" sz="3200" b="1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2268224" y="1052736"/>
            <a:ext cx="4320293" cy="4320000"/>
            <a:chOff x="2268224" y="1052736"/>
            <a:chExt cx="4320293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28" name="曲線コネクタ 27"/>
            <p:cNvCxnSpPr/>
            <p:nvPr/>
          </p:nvCxnSpPr>
          <p:spPr>
            <a:xfrm rot="16200000" flipH="1">
              <a:off x="3681594" y="2485467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2411760" y="4139788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cxnSp>
          <p:nvCxnSpPr>
            <p:cNvPr id="20" name="曲線コネクタ 19"/>
            <p:cNvCxnSpPr/>
            <p:nvPr/>
          </p:nvCxnSpPr>
          <p:spPr>
            <a:xfrm rot="16200000" flipH="1">
              <a:off x="4000783" y="2485467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テキスト ボックス 8"/>
            <p:cNvSpPr txBox="1"/>
            <p:nvPr/>
          </p:nvSpPr>
          <p:spPr>
            <a:xfrm>
              <a:off x="2865957" y="1558533"/>
              <a:ext cx="177805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実験的な実装は</a:t>
              </a:r>
              <a:endParaRPr lang="en-US" altLang="ja-JP" dirty="0" smtClean="0"/>
            </a:p>
            <a:p>
              <a:r>
                <a:rPr lang="ja-JP" altLang="en-US" dirty="0"/>
                <a:t>こっち</a:t>
              </a:r>
              <a:r>
                <a:rPr lang="ja-JP" altLang="en-US" dirty="0" smtClean="0"/>
                <a:t>に入れる</a:t>
              </a:r>
              <a:endParaRPr lang="en-US" dirty="0"/>
            </a:p>
          </p:txBody>
        </p:sp>
        <p:sp>
          <p:nvSpPr>
            <p:cNvPr id="33" name="曲折矢印 32"/>
            <p:cNvSpPr/>
            <p:nvPr/>
          </p:nvSpPr>
          <p:spPr>
            <a:xfrm>
              <a:off x="3548193" y="3018218"/>
              <a:ext cx="1407025" cy="920214"/>
            </a:xfrm>
            <a:prstGeom prst="bentArrow">
              <a:avLst>
                <a:gd name="adj1" fmla="val 7924"/>
                <a:gd name="adj2" fmla="val 9522"/>
                <a:gd name="adj3" fmla="val 15955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2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25" y="2812827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右矢印 14"/>
            <p:cNvSpPr/>
            <p:nvPr/>
          </p:nvSpPr>
          <p:spPr>
            <a:xfrm>
              <a:off x="2517259" y="3900398"/>
              <a:ext cx="2120622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4788024" y="1772816"/>
              <a:ext cx="180049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実験が終われば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ja-JP" altLang="en-US" dirty="0" smtClean="0"/>
                <a:t>このブランチは</a:t>
              </a:r>
              <a:endParaRPr lang="en-US" altLang="ja-JP" dirty="0" smtClean="0"/>
            </a:p>
            <a:p>
              <a:r>
                <a:rPr lang="ja-JP" altLang="en-US" dirty="0" smtClean="0"/>
                <a:t>単純に破棄する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3822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129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Release-prep line</a:t>
            </a:r>
            <a:endParaRPr lang="en-US" sz="3200" b="1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339752" y="3264806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894897" y="4077072"/>
              <a:ext cx="249895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Ver.2 </a:t>
              </a:r>
              <a:r>
                <a:rPr lang="ja-JP" altLang="en-US" dirty="0" smtClean="0"/>
                <a:t>の作業を、</a:t>
              </a:r>
              <a:r>
                <a:rPr lang="en-US" altLang="ja-JP" dirty="0" smtClean="0"/>
                <a:t>Ver.1 </a:t>
              </a:r>
              <a:r>
                <a:rPr lang="ja-JP" altLang="en-US" dirty="0" smtClean="0"/>
                <a:t>の</a:t>
              </a:r>
              <a:endParaRPr lang="en-US" altLang="ja-JP" dirty="0" smtClean="0"/>
            </a:p>
            <a:p>
              <a:r>
                <a:rPr lang="ja-JP" altLang="en-US" dirty="0" smtClean="0"/>
                <a:t>リリース前に開始できる</a:t>
              </a:r>
              <a:endParaRPr lang="en-US" altLang="ja-JP" dirty="0"/>
            </a:p>
          </p:txBody>
        </p:sp>
        <p:cxnSp>
          <p:nvCxnSpPr>
            <p:cNvPr id="28" name="曲線コネクタ 27"/>
            <p:cNvCxnSpPr>
              <a:stCxn id="25" idx="2"/>
            </p:cNvCxnSpPr>
            <p:nvPr/>
          </p:nvCxnSpPr>
          <p:spPr>
            <a:xfrm rot="16200000" flipH="1">
              <a:off x="3705870" y="2014835"/>
              <a:ext cx="327908" cy="995997"/>
            </a:xfrm>
            <a:prstGeom prst="curvedConnector2">
              <a:avLst/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曲線コネクタ 22"/>
            <p:cNvCxnSpPr/>
            <p:nvPr/>
          </p:nvCxnSpPr>
          <p:spPr>
            <a:xfrm rot="5400000" flipH="1" flipV="1">
              <a:off x="3901232" y="3334297"/>
              <a:ext cx="933183" cy="552368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テキスト ボックス 24"/>
            <p:cNvSpPr txBox="1"/>
            <p:nvPr/>
          </p:nvSpPr>
          <p:spPr>
            <a:xfrm>
              <a:off x="2531692" y="1702549"/>
              <a:ext cx="16802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準備ができたら</a:t>
              </a:r>
              <a:endParaRPr lang="en-US" altLang="ja-JP" dirty="0" smtClean="0"/>
            </a:p>
            <a:p>
              <a:r>
                <a:rPr lang="ja-JP" altLang="en-US" dirty="0" smtClean="0"/>
                <a:t>こ</a:t>
              </a:r>
              <a:r>
                <a:rPr lang="ja-JP" altLang="en-US" dirty="0"/>
                <a:t>っち</a:t>
              </a:r>
              <a:r>
                <a:rPr lang="ja-JP" altLang="en-US" dirty="0" smtClean="0"/>
                <a:t>に入れる</a:t>
              </a:r>
              <a:endParaRPr lang="en-US" altLang="ja-JP" dirty="0"/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4427984" y="1556792"/>
              <a:ext cx="19944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Ver.1</a:t>
              </a:r>
              <a:r>
                <a:rPr lang="ja-JP" altLang="en-US" dirty="0" smtClean="0"/>
                <a:t>の</a:t>
              </a:r>
              <a:endParaRPr lang="en-US" altLang="ja-JP" dirty="0" smtClean="0"/>
            </a:p>
            <a:p>
              <a:r>
                <a:rPr lang="ja-JP" altLang="en-US" dirty="0" smtClean="0"/>
                <a:t>リリース準備ライン</a:t>
              </a:r>
              <a:endParaRPr lang="en-US" dirty="0"/>
            </a:p>
          </p:txBody>
        </p:sp>
        <p:sp>
          <p:nvSpPr>
            <p:cNvPr id="45" name="右矢印 44"/>
            <p:cNvSpPr/>
            <p:nvPr/>
          </p:nvSpPr>
          <p:spPr>
            <a:xfrm>
              <a:off x="2445250" y="3025416"/>
              <a:ext cx="2424884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曲折矢印 21"/>
            <p:cNvSpPr/>
            <p:nvPr/>
          </p:nvSpPr>
          <p:spPr>
            <a:xfrm>
              <a:off x="4421292" y="2203270"/>
              <a:ext cx="897683" cy="854804"/>
            </a:xfrm>
            <a:prstGeom prst="bentArrow">
              <a:avLst>
                <a:gd name="adj1" fmla="val 7072"/>
                <a:gd name="adj2" fmla="val 8390"/>
                <a:gd name="adj3" fmla="val 15103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252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708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development branch</a:t>
            </a:r>
            <a:endParaRPr lang="en-US" sz="3200" b="1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4191386" y="3068960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798199" y="1209526"/>
              <a:ext cx="299793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メインラインを安定したままに</a:t>
              </a:r>
              <a:endParaRPr lang="en-US" altLang="ja-JP" dirty="0" smtClean="0"/>
            </a:p>
            <a:p>
              <a:r>
                <a:rPr lang="ja-JP" altLang="en-US" dirty="0" smtClean="0"/>
                <a:t>保ちたい</a:t>
              </a:r>
              <a:r>
                <a:rPr lang="ja-JP" altLang="en-US" dirty="0"/>
                <a:t>ので</a:t>
              </a:r>
              <a:r>
                <a:rPr lang="ja-JP" altLang="en-US" dirty="0" smtClean="0"/>
                <a:t>、メインラインで</a:t>
              </a:r>
              <a:endParaRPr lang="en-US" altLang="ja-JP" dirty="0" smtClean="0"/>
            </a:p>
            <a:p>
              <a:r>
                <a:rPr lang="ja-JP" altLang="en-US" dirty="0" smtClean="0"/>
                <a:t>開発したくない</a:t>
              </a:r>
              <a:endParaRPr lang="en-US" altLang="ja-JP" dirty="0"/>
            </a:p>
          </p:txBody>
        </p:sp>
        <p:sp>
          <p:nvSpPr>
            <p:cNvPr id="24" name="右矢印 23"/>
            <p:cNvSpPr/>
            <p:nvPr/>
          </p:nvSpPr>
          <p:spPr>
            <a:xfrm>
              <a:off x="2445250" y="3684374"/>
              <a:ext cx="2558798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2339752" y="392376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5004048" y="2350621"/>
              <a:ext cx="154721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次バージョン</a:t>
              </a:r>
              <a:endParaRPr lang="en-US" altLang="ja-JP" dirty="0" smtClean="0"/>
            </a:p>
            <a:p>
              <a:r>
                <a:rPr lang="ja-JP" altLang="en-US" dirty="0" smtClean="0"/>
                <a:t>開発のための</a:t>
              </a:r>
              <a:endParaRPr lang="en-US" altLang="ja-JP" dirty="0" smtClean="0"/>
            </a:p>
            <a:p>
              <a:r>
                <a:rPr lang="ja-JP" altLang="en-US" dirty="0" smtClean="0"/>
                <a:t>修正</a:t>
              </a:r>
              <a:endParaRPr lang="en-US" dirty="0"/>
            </a:p>
          </p:txBody>
        </p:sp>
        <p:cxnSp>
          <p:nvCxnSpPr>
            <p:cNvPr id="34" name="曲線コネクタ 33"/>
            <p:cNvCxnSpPr/>
            <p:nvPr/>
          </p:nvCxnSpPr>
          <p:spPr>
            <a:xfrm rot="16200000" flipH="1">
              <a:off x="3609586" y="2456891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曲線コネクタ 34"/>
            <p:cNvCxnSpPr/>
            <p:nvPr/>
          </p:nvCxnSpPr>
          <p:spPr>
            <a:xfrm rot="16200000" flipH="1">
              <a:off x="3928775" y="2456891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曲線コネクタ 35"/>
            <p:cNvCxnSpPr/>
            <p:nvPr/>
          </p:nvCxnSpPr>
          <p:spPr>
            <a:xfrm rot="16200000" flipH="1">
              <a:off x="4247964" y="2456890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311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708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development branch</a:t>
            </a:r>
            <a:endParaRPr lang="en-US" sz="3200" b="1" dirty="0"/>
          </a:p>
        </p:txBody>
      </p:sp>
      <p:grpSp>
        <p:nvGrpSpPr>
          <p:cNvPr id="8" name="グループ化 7"/>
          <p:cNvGrpSpPr/>
          <p:nvPr/>
        </p:nvGrpSpPr>
        <p:grpSpPr>
          <a:xfrm>
            <a:off x="2268224" y="1052736"/>
            <a:ext cx="4335306" cy="4320000"/>
            <a:chOff x="2268224" y="1052736"/>
            <a:chExt cx="4335306" cy="4320000"/>
          </a:xfrm>
        </p:grpSpPr>
        <p:grpSp>
          <p:nvGrpSpPr>
            <p:cNvPr id="13" name="グループ化 12"/>
            <p:cNvGrpSpPr/>
            <p:nvPr/>
          </p:nvGrpSpPr>
          <p:grpSpPr>
            <a:xfrm>
              <a:off x="2268224" y="1052736"/>
              <a:ext cx="4320000" cy="4320000"/>
              <a:chOff x="2268224" y="1052736"/>
              <a:chExt cx="4320000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28" name="曲線コネクタ 27"/>
              <p:cNvCxnSpPr/>
              <p:nvPr/>
            </p:nvCxnSpPr>
            <p:spPr>
              <a:xfrm rot="16200000" flipH="1">
                <a:off x="3311862" y="226944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" name="右矢印 23"/>
              <p:cNvSpPr/>
              <p:nvPr/>
            </p:nvSpPr>
            <p:spPr>
              <a:xfrm>
                <a:off x="2445250" y="3684373"/>
                <a:ext cx="2774822" cy="152573"/>
              </a:xfrm>
              <a:prstGeom prst="rightArrow">
                <a:avLst>
                  <a:gd name="adj1" fmla="val 50000"/>
                  <a:gd name="adj2" fmla="val 8390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テキスト ボックス 25"/>
              <p:cNvSpPr txBox="1"/>
              <p:nvPr/>
            </p:nvSpPr>
            <p:spPr>
              <a:xfrm>
                <a:off x="2339752" y="3923764"/>
                <a:ext cx="13163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メインライン</a:t>
                </a:r>
                <a:endParaRPr lang="en-US" dirty="0"/>
              </a:p>
            </p:txBody>
          </p:sp>
          <p:cxnSp>
            <p:nvCxnSpPr>
              <p:cNvPr id="20" name="曲線コネクタ 19"/>
              <p:cNvCxnSpPr/>
              <p:nvPr/>
            </p:nvCxnSpPr>
            <p:spPr>
              <a:xfrm rot="16200000" flipH="1">
                <a:off x="3599894" y="226944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曲線コネクタ 21"/>
              <p:cNvCxnSpPr/>
              <p:nvPr/>
            </p:nvCxnSpPr>
            <p:spPr>
              <a:xfrm rot="16200000" flipH="1">
                <a:off x="3887925" y="2269442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" name="テキスト ボックス 8"/>
              <p:cNvSpPr txBox="1"/>
              <p:nvPr/>
            </p:nvSpPr>
            <p:spPr>
              <a:xfrm>
                <a:off x="3347864" y="1414517"/>
                <a:ext cx="200888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次バージョン</a:t>
                </a:r>
                <a:endParaRPr lang="en-US" altLang="ja-JP" dirty="0" smtClean="0"/>
              </a:p>
              <a:p>
                <a:r>
                  <a:rPr lang="ja-JP" altLang="en-US" dirty="0"/>
                  <a:t>開発</a:t>
                </a:r>
                <a:r>
                  <a:rPr lang="ja-JP" altLang="en-US" dirty="0" smtClean="0"/>
                  <a:t>のための修正</a:t>
                </a:r>
                <a:endParaRPr lang="en-US" dirty="0"/>
              </a:p>
            </p:txBody>
          </p:sp>
          <p:sp>
            <p:nvSpPr>
              <p:cNvPr id="33" name="曲折矢印 32"/>
              <p:cNvSpPr/>
              <p:nvPr/>
            </p:nvSpPr>
            <p:spPr>
              <a:xfrm>
                <a:off x="3476185" y="2780928"/>
                <a:ext cx="2607983" cy="920214"/>
              </a:xfrm>
              <a:prstGeom prst="bentArrow">
                <a:avLst>
                  <a:gd name="adj1" fmla="val 7924"/>
                  <a:gd name="adj2" fmla="val 9522"/>
                  <a:gd name="adj3" fmla="val 15955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4" name="曲線コネクタ 33"/>
              <p:cNvCxnSpPr/>
              <p:nvPr/>
            </p:nvCxnSpPr>
            <p:spPr>
              <a:xfrm rot="16200000" flipH="1">
                <a:off x="3689830" y="2995064"/>
                <a:ext cx="912983" cy="56681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曲線コネクタ 34"/>
              <p:cNvCxnSpPr/>
              <p:nvPr/>
            </p:nvCxnSpPr>
            <p:spPr>
              <a:xfrm rot="16200000" flipH="1">
                <a:off x="3829076" y="3134310"/>
                <a:ext cx="913271" cy="288032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曲線コネクタ 35"/>
              <p:cNvCxnSpPr/>
              <p:nvPr/>
            </p:nvCxnSpPr>
            <p:spPr>
              <a:xfrm rot="5400000">
                <a:off x="3973380" y="3278614"/>
                <a:ext cx="912695" cy="12700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8" name="テキスト ボックス 47"/>
              <p:cNvSpPr txBox="1"/>
              <p:nvPr/>
            </p:nvSpPr>
            <p:spPr>
              <a:xfrm>
                <a:off x="3353601" y="4249663"/>
                <a:ext cx="2010487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安定した段階で</a:t>
                </a:r>
                <a:endParaRPr lang="en-US" altLang="ja-JP" dirty="0" smtClean="0"/>
              </a:p>
              <a:p>
                <a:r>
                  <a:rPr lang="ja-JP" altLang="en-US" dirty="0" smtClean="0"/>
                  <a:t>メインラインに</a:t>
                </a:r>
                <a:endParaRPr lang="en-US" altLang="ja-JP" dirty="0" smtClean="0"/>
              </a:p>
              <a:p>
                <a:r>
                  <a:rPr lang="ja-JP" altLang="en-US" dirty="0" smtClean="0"/>
                  <a:t>まとめてポート</a:t>
                </a:r>
                <a:r>
                  <a:rPr lang="ja-JP" altLang="en-US" dirty="0"/>
                  <a:t>する</a:t>
                </a:r>
                <a:endParaRPr lang="en-US" dirty="0"/>
              </a:p>
            </p:txBody>
          </p:sp>
          <p:cxnSp>
            <p:nvCxnSpPr>
              <p:cNvPr id="39" name="曲線コネクタ 38"/>
              <p:cNvCxnSpPr/>
              <p:nvPr/>
            </p:nvCxnSpPr>
            <p:spPr>
              <a:xfrm rot="16200000" flipH="1">
                <a:off x="4391980" y="226776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曲線コネクタ 39"/>
              <p:cNvCxnSpPr/>
              <p:nvPr/>
            </p:nvCxnSpPr>
            <p:spPr>
              <a:xfrm rot="16200000" flipH="1">
                <a:off x="4680012" y="226776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8" name="テキスト ボックス 17"/>
            <p:cNvSpPr txBox="1"/>
            <p:nvPr/>
          </p:nvSpPr>
          <p:spPr>
            <a:xfrm>
              <a:off x="4932040" y="3131676"/>
              <a:ext cx="1452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開発用ライン</a:t>
              </a:r>
              <a:endParaRPr lang="en-US" dirty="0"/>
            </a:p>
          </p:txBody>
        </p:sp>
        <p:sp>
          <p:nvSpPr>
            <p:cNvPr id="19" name="円/楕円 18"/>
            <p:cNvSpPr/>
            <p:nvPr/>
          </p:nvSpPr>
          <p:spPr>
            <a:xfrm>
              <a:off x="5467275" y="2725241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円/楕円 22"/>
            <p:cNvSpPr/>
            <p:nvPr/>
          </p:nvSpPr>
          <p:spPr>
            <a:xfrm>
              <a:off x="4649341" y="3604195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5" name="曲線コネクタ 24"/>
            <p:cNvCxnSpPr>
              <a:stCxn id="19" idx="0"/>
            </p:cNvCxnSpPr>
            <p:nvPr/>
          </p:nvCxnSpPr>
          <p:spPr>
            <a:xfrm rot="5400000" flipH="1" flipV="1">
              <a:off x="5557884" y="2414979"/>
              <a:ext cx="369796" cy="250728"/>
            </a:xfrm>
            <a:prstGeom prst="curved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テキスト ボックス 26"/>
            <p:cNvSpPr txBox="1"/>
            <p:nvPr/>
          </p:nvSpPr>
          <p:spPr>
            <a:xfrm>
              <a:off x="5364088" y="1988840"/>
              <a:ext cx="12394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最新ビルド</a:t>
              </a:r>
              <a:endParaRPr lang="en-US" altLang="ja-JP" dirty="0" smtClean="0"/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5204766" y="3995772"/>
              <a:ext cx="12394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安定</a:t>
              </a:r>
              <a:r>
                <a:rPr lang="ja-JP" altLang="en-US" dirty="0" smtClean="0"/>
                <a:t>ビルド</a:t>
              </a:r>
              <a:endParaRPr lang="en-US" altLang="ja-JP" dirty="0" smtClean="0"/>
            </a:p>
          </p:txBody>
        </p:sp>
        <p:cxnSp>
          <p:nvCxnSpPr>
            <p:cNvPr id="30" name="曲線コネクタ 29"/>
            <p:cNvCxnSpPr>
              <a:stCxn id="23" idx="4"/>
            </p:cNvCxnSpPr>
            <p:nvPr/>
          </p:nvCxnSpPr>
          <p:spPr>
            <a:xfrm rot="16200000" flipH="1">
              <a:off x="4892125" y="3811840"/>
              <a:ext cx="235307" cy="420588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386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3708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development branch</a:t>
            </a:r>
            <a:endParaRPr lang="en-US" sz="3200" b="1" dirty="0"/>
          </a:p>
        </p:txBody>
      </p:sp>
      <p:grpSp>
        <p:nvGrpSpPr>
          <p:cNvPr id="8" name="グループ化 7"/>
          <p:cNvGrpSpPr/>
          <p:nvPr/>
        </p:nvGrpSpPr>
        <p:grpSpPr>
          <a:xfrm>
            <a:off x="2268224" y="1052736"/>
            <a:ext cx="4335306" cy="4320000"/>
            <a:chOff x="2268224" y="1052736"/>
            <a:chExt cx="4335306" cy="4320000"/>
          </a:xfrm>
        </p:grpSpPr>
        <p:grpSp>
          <p:nvGrpSpPr>
            <p:cNvPr id="13" name="グループ化 12"/>
            <p:cNvGrpSpPr/>
            <p:nvPr/>
          </p:nvGrpSpPr>
          <p:grpSpPr>
            <a:xfrm>
              <a:off x="2268224" y="1052736"/>
              <a:ext cx="4320000" cy="4320000"/>
              <a:chOff x="2268224" y="1052736"/>
              <a:chExt cx="4320000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28" name="曲線コネクタ 27"/>
              <p:cNvCxnSpPr/>
              <p:nvPr/>
            </p:nvCxnSpPr>
            <p:spPr>
              <a:xfrm rot="16200000" flipH="1">
                <a:off x="3311862" y="226944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" name="右矢印 23"/>
              <p:cNvSpPr/>
              <p:nvPr/>
            </p:nvSpPr>
            <p:spPr>
              <a:xfrm>
                <a:off x="2445250" y="3684373"/>
                <a:ext cx="2774822" cy="152573"/>
              </a:xfrm>
              <a:prstGeom prst="rightArrow">
                <a:avLst>
                  <a:gd name="adj1" fmla="val 50000"/>
                  <a:gd name="adj2" fmla="val 8390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テキスト ボックス 25"/>
              <p:cNvSpPr txBox="1"/>
              <p:nvPr/>
            </p:nvSpPr>
            <p:spPr>
              <a:xfrm>
                <a:off x="2339752" y="3923764"/>
                <a:ext cx="13163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メインライン</a:t>
                </a:r>
                <a:endParaRPr lang="en-US" dirty="0"/>
              </a:p>
            </p:txBody>
          </p:sp>
          <p:cxnSp>
            <p:nvCxnSpPr>
              <p:cNvPr id="20" name="曲線コネクタ 19"/>
              <p:cNvCxnSpPr/>
              <p:nvPr/>
            </p:nvCxnSpPr>
            <p:spPr>
              <a:xfrm rot="16200000" flipH="1">
                <a:off x="3599894" y="226944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曲線コネクタ 21"/>
              <p:cNvCxnSpPr/>
              <p:nvPr/>
            </p:nvCxnSpPr>
            <p:spPr>
              <a:xfrm rot="16200000" flipH="1">
                <a:off x="3887925" y="2269442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" name="テキスト ボックス 8"/>
              <p:cNvSpPr txBox="1"/>
              <p:nvPr/>
            </p:nvSpPr>
            <p:spPr>
              <a:xfrm>
                <a:off x="3347864" y="1414517"/>
                <a:ext cx="200888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次バージョン</a:t>
                </a:r>
                <a:endParaRPr lang="en-US" altLang="ja-JP" dirty="0" smtClean="0"/>
              </a:p>
              <a:p>
                <a:r>
                  <a:rPr lang="ja-JP" altLang="en-US" dirty="0"/>
                  <a:t>開発</a:t>
                </a:r>
                <a:r>
                  <a:rPr lang="ja-JP" altLang="en-US" dirty="0" smtClean="0"/>
                  <a:t>のための修正</a:t>
                </a:r>
                <a:endParaRPr lang="en-US" dirty="0"/>
              </a:p>
            </p:txBody>
          </p:sp>
          <p:sp>
            <p:nvSpPr>
              <p:cNvPr id="33" name="曲折矢印 32"/>
              <p:cNvSpPr/>
              <p:nvPr/>
            </p:nvSpPr>
            <p:spPr>
              <a:xfrm>
                <a:off x="3476185" y="2780928"/>
                <a:ext cx="2607983" cy="920214"/>
              </a:xfrm>
              <a:prstGeom prst="bentArrow">
                <a:avLst>
                  <a:gd name="adj1" fmla="val 7924"/>
                  <a:gd name="adj2" fmla="val 9522"/>
                  <a:gd name="adj3" fmla="val 15955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4" name="曲線コネクタ 33"/>
              <p:cNvCxnSpPr/>
              <p:nvPr/>
            </p:nvCxnSpPr>
            <p:spPr>
              <a:xfrm rot="16200000" flipH="1">
                <a:off x="3689830" y="2995064"/>
                <a:ext cx="912983" cy="56681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曲線コネクタ 34"/>
              <p:cNvCxnSpPr/>
              <p:nvPr/>
            </p:nvCxnSpPr>
            <p:spPr>
              <a:xfrm rot="16200000" flipH="1">
                <a:off x="3829076" y="3134310"/>
                <a:ext cx="913271" cy="288032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曲線コネクタ 35"/>
              <p:cNvCxnSpPr/>
              <p:nvPr/>
            </p:nvCxnSpPr>
            <p:spPr>
              <a:xfrm rot="5400000">
                <a:off x="3973380" y="3278614"/>
                <a:ext cx="912695" cy="12700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8" name="テキスト ボックス 47"/>
              <p:cNvSpPr txBox="1"/>
              <p:nvPr/>
            </p:nvSpPr>
            <p:spPr>
              <a:xfrm>
                <a:off x="2915816" y="4305870"/>
                <a:ext cx="2534668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開発用ライン</a:t>
                </a:r>
                <a:r>
                  <a:rPr lang="ja-JP" altLang="en-US" dirty="0"/>
                  <a:t>が</a:t>
                </a:r>
                <a:r>
                  <a:rPr lang="ja-JP" altLang="en-US" dirty="0" smtClean="0"/>
                  <a:t>安定した</a:t>
                </a:r>
                <a:endParaRPr lang="en-US" altLang="ja-JP" dirty="0" smtClean="0"/>
              </a:p>
              <a:p>
                <a:r>
                  <a:rPr lang="ja-JP" altLang="en-US" dirty="0" smtClean="0"/>
                  <a:t>段階で、メインラインに</a:t>
                </a:r>
                <a:endParaRPr lang="en-US" altLang="ja-JP" dirty="0" smtClean="0"/>
              </a:p>
              <a:p>
                <a:r>
                  <a:rPr lang="ja-JP" altLang="en-US" dirty="0"/>
                  <a:t>まとめて</a:t>
                </a:r>
                <a:r>
                  <a:rPr lang="ja-JP" altLang="en-US" dirty="0" smtClean="0"/>
                  <a:t>ポート</a:t>
                </a:r>
                <a:r>
                  <a:rPr lang="ja-JP" altLang="en-US" dirty="0"/>
                  <a:t>する</a:t>
                </a:r>
                <a:endParaRPr lang="en-US" dirty="0"/>
              </a:p>
            </p:txBody>
          </p:sp>
          <p:cxnSp>
            <p:nvCxnSpPr>
              <p:cNvPr id="39" name="曲線コネクタ 38"/>
              <p:cNvCxnSpPr/>
              <p:nvPr/>
            </p:nvCxnSpPr>
            <p:spPr>
              <a:xfrm rot="16200000" flipH="1">
                <a:off x="4391980" y="226776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曲線コネクタ 39"/>
              <p:cNvCxnSpPr/>
              <p:nvPr/>
            </p:nvCxnSpPr>
            <p:spPr>
              <a:xfrm rot="16200000" flipH="1">
                <a:off x="4680012" y="226776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8" name="テキスト ボックス 17"/>
            <p:cNvSpPr txBox="1"/>
            <p:nvPr/>
          </p:nvSpPr>
          <p:spPr>
            <a:xfrm>
              <a:off x="4932040" y="3131676"/>
              <a:ext cx="1452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開発用ライン</a:t>
              </a:r>
              <a:endParaRPr lang="en-US" dirty="0"/>
            </a:p>
          </p:txBody>
        </p:sp>
        <p:sp>
          <p:nvSpPr>
            <p:cNvPr id="19" name="円/楕円 18"/>
            <p:cNvSpPr/>
            <p:nvPr/>
          </p:nvSpPr>
          <p:spPr>
            <a:xfrm>
              <a:off x="5467275" y="2725241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円/楕円 22"/>
            <p:cNvSpPr/>
            <p:nvPr/>
          </p:nvSpPr>
          <p:spPr>
            <a:xfrm>
              <a:off x="4649341" y="3604195"/>
              <a:ext cx="300286" cy="3002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5" name="曲線コネクタ 24"/>
            <p:cNvCxnSpPr>
              <a:stCxn id="19" idx="0"/>
            </p:cNvCxnSpPr>
            <p:nvPr/>
          </p:nvCxnSpPr>
          <p:spPr>
            <a:xfrm rot="5400000" flipH="1" flipV="1">
              <a:off x="5557884" y="2414979"/>
              <a:ext cx="369796" cy="250728"/>
            </a:xfrm>
            <a:prstGeom prst="curved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テキスト ボックス 26"/>
            <p:cNvSpPr txBox="1"/>
            <p:nvPr/>
          </p:nvSpPr>
          <p:spPr>
            <a:xfrm>
              <a:off x="5364088" y="1988840"/>
              <a:ext cx="12394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最新ビルド</a:t>
              </a:r>
              <a:endParaRPr lang="en-US" altLang="ja-JP" dirty="0" smtClean="0"/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5204766" y="3995772"/>
              <a:ext cx="12394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安定</a:t>
              </a:r>
              <a:r>
                <a:rPr lang="ja-JP" altLang="en-US" dirty="0" smtClean="0"/>
                <a:t>ビルド</a:t>
              </a:r>
              <a:endParaRPr lang="en-US" altLang="ja-JP" dirty="0" smtClean="0"/>
            </a:p>
          </p:txBody>
        </p:sp>
        <p:cxnSp>
          <p:nvCxnSpPr>
            <p:cNvPr id="30" name="曲線コネクタ 29"/>
            <p:cNvCxnSpPr>
              <a:stCxn id="23" idx="4"/>
            </p:cNvCxnSpPr>
            <p:nvPr/>
          </p:nvCxnSpPr>
          <p:spPr>
            <a:xfrm rot="16200000" flipH="1">
              <a:off x="4892125" y="3811840"/>
              <a:ext cx="235307" cy="420588"/>
            </a:xfrm>
            <a:prstGeom prst="curved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12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182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Task branch</a:t>
            </a:r>
            <a:endParaRPr lang="en-US" sz="3200" b="1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sp>
          <p:nvSpPr>
            <p:cNvPr id="21" name="角丸四角形 20"/>
            <p:cNvSpPr/>
            <p:nvPr/>
          </p:nvSpPr>
          <p:spPr>
            <a:xfrm>
              <a:off x="2268224" y="1052736"/>
              <a:ext cx="4320000" cy="4320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4191386" y="3068960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 smtClean="0"/>
                <a:t>×</a:t>
              </a:r>
              <a:endParaRPr lang="en-US" sz="3200" b="1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560897" y="1196752"/>
              <a:ext cx="38042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とあるタスクに関連する大きな変更を</a:t>
              </a:r>
              <a:endParaRPr lang="en-US" altLang="ja-JP" dirty="0" smtClean="0"/>
            </a:p>
            <a:p>
              <a:r>
                <a:rPr lang="ja-JP" altLang="en-US" dirty="0" smtClean="0"/>
                <a:t>安全に分割してコミットしたいが、それ</a:t>
              </a:r>
              <a:endParaRPr lang="en-US" altLang="ja-JP" dirty="0" smtClean="0"/>
            </a:p>
            <a:p>
              <a:r>
                <a:rPr lang="ja-JP" altLang="en-US" dirty="0" smtClean="0"/>
                <a:t>ではほかの作業を止めてしまう</a:t>
              </a:r>
              <a:endParaRPr lang="en-US" altLang="ja-JP" dirty="0"/>
            </a:p>
          </p:txBody>
        </p:sp>
        <p:sp>
          <p:nvSpPr>
            <p:cNvPr id="24" name="右矢印 23"/>
            <p:cNvSpPr/>
            <p:nvPr/>
          </p:nvSpPr>
          <p:spPr>
            <a:xfrm>
              <a:off x="2445250" y="3684374"/>
              <a:ext cx="2558798" cy="144016"/>
            </a:xfrm>
            <a:prstGeom prst="rightArrow">
              <a:avLst>
                <a:gd name="adj1" fmla="val 50000"/>
                <a:gd name="adj2" fmla="val 8390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2339752" y="3923764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/>
                <a:t>メイン</a:t>
              </a:r>
              <a:r>
                <a:rPr lang="ja-JP" altLang="en-US" dirty="0" smtClean="0"/>
                <a:t>ライン</a:t>
              </a:r>
              <a:endParaRPr lang="en-US" dirty="0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3144371" y="4582869"/>
              <a:ext cx="18004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ほかの各作業の</a:t>
              </a:r>
              <a:endParaRPr lang="en-US" altLang="ja-JP" dirty="0" smtClean="0"/>
            </a:p>
            <a:p>
              <a:r>
                <a:rPr lang="ja-JP" altLang="en-US" dirty="0" smtClean="0"/>
                <a:t>ための修正</a:t>
              </a:r>
              <a:endParaRPr lang="en-US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5004048" y="2350621"/>
              <a:ext cx="156645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とあるタスクに</a:t>
              </a:r>
              <a:endParaRPr lang="en-US" altLang="ja-JP" dirty="0" smtClean="0"/>
            </a:p>
            <a:p>
              <a:r>
                <a:rPr lang="ja-JP" altLang="en-US" dirty="0" smtClean="0"/>
                <a:t>関連する修正</a:t>
              </a:r>
              <a:endParaRPr lang="en-US" dirty="0"/>
            </a:p>
          </p:txBody>
        </p:sp>
        <p:cxnSp>
          <p:nvCxnSpPr>
            <p:cNvPr id="34" name="曲線コネクタ 33"/>
            <p:cNvCxnSpPr/>
            <p:nvPr/>
          </p:nvCxnSpPr>
          <p:spPr>
            <a:xfrm rot="16200000" flipH="1">
              <a:off x="3609586" y="2456891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曲線コネクタ 34"/>
            <p:cNvCxnSpPr/>
            <p:nvPr/>
          </p:nvCxnSpPr>
          <p:spPr>
            <a:xfrm rot="16200000" flipH="1">
              <a:off x="3928775" y="2456891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曲線コネクタ 35"/>
            <p:cNvCxnSpPr/>
            <p:nvPr/>
          </p:nvCxnSpPr>
          <p:spPr>
            <a:xfrm rot="16200000" flipH="1">
              <a:off x="4247964" y="2456890"/>
              <a:ext cx="720079" cy="360041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曲線コネクタ 36"/>
            <p:cNvCxnSpPr/>
            <p:nvPr/>
          </p:nvCxnSpPr>
          <p:spPr>
            <a:xfrm rot="5400000" flipH="1" flipV="1">
              <a:off x="3301740" y="4003563"/>
              <a:ext cx="720080" cy="33979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曲線コネクタ 37"/>
            <p:cNvCxnSpPr/>
            <p:nvPr/>
          </p:nvCxnSpPr>
          <p:spPr>
            <a:xfrm rot="5400000" flipH="1" flipV="1">
              <a:off x="3637777" y="4003563"/>
              <a:ext cx="720080" cy="33979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曲線コネクタ 38"/>
            <p:cNvCxnSpPr/>
            <p:nvPr/>
          </p:nvCxnSpPr>
          <p:spPr>
            <a:xfrm rot="5400000" flipH="1" flipV="1">
              <a:off x="3973814" y="4003563"/>
              <a:ext cx="720080" cy="339799"/>
            </a:xfrm>
            <a:prstGeom prst="curvedConnector3">
              <a:avLst>
                <a:gd name="adj1" fmla="val 50000"/>
              </a:avLst>
            </a:prstGeom>
            <a:ln>
              <a:tailEnd type="triangle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2237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182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Task branch</a:t>
            </a:r>
            <a:endParaRPr lang="en-US" sz="3200" b="1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2268224" y="1052736"/>
            <a:ext cx="4320000" cy="4320000"/>
            <a:chOff x="2268224" y="1052736"/>
            <a:chExt cx="4320000" cy="4320000"/>
          </a:xfrm>
        </p:grpSpPr>
        <p:grpSp>
          <p:nvGrpSpPr>
            <p:cNvPr id="27" name="グループ化 26"/>
            <p:cNvGrpSpPr/>
            <p:nvPr/>
          </p:nvGrpSpPr>
          <p:grpSpPr>
            <a:xfrm>
              <a:off x="2268224" y="1052736"/>
              <a:ext cx="4320000" cy="4320000"/>
              <a:chOff x="2268224" y="1052736"/>
              <a:chExt cx="4320000" cy="4320000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2268224" y="1052736"/>
                <a:ext cx="4320000" cy="43200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28" name="曲線コネクタ 27"/>
              <p:cNvCxnSpPr/>
              <p:nvPr/>
            </p:nvCxnSpPr>
            <p:spPr>
              <a:xfrm rot="16200000" flipH="1">
                <a:off x="3609586" y="226944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" name="右矢印 23"/>
              <p:cNvSpPr/>
              <p:nvPr/>
            </p:nvSpPr>
            <p:spPr>
              <a:xfrm>
                <a:off x="2445250" y="3684374"/>
                <a:ext cx="2558798" cy="144016"/>
              </a:xfrm>
              <a:prstGeom prst="rightArrow">
                <a:avLst>
                  <a:gd name="adj1" fmla="val 50000"/>
                  <a:gd name="adj2" fmla="val 8390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テキスト ボックス 25"/>
              <p:cNvSpPr txBox="1"/>
              <p:nvPr/>
            </p:nvSpPr>
            <p:spPr>
              <a:xfrm>
                <a:off x="2339752" y="3923764"/>
                <a:ext cx="13163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/>
                  <a:t>メイン</a:t>
                </a:r>
                <a:r>
                  <a:rPr lang="ja-JP" altLang="en-US" dirty="0" smtClean="0"/>
                  <a:t>ライン</a:t>
                </a:r>
                <a:endParaRPr lang="en-US" dirty="0"/>
              </a:p>
            </p:txBody>
          </p:sp>
          <p:cxnSp>
            <p:nvCxnSpPr>
              <p:cNvPr id="20" name="曲線コネクタ 19"/>
              <p:cNvCxnSpPr/>
              <p:nvPr/>
            </p:nvCxnSpPr>
            <p:spPr>
              <a:xfrm rot="16200000" flipH="1">
                <a:off x="3928775" y="2269443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曲線コネクタ 21"/>
              <p:cNvCxnSpPr/>
              <p:nvPr/>
            </p:nvCxnSpPr>
            <p:spPr>
              <a:xfrm rot="16200000" flipH="1">
                <a:off x="4247964" y="2269442"/>
                <a:ext cx="720079" cy="360041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曲線コネクタ 24"/>
              <p:cNvCxnSpPr/>
              <p:nvPr/>
            </p:nvCxnSpPr>
            <p:spPr>
              <a:xfrm rot="5400000" flipH="1" flipV="1">
                <a:off x="3301740" y="4003563"/>
                <a:ext cx="720080" cy="339799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曲線コネクタ 29"/>
              <p:cNvCxnSpPr/>
              <p:nvPr/>
            </p:nvCxnSpPr>
            <p:spPr>
              <a:xfrm rot="5400000" flipH="1" flipV="1">
                <a:off x="3637777" y="4003563"/>
                <a:ext cx="720080" cy="339799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曲線コネクタ 30"/>
              <p:cNvCxnSpPr/>
              <p:nvPr/>
            </p:nvCxnSpPr>
            <p:spPr>
              <a:xfrm rot="5400000" flipH="1" flipV="1">
                <a:off x="3973814" y="4003563"/>
                <a:ext cx="720080" cy="339799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" name="テキスト ボックス 6"/>
              <p:cNvSpPr txBox="1"/>
              <p:nvPr/>
            </p:nvSpPr>
            <p:spPr>
              <a:xfrm>
                <a:off x="3144371" y="4582869"/>
                <a:ext cx="18004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ほかの各作業の</a:t>
                </a:r>
                <a:endParaRPr lang="en-US" altLang="ja-JP" dirty="0" smtClean="0"/>
              </a:p>
              <a:p>
                <a:r>
                  <a:rPr lang="ja-JP" altLang="en-US" dirty="0" smtClean="0"/>
                  <a:t>ための修正</a:t>
                </a:r>
                <a:endParaRPr lang="en-US" dirty="0"/>
              </a:p>
            </p:txBody>
          </p:sp>
          <p:sp>
            <p:nvSpPr>
              <p:cNvPr id="9" name="テキスト ボックス 8"/>
              <p:cNvSpPr txBox="1"/>
              <p:nvPr/>
            </p:nvSpPr>
            <p:spPr>
              <a:xfrm>
                <a:off x="3419872" y="1414517"/>
                <a:ext cx="156645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とあるタスクに</a:t>
                </a:r>
                <a:endParaRPr lang="en-US" altLang="ja-JP" dirty="0" smtClean="0"/>
              </a:p>
              <a:p>
                <a:r>
                  <a:rPr lang="ja-JP" altLang="en-US" dirty="0" smtClean="0"/>
                  <a:t>関連する修正</a:t>
                </a:r>
                <a:endParaRPr lang="en-US" dirty="0"/>
              </a:p>
            </p:txBody>
          </p:sp>
          <p:sp>
            <p:nvSpPr>
              <p:cNvPr id="33" name="曲折矢印 32"/>
              <p:cNvSpPr/>
              <p:nvPr/>
            </p:nvSpPr>
            <p:spPr>
              <a:xfrm>
                <a:off x="3476185" y="2780928"/>
                <a:ext cx="1743887" cy="920214"/>
              </a:xfrm>
              <a:prstGeom prst="bentArrow">
                <a:avLst>
                  <a:gd name="adj1" fmla="val 7924"/>
                  <a:gd name="adj2" fmla="val 9522"/>
                  <a:gd name="adj3" fmla="val 15955"/>
                  <a:gd name="adj4" fmla="val 4375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4" name="曲線コネクタ 33"/>
              <p:cNvCxnSpPr>
                <a:endCxn id="24" idx="0"/>
              </p:cNvCxnSpPr>
              <p:nvPr/>
            </p:nvCxnSpPr>
            <p:spPr>
              <a:xfrm rot="16200000" flipH="1">
                <a:off x="4172716" y="2973880"/>
                <a:ext cx="759430" cy="661557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曲線コネクタ 34"/>
              <p:cNvCxnSpPr>
                <a:endCxn id="24" idx="0"/>
              </p:cNvCxnSpPr>
              <p:nvPr/>
            </p:nvCxnSpPr>
            <p:spPr>
              <a:xfrm rot="16200000" flipH="1">
                <a:off x="4332311" y="3133475"/>
                <a:ext cx="759430" cy="342368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曲線コネクタ 35"/>
              <p:cNvCxnSpPr>
                <a:endCxn id="24" idx="0"/>
              </p:cNvCxnSpPr>
              <p:nvPr/>
            </p:nvCxnSpPr>
            <p:spPr>
              <a:xfrm rot="16200000" flipH="1">
                <a:off x="4491905" y="3293068"/>
                <a:ext cx="759431" cy="23179"/>
              </a:xfrm>
              <a:prstGeom prst="curvedConnector3">
                <a:avLst>
                  <a:gd name="adj1" fmla="val 50000"/>
                </a:avLst>
              </a:prstGeom>
              <a:ln>
                <a:tailEnd type="triangle" w="lg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8" name="テキスト ボックス 47"/>
              <p:cNvSpPr txBox="1"/>
              <p:nvPr/>
            </p:nvSpPr>
            <p:spPr>
              <a:xfrm>
                <a:off x="5076056" y="3236783"/>
                <a:ext cx="123142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タスクが</a:t>
                </a:r>
                <a:endParaRPr lang="en-US" altLang="ja-JP" dirty="0" smtClean="0"/>
              </a:p>
              <a:p>
                <a:r>
                  <a:rPr lang="ja-JP" altLang="en-US" dirty="0" smtClean="0"/>
                  <a:t>終わったら</a:t>
                </a:r>
                <a:endParaRPr lang="en-US" altLang="ja-JP" dirty="0" smtClean="0"/>
              </a:p>
              <a:p>
                <a:r>
                  <a:rPr lang="ja-JP" altLang="en-US" dirty="0" smtClean="0"/>
                  <a:t>ブランチを</a:t>
                </a:r>
                <a:endParaRPr lang="en-US" altLang="ja-JP" dirty="0" smtClean="0"/>
              </a:p>
              <a:p>
                <a:r>
                  <a:rPr lang="ja-JP" altLang="en-US" dirty="0" smtClean="0"/>
                  <a:t>マージする</a:t>
                </a:r>
                <a:endParaRPr lang="en-US" dirty="0"/>
              </a:p>
            </p:txBody>
          </p:sp>
        </p:grpSp>
        <p:pic>
          <p:nvPicPr>
            <p:cNvPr id="32" name="Picture 2" descr="C:\Users\yotsuda\AppData\Local\Microsoft\Windows\Temporary Internet Files\Content.IE5\9DO239OL\MC90031073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4171" y="2564904"/>
              <a:ext cx="55710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2360773" y="2502421"/>
              <a:ext cx="15536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タスクブランチ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8004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/>
          <p:cNvSpPr txBox="1"/>
          <p:nvPr/>
        </p:nvSpPr>
        <p:spPr>
          <a:xfrm>
            <a:off x="71406" y="71414"/>
            <a:ext cx="2182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 smtClean="0"/>
              <a:t>Task branch</a:t>
            </a:r>
            <a:endParaRPr lang="en-US" sz="3200" b="1" dirty="0"/>
          </a:p>
        </p:txBody>
      </p:sp>
      <p:sp>
        <p:nvSpPr>
          <p:cNvPr id="21" name="角丸四角形 20"/>
          <p:cNvSpPr/>
          <p:nvPr/>
        </p:nvSpPr>
        <p:spPr>
          <a:xfrm>
            <a:off x="2268224" y="1052736"/>
            <a:ext cx="4320000" cy="432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8" name="曲線コネクタ 27"/>
          <p:cNvCxnSpPr/>
          <p:nvPr/>
        </p:nvCxnSpPr>
        <p:spPr>
          <a:xfrm rot="16200000" flipH="1">
            <a:off x="3609586" y="2269443"/>
            <a:ext cx="720079" cy="360041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右矢印 23"/>
          <p:cNvSpPr/>
          <p:nvPr/>
        </p:nvSpPr>
        <p:spPr>
          <a:xfrm>
            <a:off x="2445250" y="3684374"/>
            <a:ext cx="2558798" cy="144016"/>
          </a:xfrm>
          <a:prstGeom prst="rightArrow">
            <a:avLst>
              <a:gd name="adj1" fmla="val 50000"/>
              <a:gd name="adj2" fmla="val 83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2339752" y="3923764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メイン</a:t>
            </a:r>
            <a:r>
              <a:rPr lang="ja-JP" altLang="en-US" dirty="0" smtClean="0"/>
              <a:t>ライン</a:t>
            </a:r>
            <a:endParaRPr lang="en-US" dirty="0"/>
          </a:p>
        </p:txBody>
      </p:sp>
      <p:cxnSp>
        <p:nvCxnSpPr>
          <p:cNvPr id="20" name="曲線コネクタ 19"/>
          <p:cNvCxnSpPr/>
          <p:nvPr/>
        </p:nvCxnSpPr>
        <p:spPr>
          <a:xfrm rot="16200000" flipH="1">
            <a:off x="3928775" y="2269443"/>
            <a:ext cx="720079" cy="360041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曲線コネクタ 21"/>
          <p:cNvCxnSpPr/>
          <p:nvPr/>
        </p:nvCxnSpPr>
        <p:spPr>
          <a:xfrm rot="16200000" flipH="1">
            <a:off x="4247964" y="2269442"/>
            <a:ext cx="720079" cy="360041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曲線コネクタ 24"/>
          <p:cNvCxnSpPr/>
          <p:nvPr/>
        </p:nvCxnSpPr>
        <p:spPr>
          <a:xfrm rot="5400000" flipH="1" flipV="1">
            <a:off x="3301740" y="4003563"/>
            <a:ext cx="720080" cy="339799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曲線コネクタ 29"/>
          <p:cNvCxnSpPr/>
          <p:nvPr/>
        </p:nvCxnSpPr>
        <p:spPr>
          <a:xfrm rot="5400000" flipH="1" flipV="1">
            <a:off x="3637777" y="4003563"/>
            <a:ext cx="720080" cy="339799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曲線コネクタ 30"/>
          <p:cNvCxnSpPr/>
          <p:nvPr/>
        </p:nvCxnSpPr>
        <p:spPr>
          <a:xfrm rot="5400000" flipH="1" flipV="1">
            <a:off x="3973814" y="4003563"/>
            <a:ext cx="720080" cy="339799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3144371" y="458286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ほかの作業の</a:t>
            </a:r>
            <a:endParaRPr lang="en-US" altLang="ja-JP" dirty="0" smtClean="0"/>
          </a:p>
          <a:p>
            <a:r>
              <a:rPr lang="ja-JP" altLang="en-US" dirty="0" smtClean="0"/>
              <a:t>ための修正</a:t>
            </a:r>
            <a:endParaRPr 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419872" y="1414517"/>
            <a:ext cx="15664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とあるタスクに</a:t>
            </a:r>
            <a:endParaRPr lang="en-US" altLang="ja-JP" dirty="0" smtClean="0"/>
          </a:p>
          <a:p>
            <a:r>
              <a:rPr lang="ja-JP" altLang="en-US" dirty="0" smtClean="0"/>
              <a:t>関連する修正</a:t>
            </a:r>
            <a:endParaRPr lang="en-US" dirty="0"/>
          </a:p>
        </p:txBody>
      </p:sp>
      <p:sp>
        <p:nvSpPr>
          <p:cNvPr id="33" name="曲折矢印 32"/>
          <p:cNvSpPr/>
          <p:nvPr/>
        </p:nvSpPr>
        <p:spPr>
          <a:xfrm>
            <a:off x="3476185" y="2780928"/>
            <a:ext cx="1743887" cy="920214"/>
          </a:xfrm>
          <a:prstGeom prst="bentArrow">
            <a:avLst>
              <a:gd name="adj1" fmla="val 7924"/>
              <a:gd name="adj2" fmla="val 9522"/>
              <a:gd name="adj3" fmla="val 15955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34" name="曲線コネクタ 33"/>
          <p:cNvCxnSpPr>
            <a:endCxn id="24" idx="0"/>
          </p:cNvCxnSpPr>
          <p:nvPr/>
        </p:nvCxnSpPr>
        <p:spPr>
          <a:xfrm rot="16200000" flipH="1">
            <a:off x="4172716" y="2973880"/>
            <a:ext cx="759430" cy="661557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曲線コネクタ 34"/>
          <p:cNvCxnSpPr>
            <a:endCxn id="24" idx="0"/>
          </p:cNvCxnSpPr>
          <p:nvPr/>
        </p:nvCxnSpPr>
        <p:spPr>
          <a:xfrm rot="16200000" flipH="1">
            <a:off x="4332311" y="3133475"/>
            <a:ext cx="759430" cy="342368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曲線コネクタ 35"/>
          <p:cNvCxnSpPr>
            <a:endCxn id="24" idx="0"/>
          </p:cNvCxnSpPr>
          <p:nvPr/>
        </p:nvCxnSpPr>
        <p:spPr>
          <a:xfrm rot="16200000" flipH="1">
            <a:off x="4491905" y="3293068"/>
            <a:ext cx="759431" cy="23179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5076056" y="3236783"/>
            <a:ext cx="12314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タスクが</a:t>
            </a:r>
            <a:endParaRPr lang="en-US" altLang="ja-JP" dirty="0" smtClean="0"/>
          </a:p>
          <a:p>
            <a:r>
              <a:rPr lang="ja-JP" altLang="en-US" dirty="0" smtClean="0"/>
              <a:t>終わったら</a:t>
            </a:r>
            <a:endParaRPr lang="en-US" altLang="ja-JP" dirty="0" smtClean="0"/>
          </a:p>
          <a:p>
            <a:r>
              <a:rPr lang="ja-JP" altLang="en-US" dirty="0" smtClean="0"/>
              <a:t>ブランチを</a:t>
            </a:r>
            <a:endParaRPr lang="en-US" altLang="ja-JP" dirty="0" smtClean="0"/>
          </a:p>
          <a:p>
            <a:r>
              <a:rPr lang="ja-JP" altLang="en-US" dirty="0" smtClean="0"/>
              <a:t>マージする</a:t>
            </a:r>
            <a:endParaRPr lang="en-US" dirty="0"/>
          </a:p>
        </p:txBody>
      </p:sp>
      <p:pic>
        <p:nvPicPr>
          <p:cNvPr id="32" name="Picture 2" descr="C:\Users\yotsuda\AppData\Local\Microsoft\Windows\Temporary Internet Files\Content.IE5\9DO239OL\MC90031073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171" y="2564904"/>
            <a:ext cx="557103" cy="57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曲線コネクタ 22"/>
          <p:cNvCxnSpPr/>
          <p:nvPr/>
        </p:nvCxnSpPr>
        <p:spPr>
          <a:xfrm rot="5400000" flipH="1" flipV="1">
            <a:off x="3667976" y="3108888"/>
            <a:ext cx="864096" cy="496208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曲線コネクタ 28"/>
          <p:cNvCxnSpPr/>
          <p:nvPr/>
        </p:nvCxnSpPr>
        <p:spPr>
          <a:xfrm rot="5400000" flipH="1" flipV="1">
            <a:off x="3835994" y="3276907"/>
            <a:ext cx="864096" cy="160171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2267744" y="2721694"/>
            <a:ext cx="11945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dirty="0" smtClean="0"/>
              <a:t>適宜</a:t>
            </a:r>
            <a:endParaRPr lang="en-US" altLang="ja-JP" dirty="0" smtClean="0"/>
          </a:p>
          <a:p>
            <a:pPr algn="r"/>
            <a:r>
              <a:rPr lang="ja-JP" altLang="en-US" dirty="0" smtClean="0"/>
              <a:t>フォワード</a:t>
            </a:r>
            <a:endParaRPr lang="en-US" altLang="ja-JP" dirty="0" smtClean="0"/>
          </a:p>
          <a:p>
            <a:pPr algn="r"/>
            <a:r>
              <a:rPr lang="ja-JP" altLang="en-US" dirty="0" smtClean="0"/>
              <a:t>ポートする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75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a:spPr>
      <a:bodyPr rtlCol="0" anchor="ctr"/>
      <a:lstStyle>
        <a:defPPr algn="ctr">
          <a:defRPr kumimoj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43960</TotalTime>
  <Words>6099</Words>
  <Application>Microsoft Office PowerPoint</Application>
  <PresentationFormat>画面に合わせる (4:3)</PresentationFormat>
  <Paragraphs>3166</Paragraphs>
  <Slides>241</Slides>
  <Notes>147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241</vt:i4>
      </vt:variant>
    </vt:vector>
  </HeadingPairs>
  <TitlesOfParts>
    <vt:vector size="242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マイルストーンの線形ビュー</vt:lpstr>
      <vt:lpstr>PowerPoint プレゼンテーション</vt:lpstr>
      <vt:lpstr>Antの働き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Build and Fix model</vt:lpstr>
      <vt:lpstr>RUPのフェーズとディシプリン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Build button of Eclipse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Yoko</dc:creator>
  <cp:lastModifiedBy>Yoshifumi Tsuda</cp:lastModifiedBy>
  <cp:revision>1284</cp:revision>
  <dcterms:modified xsi:type="dcterms:W3CDTF">2011-08-10T13:03:01Z</dcterms:modified>
</cp:coreProperties>
</file>