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docProps/app.xml" ContentType="application/vnd.openxmlformats-officedocument.extended-properties+xml"/>
  <Override PartName="/docProps/core.xml" ContentType="application/vnd.openxmlformats-package.core-properties+xml"/>
  <Override PartName="/ppt/_rels/presentation.xml.rels" ContentType="application/vnd.openxmlformats-package.relationships+xml"/>
  <Override PartName="/ppt/media/image1.png" ContentType="image/png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  <Override PartName="/ppt/theme/theme1.xml" ContentType="application/vnd.openxmlformats-officedocument.theme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7" name="PlaceHolder 4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5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357156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663912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663912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6"/>
          <p:cNvSpPr>
            <a:spLocks noGrp="1"/>
          </p:cNvSpPr>
          <p:nvPr>
            <p:ph type="body"/>
          </p:nvPr>
        </p:nvSpPr>
        <p:spPr>
          <a:xfrm>
            <a:off x="357156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7"/>
          <p:cNvSpPr>
            <a:spLocks noGrp="1"/>
          </p:cNvSpPr>
          <p:nvPr>
            <p:ph type="body"/>
          </p:nvPr>
        </p:nvSpPr>
        <p:spPr>
          <a:xfrm>
            <a:off x="50400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2000" cy="43884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2" name="PlaceHolder 4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CustomShape 1"/>
          <p:cNvSpPr/>
          <p:nvPr/>
        </p:nvSpPr>
        <p:spPr>
          <a:xfrm>
            <a:off x="504000" y="226080"/>
            <a:ext cx="9070200" cy="945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37" name="CustomShape 2"/>
          <p:cNvSpPr/>
          <p:nvPr/>
        </p:nvSpPr>
        <p:spPr>
          <a:xfrm>
            <a:off x="504000" y="1326600"/>
            <a:ext cx="9070200" cy="32868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  <p:pic>
        <p:nvPicPr>
          <p:cNvPr id="38" name="" descr="We Can Do It!"/>
          <p:cNvPicPr/>
          <p:nvPr/>
        </p:nvPicPr>
        <p:blipFill>
          <a:blip r:embed="rId1"/>
          <a:stretch/>
        </p:blipFill>
        <p:spPr>
          <a:xfrm>
            <a:off x="3520800" y="990360"/>
            <a:ext cx="3034080" cy="3694320"/>
          </a:xfrm>
          <a:prstGeom prst="rect">
            <a:avLst/>
          </a:prstGeom>
          <a:ln>
            <a:noFill/>
          </a:ln>
        </p:spPr>
      </p:pic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Application>LibreOffice/5.4.7.2$Linux_X86_64 LibreOffice_project/40$Build-2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2019-01-31T13:46:07Z</dcterms:created>
  <dc:creator/>
  <dc:description/>
  <dc:language>en-US</dc:language>
  <cp:lastModifiedBy/>
  <dcterms:modified xsi:type="dcterms:W3CDTF">2019-02-04T15:20:33Z</dcterms:modified>
  <cp:revision>6</cp:revision>
  <dc:subject/>
  <dc:title/>
</cp:coreProperties>
</file>