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notesMaster" Target="notesMasters/notesMaster1.xml" /><Relationship Id="rId10" Type="http://schemas.openxmlformats.org/officeDocument/2006/relationships/viewProps" Target="viewProps.xml" /><Relationship Id="rId9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12" Type="http://schemas.openxmlformats.org/officeDocument/2006/relationships/tableStyles" Target="tableStyles.xml" /><Relationship Id="rId11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Blank slides can have background images.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6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g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g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g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.jpg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8.xml" /><Relationship Id="rId3" Type="http://schemas.openxmlformats.org/officeDocument/2006/relationships/image" Target="../media/image2.jpg" /><Relationship Id="rId2" Type="http://schemas.openxmlformats.org/officeDocument/2006/relationships/image" Target="../media/image1.jpg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/>
          <a:p>
            <a:pPr lvl="0" indent="0" marL="0">
              <a:buNone/>
            </a:pPr>
            <a:r>
              <a:rPr/>
              <a:t>Section Header (with background image)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has a moon background.</a:t>
            </a:r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This slide has a movie background.</a:t>
            </a: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Slide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Background images work in two-column layout.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2" sz="half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hello</a:t>
            </a:r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/>
          <a:p>
            <a:pPr lvl="0" indent="0" marL="0">
              <a:buNone/>
            </a:pPr>
            <a:r>
              <a:rPr/>
              <a:t>Slide 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You can have images on slides that have background images:</a:t>
            </a:r>
          </a:p>
        </p:txBody>
      </p:sp>
      <p:pic>
        <p:nvPicPr>
          <p:cNvPr descr="fig:  lalune.jpg" id="0" name="Picture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191000" y="203200"/>
            <a:ext cx="3873500" cy="3873500"/>
          </a:xfrm>
          <a:prstGeom prst="rect">
            <a:avLst/>
          </a:prstGeom>
          <a:noFill/>
          <a:ln w="9525">
            <a:noFill/>
            <a:headEnd/>
            <a:tailEnd/>
          </a:ln>
        </p:spPr>
      </p:pic>
      <p:sp>
        <p:nvSpPr>
          <p:cNvPr id="1" name="TextBox 3"/>
          <p:cNvSpPr txBox="1"/>
          <p:nvPr>
            <p:ph idx="1"/>
          </p:nvPr>
        </p:nvSpPr>
        <p:spPr>
          <a:xfrm>
            <a:off x="3568700" y="4076700"/>
            <a:ext cx="5105400" cy="508000"/>
          </a:xfrm>
          <a:prstGeom prst="rect">
            <a:avLst/>
          </a:prstGeom>
          <a:noFill/>
        </p:spPr>
        <p:txBody>
          <a:bodyPr/>
          <a:lstStyle/>
          <a:p>
            <a:pPr lvl="0" indent="0" marL="0" algn="ctr">
              <a:buNone/>
            </a:pPr>
            <a:r>
              <a:rPr/>
              <a:t>An image</a:t>
            </a:r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9000" b="-39000"/>
          </a:stretch>
        </a:blipFill>
        <a:effects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2025-05-10T19:56:16Z</dcterms:created>
  <dcterms:modified xsi:type="dcterms:W3CDTF">2025-05-10T19:56:16Z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