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188" r:id="rId1"/>
  </p:sldMasterIdLst>
  <p:notesMasterIdLst>
    <p:notesMasterId r:id="rId14"/>
  </p:notesMasterIdLst>
  <p:handoutMasterIdLst>
    <p:handoutMasterId r:id="rId15"/>
  </p:handoutMasterIdLst>
  <p:sldIdLst>
    <p:sldId id="256" r:id="rId2"/>
    <p:sldId id="1384" r:id="rId3"/>
    <p:sldId id="1386" r:id="rId4"/>
    <p:sldId id="1387" r:id="rId5"/>
    <p:sldId id="1391" r:id="rId6"/>
    <p:sldId id="1396" r:id="rId7"/>
    <p:sldId id="1392" r:id="rId8"/>
    <p:sldId id="1390" r:id="rId9"/>
    <p:sldId id="1393" r:id="rId10"/>
    <p:sldId id="1394" r:id="rId11"/>
    <p:sldId id="1395" r:id="rId12"/>
    <p:sldId id="1397" r:id="rId13"/>
  </p:sldIdLst>
  <p:sldSz cx="12192000" cy="6858000"/>
  <p:notesSz cx="6735763" cy="9866313"/>
  <p:defaultTextStyle>
    <a:defPPr>
      <a:defRPr lang="ja-JP"/>
    </a:defPPr>
    <a:lvl1pPr algn="ctr"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4065" userDrawn="1">
          <p15:clr>
            <a:srgbClr val="A4A3A4"/>
          </p15:clr>
        </p15:guide>
        <p15:guide id="2" orient="horz" pos="28" userDrawn="1">
          <p15:clr>
            <a:srgbClr val="A4A3A4"/>
          </p15:clr>
        </p15:guide>
        <p15:guide id="3" pos="3863" userDrawn="1">
          <p15:clr>
            <a:srgbClr val="A4A3A4"/>
          </p15:clr>
        </p15:guide>
        <p15:guide id="4" pos="3205" userDrawn="1">
          <p15:clr>
            <a:srgbClr val="A4A3A4"/>
          </p15:clr>
        </p15:guide>
        <p15:guide id="5" pos="7537" userDrawn="1">
          <p15:clr>
            <a:srgbClr val="A4A3A4"/>
          </p15:clr>
        </p15:guide>
        <p15:guide id="6" pos="7287" userDrawn="1">
          <p15:clr>
            <a:srgbClr val="A4A3A4"/>
          </p15:clr>
        </p15:guide>
        <p15:guide id="7" pos="189" userDrawn="1">
          <p15:clr>
            <a:srgbClr val="A4A3A4"/>
          </p15:clr>
        </p15:guide>
        <p15:guide id="8" pos="6471" userDrawn="1">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EFF050"/>
    <a:srgbClr val="0069B7"/>
    <a:srgbClr val="F5AFFF"/>
    <a:srgbClr val="003894"/>
    <a:srgbClr val="91BEE6"/>
    <a:srgbClr val="2FA8FF"/>
    <a:srgbClr val="EEF7F8"/>
    <a:srgbClr val="FFFF99"/>
    <a:srgbClr val="F4D6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D852B-0FF7-4FB2-9CAE-115FD561BCD9}" v="91" dt="2023-06-23T09:20:07.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0780" autoAdjust="0"/>
  </p:normalViewPr>
  <p:slideViewPr>
    <p:cSldViewPr snapToGrid="0">
      <p:cViewPr varScale="1">
        <p:scale>
          <a:sx n="100" d="100"/>
          <a:sy n="100" d="100"/>
        </p:scale>
        <p:origin x="198" y="78"/>
      </p:cViewPr>
      <p:guideLst>
        <p:guide orient="horz" pos="4065"/>
        <p:guide orient="horz" pos="28"/>
        <p:guide pos="3863"/>
        <p:guide pos="3205"/>
        <p:guide pos="7537"/>
        <p:guide pos="7287"/>
        <p:guide pos="189"/>
        <p:guide pos="6471"/>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0" y="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萩原 秀明" userId="d7792d1e3cc3d7af" providerId="LiveId" clId="{6FB00FA0-B8A7-45A4-813B-27AA08F5C15E}"/>
    <pc:docChg chg="undo custSel addSld delSld modSld modSection">
      <pc:chgData name="萩原 秀明" userId="d7792d1e3cc3d7af" providerId="LiveId" clId="{6FB00FA0-B8A7-45A4-813B-27AA08F5C15E}" dt="2020-01-09T11:40:19.980" v="15195" actId="20577"/>
      <pc:docMkLst>
        <pc:docMk/>
      </pc:docMkLst>
      <pc:sldChg chg="addSp delSp modSp modNotesTx">
        <pc:chgData name="萩原 秀明" userId="d7792d1e3cc3d7af" providerId="LiveId" clId="{6FB00FA0-B8A7-45A4-813B-27AA08F5C15E}" dt="2020-01-08T14:50:39.403" v="15135" actId="20577"/>
        <pc:sldMkLst>
          <pc:docMk/>
          <pc:sldMk cId="0" sldId="256"/>
        </pc:sldMkLst>
        <pc:spChg chg="mod">
          <ac:chgData name="萩原 秀明" userId="d7792d1e3cc3d7af" providerId="LiveId" clId="{6FB00FA0-B8A7-45A4-813B-27AA08F5C15E}" dt="2020-01-08T01:54:25.680" v="56" actId="14100"/>
          <ac:spMkLst>
            <pc:docMk/>
            <pc:sldMk cId="0" sldId="256"/>
            <ac:spMk id="5" creationId="{00000000-0000-0000-0000-000000000000}"/>
          </ac:spMkLst>
        </pc:spChg>
        <pc:spChg chg="mod">
          <ac:chgData name="萩原 秀明" userId="d7792d1e3cc3d7af" providerId="LiveId" clId="{6FB00FA0-B8A7-45A4-813B-27AA08F5C15E}" dt="2020-01-08T14:50:39.403" v="15135" actId="20577"/>
          <ac:spMkLst>
            <pc:docMk/>
            <pc:sldMk cId="0" sldId="256"/>
            <ac:spMk id="8" creationId="{ACE8E500-76DF-40EB-A6F5-3B642DA070AE}"/>
          </ac:spMkLst>
        </pc:spChg>
        <pc:picChg chg="add del mod">
          <ac:chgData name="萩原 秀明" userId="d7792d1e3cc3d7af" providerId="LiveId" clId="{6FB00FA0-B8A7-45A4-813B-27AA08F5C15E}" dt="2020-01-08T01:57:22.694" v="74" actId="478"/>
          <ac:picMkLst>
            <pc:docMk/>
            <pc:sldMk cId="0" sldId="256"/>
            <ac:picMk id="4" creationId="{26C0D3D3-CADD-4B0E-9D15-317009B06553}"/>
          </ac:picMkLst>
        </pc:picChg>
        <pc:picChg chg="del">
          <ac:chgData name="萩原 秀明" userId="d7792d1e3cc3d7af" providerId="LiveId" clId="{6FB00FA0-B8A7-45A4-813B-27AA08F5C15E}" dt="2020-01-08T01:54:32.146" v="59" actId="478"/>
          <ac:picMkLst>
            <pc:docMk/>
            <pc:sldMk cId="0" sldId="256"/>
            <ac:picMk id="7" creationId="{45F3738E-0DC3-4CCC-9D56-4F21C6B11911}"/>
          </ac:picMkLst>
        </pc:picChg>
        <pc:picChg chg="del">
          <ac:chgData name="萩原 秀明" userId="d7792d1e3cc3d7af" providerId="LiveId" clId="{6FB00FA0-B8A7-45A4-813B-27AA08F5C15E}" dt="2020-01-08T01:54:29.707" v="58" actId="478"/>
          <ac:picMkLst>
            <pc:docMk/>
            <pc:sldMk cId="0" sldId="256"/>
            <ac:picMk id="9" creationId="{C4CBFA4F-5B85-423D-A723-0C3F2EBAE301}"/>
          </ac:picMkLst>
        </pc:picChg>
        <pc:picChg chg="mod">
          <ac:chgData name="萩原 秀明" userId="d7792d1e3cc3d7af" providerId="LiveId" clId="{6FB00FA0-B8A7-45A4-813B-27AA08F5C15E}" dt="2020-01-08T01:58:09.664" v="80" actId="1076"/>
          <ac:picMkLst>
            <pc:docMk/>
            <pc:sldMk cId="0" sldId="256"/>
            <ac:picMk id="10" creationId="{FF8B764B-EF81-4DDA-9410-E3C64627A425}"/>
          </ac:picMkLst>
        </pc:picChg>
        <pc:picChg chg="add del">
          <ac:chgData name="萩原 秀明" userId="d7792d1e3cc3d7af" providerId="LiveId" clId="{6FB00FA0-B8A7-45A4-813B-27AA08F5C15E}" dt="2020-01-08T01:55:45.299" v="63" actId="478"/>
          <ac:picMkLst>
            <pc:docMk/>
            <pc:sldMk cId="0" sldId="256"/>
            <ac:picMk id="1026" creationId="{45BA9844-462F-411D-9F48-6B1ECAE7E6ED}"/>
          </ac:picMkLst>
        </pc:picChg>
        <pc:picChg chg="add del">
          <ac:chgData name="萩原 秀明" userId="d7792d1e3cc3d7af" providerId="LiveId" clId="{6FB00FA0-B8A7-45A4-813B-27AA08F5C15E}" dt="2020-01-08T01:56:01.089" v="65" actId="478"/>
          <ac:picMkLst>
            <pc:docMk/>
            <pc:sldMk cId="0" sldId="256"/>
            <ac:picMk id="1028" creationId="{46D63660-D9C3-4733-9632-A969586C5FDE}"/>
          </ac:picMkLst>
        </pc:picChg>
        <pc:picChg chg="add del">
          <ac:chgData name="萩原 秀明" userId="d7792d1e3cc3d7af" providerId="LiveId" clId="{6FB00FA0-B8A7-45A4-813B-27AA08F5C15E}" dt="2020-01-08T01:56:24.873" v="67" actId="478"/>
          <ac:picMkLst>
            <pc:docMk/>
            <pc:sldMk cId="0" sldId="256"/>
            <ac:picMk id="1030" creationId="{8184CA78-9CFF-41AF-AE9F-44FE1A2781B9}"/>
          </ac:picMkLst>
        </pc:picChg>
        <pc:picChg chg="del">
          <ac:chgData name="萩原 秀明" userId="d7792d1e3cc3d7af" providerId="LiveId" clId="{6FB00FA0-B8A7-45A4-813B-27AA08F5C15E}" dt="2020-01-08T01:54:27.539" v="57" actId="478"/>
          <ac:picMkLst>
            <pc:docMk/>
            <pc:sldMk cId="0" sldId="256"/>
            <ac:picMk id="1032" creationId="{B9ADD98B-39B1-4AF5-9777-CC2CC55DAA4C}"/>
          </ac:picMkLst>
        </pc:picChg>
        <pc:picChg chg="add del mod">
          <ac:chgData name="萩原 秀明" userId="d7792d1e3cc3d7af" providerId="LiveId" clId="{6FB00FA0-B8A7-45A4-813B-27AA08F5C15E}" dt="2020-01-08T01:57:34.166" v="77" actId="478"/>
          <ac:picMkLst>
            <pc:docMk/>
            <pc:sldMk cId="0" sldId="256"/>
            <ac:picMk id="1034" creationId="{4451D113-687F-4F38-884E-A8FF276B93E2}"/>
          </ac:picMkLst>
        </pc:picChg>
        <pc:picChg chg="add mod">
          <ac:chgData name="萩原 秀明" userId="d7792d1e3cc3d7af" providerId="LiveId" clId="{6FB00FA0-B8A7-45A4-813B-27AA08F5C15E}" dt="2020-01-08T01:58:07.841" v="79" actId="1076"/>
          <ac:picMkLst>
            <pc:docMk/>
            <pc:sldMk cId="0" sldId="256"/>
            <ac:picMk id="1036" creationId="{FF4B9873-503E-4E03-BDE5-A8004F03E5B9}"/>
          </ac:picMkLst>
        </pc:picChg>
      </pc:sldChg>
      <pc:sldChg chg="modSp modNotesTx">
        <pc:chgData name="萩原 秀明" userId="d7792d1e3cc3d7af" providerId="LiveId" clId="{6FB00FA0-B8A7-45A4-813B-27AA08F5C15E}" dt="2020-01-08T11:33:03.388" v="10627" actId="20577"/>
        <pc:sldMkLst>
          <pc:docMk/>
          <pc:sldMk cId="2725111601" sldId="1244"/>
        </pc:sldMkLst>
        <pc:spChg chg="mod">
          <ac:chgData name="萩原 秀明" userId="d7792d1e3cc3d7af" providerId="LiveId" clId="{6FB00FA0-B8A7-45A4-813B-27AA08F5C15E}" dt="2020-01-08T04:26:31.186" v="8445" actId="20577"/>
          <ac:spMkLst>
            <pc:docMk/>
            <pc:sldMk cId="2725111601" sldId="1244"/>
            <ac:spMk id="5" creationId="{B75E07B4-F6A1-4979-8937-9E3EA5231737}"/>
          </ac:spMkLst>
        </pc:spChg>
        <pc:spChg chg="mod">
          <ac:chgData name="萩原 秀明" userId="d7792d1e3cc3d7af" providerId="LiveId" clId="{6FB00FA0-B8A7-45A4-813B-27AA08F5C15E}" dt="2020-01-08T02:05:54.873" v="809"/>
          <ac:spMkLst>
            <pc:docMk/>
            <pc:sldMk cId="2725111601" sldId="1244"/>
            <ac:spMk id="16" creationId="{B5044E5C-5DDF-4DC9-8FD9-C155C3B1BBF3}"/>
          </ac:spMkLst>
        </pc:spChg>
        <pc:spChg chg="mod">
          <ac:chgData name="萩原 秀明" userId="d7792d1e3cc3d7af" providerId="LiveId" clId="{6FB00FA0-B8A7-45A4-813B-27AA08F5C15E}" dt="2020-01-08T02:05:10.994" v="778" actId="403"/>
          <ac:spMkLst>
            <pc:docMk/>
            <pc:sldMk cId="2725111601" sldId="1244"/>
            <ac:spMk id="33" creationId="{5DF2D742-592E-48C9-965F-A0BF2FAF7423}"/>
          </ac:spMkLst>
        </pc:spChg>
        <pc:spChg chg="mod">
          <ac:chgData name="萩原 秀明" userId="d7792d1e3cc3d7af" providerId="LiveId" clId="{6FB00FA0-B8A7-45A4-813B-27AA08F5C15E}" dt="2020-01-08T02:05:48.054" v="796"/>
          <ac:spMkLst>
            <pc:docMk/>
            <pc:sldMk cId="2725111601" sldId="1244"/>
            <ac:spMk id="56" creationId="{3ACFD52A-FA84-4EE4-9426-96E8EC4E8EEE}"/>
          </ac:spMkLst>
        </pc:spChg>
        <pc:spChg chg="mod">
          <ac:chgData name="萩原 秀明" userId="d7792d1e3cc3d7af" providerId="LiveId" clId="{6FB00FA0-B8A7-45A4-813B-27AA08F5C15E}" dt="2020-01-08T02:02:38.127" v="500"/>
          <ac:spMkLst>
            <pc:docMk/>
            <pc:sldMk cId="2725111601" sldId="1244"/>
            <ac:spMk id="67" creationId="{5E1B6545-6CDF-4FD5-8ED5-A3E52574BDB2}"/>
          </ac:spMkLst>
        </pc:spChg>
      </pc:sldChg>
      <pc:sldChg chg="addSp delSp modSp modNotesTx">
        <pc:chgData name="萩原 秀明" userId="d7792d1e3cc3d7af" providerId="LiveId" clId="{6FB00FA0-B8A7-45A4-813B-27AA08F5C15E}" dt="2020-01-08T14:13:52.652" v="15101" actId="1038"/>
        <pc:sldMkLst>
          <pc:docMk/>
          <pc:sldMk cId="2216688920" sldId="1245"/>
        </pc:sldMkLst>
        <pc:spChg chg="mod">
          <ac:chgData name="萩原 秀明" userId="d7792d1e3cc3d7af" providerId="LiveId" clId="{6FB00FA0-B8A7-45A4-813B-27AA08F5C15E}" dt="2020-01-08T14:13:48.340" v="15094"/>
          <ac:spMkLst>
            <pc:docMk/>
            <pc:sldMk cId="2216688920" sldId="1245"/>
            <ac:spMk id="7" creationId="{B4108E34-8DD1-4CF6-A252-CF0712906F91}"/>
          </ac:spMkLst>
        </pc:spChg>
        <pc:spChg chg="del mod">
          <ac:chgData name="萩原 秀明" userId="d7792d1e3cc3d7af" providerId="LiveId" clId="{6FB00FA0-B8A7-45A4-813B-27AA08F5C15E}" dt="2020-01-08T02:24:45.939" v="2707" actId="478"/>
          <ac:spMkLst>
            <pc:docMk/>
            <pc:sldMk cId="2216688920" sldId="1245"/>
            <ac:spMk id="18" creationId="{AD466F76-4609-496E-B1CF-680E89751B4C}"/>
          </ac:spMkLst>
        </pc:spChg>
        <pc:spChg chg="mod">
          <ac:chgData name="萩原 秀明" userId="d7792d1e3cc3d7af" providerId="LiveId" clId="{6FB00FA0-B8A7-45A4-813B-27AA08F5C15E}" dt="2020-01-08T02:24:27.614" v="2700"/>
          <ac:spMkLst>
            <pc:docMk/>
            <pc:sldMk cId="2216688920" sldId="1245"/>
            <ac:spMk id="31" creationId="{FEB8FA18-7015-49DF-94F5-C7F4C89AF3EA}"/>
          </ac:spMkLst>
        </pc:spChg>
        <pc:spChg chg="add del mod">
          <ac:chgData name="萩原 秀明" userId="d7792d1e3cc3d7af" providerId="LiveId" clId="{6FB00FA0-B8A7-45A4-813B-27AA08F5C15E}" dt="2020-01-08T02:24:45.939" v="2707" actId="478"/>
          <ac:spMkLst>
            <pc:docMk/>
            <pc:sldMk cId="2216688920" sldId="1245"/>
            <ac:spMk id="34" creationId="{29247CE4-F818-473C-AA53-F666854613D9}"/>
          </ac:spMkLst>
        </pc:spChg>
        <pc:spChg chg="add mod">
          <ac:chgData name="萩原 秀明" userId="d7792d1e3cc3d7af" providerId="LiveId" clId="{6FB00FA0-B8A7-45A4-813B-27AA08F5C15E}" dt="2020-01-08T14:13:52.652" v="15101" actId="1038"/>
          <ac:spMkLst>
            <pc:docMk/>
            <pc:sldMk cId="2216688920" sldId="1245"/>
            <ac:spMk id="45" creationId="{ED6B52EE-E809-44E7-925A-366EFD8C4ED9}"/>
          </ac:spMkLst>
        </pc:spChg>
        <pc:spChg chg="add mod">
          <ac:chgData name="萩原 秀明" userId="d7792d1e3cc3d7af" providerId="LiveId" clId="{6FB00FA0-B8A7-45A4-813B-27AA08F5C15E}" dt="2020-01-08T02:37:04.008" v="3391" actId="403"/>
          <ac:spMkLst>
            <pc:docMk/>
            <pc:sldMk cId="2216688920" sldId="1245"/>
            <ac:spMk id="46" creationId="{9A2365D6-5CA7-4C8C-9E59-1B24BFC05E91}"/>
          </ac:spMkLst>
        </pc:spChg>
        <pc:spChg chg="add mod">
          <ac:chgData name="萩原 秀明" userId="d7792d1e3cc3d7af" providerId="LiveId" clId="{6FB00FA0-B8A7-45A4-813B-27AA08F5C15E}" dt="2020-01-08T02:43:11.585" v="3743" actId="1035"/>
          <ac:spMkLst>
            <pc:docMk/>
            <pc:sldMk cId="2216688920" sldId="1245"/>
            <ac:spMk id="47" creationId="{99464FC3-774A-44D3-A9A2-F2583F8846FB}"/>
          </ac:spMkLst>
        </pc:spChg>
        <pc:spChg chg="add mod">
          <ac:chgData name="萩原 秀明" userId="d7792d1e3cc3d7af" providerId="LiveId" clId="{6FB00FA0-B8A7-45A4-813B-27AA08F5C15E}" dt="2020-01-08T03:18:29.212" v="4992" actId="115"/>
          <ac:spMkLst>
            <pc:docMk/>
            <pc:sldMk cId="2216688920" sldId="1245"/>
            <ac:spMk id="58" creationId="{3BC04BC5-5F81-4B52-B110-2545B4F027AA}"/>
          </ac:spMkLst>
        </pc:spChg>
        <pc:spChg chg="add mod">
          <ac:chgData name="萩原 秀明" userId="d7792d1e3cc3d7af" providerId="LiveId" clId="{6FB00FA0-B8A7-45A4-813B-27AA08F5C15E}" dt="2020-01-08T03:18:36.729" v="4994" actId="115"/>
          <ac:spMkLst>
            <pc:docMk/>
            <pc:sldMk cId="2216688920" sldId="1245"/>
            <ac:spMk id="59" creationId="{E9BD19A8-B10B-4358-9DDB-FF16D061388C}"/>
          </ac:spMkLst>
        </pc:spChg>
        <pc:grpChg chg="mod">
          <ac:chgData name="萩原 秀明" userId="d7792d1e3cc3d7af" providerId="LiveId" clId="{6FB00FA0-B8A7-45A4-813B-27AA08F5C15E}" dt="2020-01-08T02:43:11.585" v="3743" actId="1035"/>
          <ac:grpSpMkLst>
            <pc:docMk/>
            <pc:sldMk cId="2216688920" sldId="1245"/>
            <ac:grpSpMk id="8" creationId="{447DB253-9E0E-4A67-A827-099FDE404625}"/>
          </ac:grpSpMkLst>
        </pc:grpChg>
        <pc:grpChg chg="mod">
          <ac:chgData name="萩原 秀明" userId="d7792d1e3cc3d7af" providerId="LiveId" clId="{6FB00FA0-B8A7-45A4-813B-27AA08F5C15E}" dt="2020-01-08T02:43:11.585" v="3743" actId="1035"/>
          <ac:grpSpMkLst>
            <pc:docMk/>
            <pc:sldMk cId="2216688920" sldId="1245"/>
            <ac:grpSpMk id="10" creationId="{84B6FA18-703D-40CC-8669-92A461DB287C}"/>
          </ac:grpSpMkLst>
        </pc:grpChg>
        <pc:grpChg chg="del">
          <ac:chgData name="萩原 秀明" userId="d7792d1e3cc3d7af" providerId="LiveId" clId="{6FB00FA0-B8A7-45A4-813B-27AA08F5C15E}" dt="2020-01-08T02:24:45.939" v="2707" actId="478"/>
          <ac:grpSpMkLst>
            <pc:docMk/>
            <pc:sldMk cId="2216688920" sldId="1245"/>
            <ac:grpSpMk id="19" creationId="{E3DA63D5-BAB0-475C-929F-6EBB6B73A294}"/>
          </ac:grpSpMkLst>
        </pc:grpChg>
        <pc:grpChg chg="add del mod">
          <ac:chgData name="萩原 秀明" userId="d7792d1e3cc3d7af" providerId="LiveId" clId="{6FB00FA0-B8A7-45A4-813B-27AA08F5C15E}" dt="2020-01-08T02:24:45.939" v="2707" actId="478"/>
          <ac:grpSpMkLst>
            <pc:docMk/>
            <pc:sldMk cId="2216688920" sldId="1245"/>
            <ac:grpSpMk id="35" creationId="{0ADB0DF9-D1E2-4C2E-A5EF-D08BB0A800A2}"/>
          </ac:grpSpMkLst>
        </pc:grpChg>
        <pc:grpChg chg="mod">
          <ac:chgData name="萩原 秀明" userId="d7792d1e3cc3d7af" providerId="LiveId" clId="{6FB00FA0-B8A7-45A4-813B-27AA08F5C15E}" dt="2020-01-08T02:02:01.956" v="408" actId="1076"/>
          <ac:grpSpMkLst>
            <pc:docMk/>
            <pc:sldMk cId="2216688920" sldId="1245"/>
            <ac:grpSpMk id="37" creationId="{0B4EB9DB-899D-4607-A4B0-5A8CB60A6DF9}"/>
          </ac:grpSpMkLst>
        </pc:grpChg>
        <pc:grpChg chg="add mod">
          <ac:chgData name="萩原 秀明" userId="d7792d1e3cc3d7af" providerId="LiveId" clId="{6FB00FA0-B8A7-45A4-813B-27AA08F5C15E}" dt="2020-01-08T02:43:11.585" v="3743" actId="1035"/>
          <ac:grpSpMkLst>
            <pc:docMk/>
            <pc:sldMk cId="2216688920" sldId="1245"/>
            <ac:grpSpMk id="48" creationId="{3B336741-FA9A-4765-9D42-18418A7A5C33}"/>
          </ac:grpSpMkLst>
        </pc:grpChg>
        <pc:grpChg chg="mod">
          <ac:chgData name="萩原 秀明" userId="d7792d1e3cc3d7af" providerId="LiveId" clId="{6FB00FA0-B8A7-45A4-813B-27AA08F5C15E}" dt="2020-01-08T02:43:11.585" v="3743" actId="1035"/>
          <ac:grpSpMkLst>
            <pc:docMk/>
            <pc:sldMk cId="2216688920" sldId="1245"/>
            <ac:grpSpMk id="50" creationId="{C0483579-E2AA-42F3-91FE-539909D46C60}"/>
          </ac:grpSpMkLst>
        </pc:grpChg>
        <pc:picChg chg="add del mod">
          <ac:chgData name="萩原 秀明" userId="d7792d1e3cc3d7af" providerId="LiveId" clId="{6FB00FA0-B8A7-45A4-813B-27AA08F5C15E}" dt="2020-01-08T02:38:01.910" v="3436" actId="478"/>
          <ac:picMkLst>
            <pc:docMk/>
            <pc:sldMk cId="2216688920" sldId="1245"/>
            <ac:picMk id="29" creationId="{A6FE104E-0EE3-4E2C-9B01-A0DCF4644E95}"/>
          </ac:picMkLst>
        </pc:picChg>
        <pc:picChg chg="del">
          <ac:chgData name="萩原 秀明" userId="d7792d1e3cc3d7af" providerId="LiveId" clId="{6FB00FA0-B8A7-45A4-813B-27AA08F5C15E}" dt="2020-01-08T02:24:45.939" v="2707" actId="478"/>
          <ac:picMkLst>
            <pc:docMk/>
            <pc:sldMk cId="2216688920" sldId="1245"/>
            <ac:picMk id="30" creationId="{A59EEDF9-7536-4A2D-9C85-B7CA98A8F2CD}"/>
          </ac:picMkLst>
        </pc:picChg>
        <pc:picChg chg="add del mod">
          <ac:chgData name="萩原 秀明" userId="d7792d1e3cc3d7af" providerId="LiveId" clId="{6FB00FA0-B8A7-45A4-813B-27AA08F5C15E}" dt="2020-01-08T02:24:45.939" v="2707" actId="478"/>
          <ac:picMkLst>
            <pc:docMk/>
            <pc:sldMk cId="2216688920" sldId="1245"/>
            <ac:picMk id="33" creationId="{69513965-6F23-45DD-9D69-D35073EBB7C1}"/>
          </ac:picMkLst>
        </pc:picChg>
        <pc:picChg chg="add del mod">
          <ac:chgData name="萩原 秀明" userId="d7792d1e3cc3d7af" providerId="LiveId" clId="{6FB00FA0-B8A7-45A4-813B-27AA08F5C15E}" dt="2020-01-08T02:44:13.966" v="3761" actId="1037"/>
          <ac:picMkLst>
            <pc:docMk/>
            <pc:sldMk cId="2216688920" sldId="1245"/>
            <ac:picMk id="2050" creationId="{65BC74A2-EA33-4019-B9D9-657FA2C57D7C}"/>
          </ac:picMkLst>
        </pc:picChg>
        <pc:picChg chg="add mod">
          <ac:chgData name="萩原 秀明" userId="d7792d1e3cc3d7af" providerId="LiveId" clId="{6FB00FA0-B8A7-45A4-813B-27AA08F5C15E}" dt="2020-01-08T02:44:03" v="3745" actId="1076"/>
          <ac:picMkLst>
            <pc:docMk/>
            <pc:sldMk cId="2216688920" sldId="1245"/>
            <ac:picMk id="2052" creationId="{F81C234D-C632-4F26-AE03-418A9C9773B9}"/>
          </ac:picMkLst>
        </pc:picChg>
      </pc:sldChg>
      <pc:sldChg chg="del">
        <pc:chgData name="萩原 秀明" userId="d7792d1e3cc3d7af" providerId="LiveId" clId="{6FB00FA0-B8A7-45A4-813B-27AA08F5C15E}" dt="2020-01-08T02:35:11.595" v="3330" actId="47"/>
        <pc:sldMkLst>
          <pc:docMk/>
          <pc:sldMk cId="3686862294" sldId="1246"/>
        </pc:sldMkLst>
      </pc:sldChg>
      <pc:sldChg chg="del">
        <pc:chgData name="萩原 秀明" userId="d7792d1e3cc3d7af" providerId="LiveId" clId="{6FB00FA0-B8A7-45A4-813B-27AA08F5C15E}" dt="2020-01-08T02:35:11.595" v="3330" actId="47"/>
        <pc:sldMkLst>
          <pc:docMk/>
          <pc:sldMk cId="804359691" sldId="1247"/>
        </pc:sldMkLst>
      </pc:sldChg>
      <pc:sldChg chg="del">
        <pc:chgData name="萩原 秀明" userId="d7792d1e3cc3d7af" providerId="LiveId" clId="{6FB00FA0-B8A7-45A4-813B-27AA08F5C15E}" dt="2020-01-08T02:35:11.595" v="3330" actId="47"/>
        <pc:sldMkLst>
          <pc:docMk/>
          <pc:sldMk cId="2797693938" sldId="1248"/>
        </pc:sldMkLst>
      </pc:sldChg>
      <pc:sldChg chg="modSp add del modNotesTx">
        <pc:chgData name="萩原 秀明" userId="d7792d1e3cc3d7af" providerId="LiveId" clId="{6FB00FA0-B8A7-45A4-813B-27AA08F5C15E}" dt="2020-01-08T02:51:26.549" v="3798" actId="47"/>
        <pc:sldMkLst>
          <pc:docMk/>
          <pc:sldMk cId="1307012694" sldId="1249"/>
        </pc:sldMkLst>
        <pc:spChg chg="mod">
          <ac:chgData name="萩原 秀明" userId="d7792d1e3cc3d7af" providerId="LiveId" clId="{6FB00FA0-B8A7-45A4-813B-27AA08F5C15E}" dt="2020-01-08T02:24:38.355" v="2706"/>
          <ac:spMkLst>
            <pc:docMk/>
            <pc:sldMk cId="1307012694" sldId="1249"/>
            <ac:spMk id="31" creationId="{FEB8FA18-7015-49DF-94F5-C7F4C89AF3EA}"/>
          </ac:spMkLst>
        </pc:spChg>
      </pc:sldChg>
      <pc:sldChg chg="addSp delSp modSp add modNotesTx">
        <pc:chgData name="萩原 秀明" userId="d7792d1e3cc3d7af" providerId="LiveId" clId="{6FB00FA0-B8A7-45A4-813B-27AA08F5C15E}" dt="2020-01-08T14:31:04.105" v="15110" actId="20577"/>
        <pc:sldMkLst>
          <pc:docMk/>
          <pc:sldMk cId="457750521" sldId="1250"/>
        </pc:sldMkLst>
        <pc:spChg chg="mod">
          <ac:chgData name="萩原 秀明" userId="d7792d1e3cc3d7af" providerId="LiveId" clId="{6FB00FA0-B8A7-45A4-813B-27AA08F5C15E}" dt="2020-01-08T02:51:36.032" v="3799"/>
          <ac:spMkLst>
            <pc:docMk/>
            <pc:sldMk cId="457750521" sldId="1250"/>
            <ac:spMk id="2" creationId="{EAC8C539-7DDA-4887-85AE-BD0066FB1AEA}"/>
          </ac:spMkLst>
        </pc:spChg>
        <pc:spChg chg="del">
          <ac:chgData name="萩原 秀明" userId="d7792d1e3cc3d7af" providerId="LiveId" clId="{6FB00FA0-B8A7-45A4-813B-27AA08F5C15E}" dt="2020-01-08T02:50:13.052" v="3765" actId="478"/>
          <ac:spMkLst>
            <pc:docMk/>
            <pc:sldMk cId="457750521" sldId="1250"/>
            <ac:spMk id="3" creationId="{EB3E9230-AAC7-4954-A9F3-F4510A1C54EE}"/>
          </ac:spMkLst>
        </pc:spChg>
        <pc:spChg chg="del">
          <ac:chgData name="萩原 秀明" userId="d7792d1e3cc3d7af" providerId="LiveId" clId="{6FB00FA0-B8A7-45A4-813B-27AA08F5C15E}" dt="2020-01-08T02:52:56.214" v="3862" actId="478"/>
          <ac:spMkLst>
            <pc:docMk/>
            <pc:sldMk cId="457750521" sldId="1250"/>
            <ac:spMk id="4" creationId="{49634AD9-9343-4953-931D-504843F1D295}"/>
          </ac:spMkLst>
        </pc:spChg>
        <pc:spChg chg="add mod">
          <ac:chgData name="萩原 秀明" userId="d7792d1e3cc3d7af" providerId="LiveId" clId="{6FB00FA0-B8A7-45A4-813B-27AA08F5C15E}" dt="2020-01-08T02:50:19.795" v="3777"/>
          <ac:spMkLst>
            <pc:docMk/>
            <pc:sldMk cId="457750521" sldId="1250"/>
            <ac:spMk id="5" creationId="{3FCADCF6-BA33-4D0B-84BB-0C7BFE227F35}"/>
          </ac:spMkLst>
        </pc:spChg>
        <pc:spChg chg="add mod">
          <ac:chgData name="萩原 秀明" userId="d7792d1e3cc3d7af" providerId="LiveId" clId="{6FB00FA0-B8A7-45A4-813B-27AA08F5C15E}" dt="2020-01-08T14:31:04.105" v="15110" actId="20577"/>
          <ac:spMkLst>
            <pc:docMk/>
            <pc:sldMk cId="457750521" sldId="1250"/>
            <ac:spMk id="7" creationId="{FA6473EA-E9FD-4D38-A7DC-BE27B77A5EC4}"/>
          </ac:spMkLst>
        </pc:spChg>
        <pc:spChg chg="add mod">
          <ac:chgData name="萩原 秀明" userId="d7792d1e3cc3d7af" providerId="LiveId" clId="{6FB00FA0-B8A7-45A4-813B-27AA08F5C15E}" dt="2020-01-08T03:18:11.331" v="4990" actId="14100"/>
          <ac:spMkLst>
            <pc:docMk/>
            <pc:sldMk cId="457750521" sldId="1250"/>
            <ac:spMk id="10" creationId="{65F584D1-54E8-4F37-BFB1-393DED4585C2}"/>
          </ac:spMkLst>
        </pc:spChg>
        <pc:spChg chg="add mod">
          <ac:chgData name="萩原 秀明" userId="d7792d1e3cc3d7af" providerId="LiveId" clId="{6FB00FA0-B8A7-45A4-813B-27AA08F5C15E}" dt="2020-01-08T03:17:19.631" v="4989" actId="3064"/>
          <ac:spMkLst>
            <pc:docMk/>
            <pc:sldMk cId="457750521" sldId="1250"/>
            <ac:spMk id="11" creationId="{681F7688-E803-4D8E-9F31-BD3369AE750A}"/>
          </ac:spMkLst>
        </pc:spChg>
        <pc:grpChg chg="add mod">
          <ac:chgData name="萩原 秀明" userId="d7792d1e3cc3d7af" providerId="LiveId" clId="{6FB00FA0-B8A7-45A4-813B-27AA08F5C15E}" dt="2020-01-08T03:10:50.738" v="4749" actId="1037"/>
          <ac:grpSpMkLst>
            <pc:docMk/>
            <pc:sldMk cId="457750521" sldId="1250"/>
            <ac:grpSpMk id="12" creationId="{FB6BBCEE-6315-4C94-A94B-9B03C3CA6FA2}"/>
          </ac:grpSpMkLst>
        </pc:grpChg>
        <pc:grpChg chg="mod">
          <ac:chgData name="萩原 秀明" userId="d7792d1e3cc3d7af" providerId="LiveId" clId="{6FB00FA0-B8A7-45A4-813B-27AA08F5C15E}" dt="2020-01-08T03:10:50.738" v="4749" actId="1037"/>
          <ac:grpSpMkLst>
            <pc:docMk/>
            <pc:sldMk cId="457750521" sldId="1250"/>
            <ac:grpSpMk id="14" creationId="{F5179FC7-D773-41B9-B4FE-D42ECB38AC71}"/>
          </ac:grpSpMkLst>
        </pc:grpChg>
        <pc:picChg chg="add">
          <ac:chgData name="萩原 秀明" userId="d7792d1e3cc3d7af" providerId="LiveId" clId="{6FB00FA0-B8A7-45A4-813B-27AA08F5C15E}" dt="2020-01-08T02:50:09.735" v="3764"/>
          <ac:picMkLst>
            <pc:docMk/>
            <pc:sldMk cId="457750521" sldId="1250"/>
            <ac:picMk id="6" creationId="{F09D7191-14C3-46E0-96DC-B4816449E420}"/>
          </ac:picMkLst>
        </pc:picChg>
        <pc:picChg chg="add del">
          <ac:chgData name="萩原 秀明" userId="d7792d1e3cc3d7af" providerId="LiveId" clId="{6FB00FA0-B8A7-45A4-813B-27AA08F5C15E}" dt="2020-01-08T02:50:41.424" v="3783" actId="478"/>
          <ac:picMkLst>
            <pc:docMk/>
            <pc:sldMk cId="457750521" sldId="1250"/>
            <ac:picMk id="8" creationId="{D8025ACB-F4A1-4EA5-BEAF-5069FC136671}"/>
          </ac:picMkLst>
        </pc:picChg>
        <pc:picChg chg="add mod">
          <ac:chgData name="萩原 秀明" userId="d7792d1e3cc3d7af" providerId="LiveId" clId="{6FB00FA0-B8A7-45A4-813B-27AA08F5C15E}" dt="2020-01-08T02:50:52.571" v="3785" actId="1076"/>
          <ac:picMkLst>
            <pc:docMk/>
            <pc:sldMk cId="457750521" sldId="1250"/>
            <ac:picMk id="9" creationId="{866CE8F2-E8D8-4B88-B06B-7909D0A053F4}"/>
          </ac:picMkLst>
        </pc:picChg>
      </pc:sldChg>
      <pc:sldChg chg="addSp delSp modSp add modNotesTx">
        <pc:chgData name="萩原 秀明" userId="d7792d1e3cc3d7af" providerId="LiveId" clId="{6FB00FA0-B8A7-45A4-813B-27AA08F5C15E}" dt="2020-01-08T15:00:47.592" v="15185" actId="14100"/>
        <pc:sldMkLst>
          <pc:docMk/>
          <pc:sldMk cId="3814682726" sldId="1251"/>
        </pc:sldMkLst>
        <pc:spChg chg="mod">
          <ac:chgData name="萩原 秀明" userId="d7792d1e3cc3d7af" providerId="LiveId" clId="{6FB00FA0-B8A7-45A4-813B-27AA08F5C15E}" dt="2020-01-08T02:51:39.431" v="3800"/>
          <ac:spMkLst>
            <pc:docMk/>
            <pc:sldMk cId="3814682726" sldId="1251"/>
            <ac:spMk id="2" creationId="{EAC8C539-7DDA-4887-85AE-BD0066FB1AEA}"/>
          </ac:spMkLst>
        </pc:spChg>
        <pc:spChg chg="del">
          <ac:chgData name="萩原 秀明" userId="d7792d1e3cc3d7af" providerId="LiveId" clId="{6FB00FA0-B8A7-45A4-813B-27AA08F5C15E}" dt="2020-01-08T02:52:52.218" v="3861" actId="478"/>
          <ac:spMkLst>
            <pc:docMk/>
            <pc:sldMk cId="3814682726" sldId="1251"/>
            <ac:spMk id="4" creationId="{49634AD9-9343-4953-931D-504843F1D295}"/>
          </ac:spMkLst>
        </pc:spChg>
        <pc:spChg chg="mod">
          <ac:chgData name="萩原 秀明" userId="d7792d1e3cc3d7af" providerId="LiveId" clId="{6FB00FA0-B8A7-45A4-813B-27AA08F5C15E}" dt="2020-01-08T02:51:07.747" v="3795"/>
          <ac:spMkLst>
            <pc:docMk/>
            <pc:sldMk cId="3814682726" sldId="1251"/>
            <ac:spMk id="5" creationId="{3FCADCF6-BA33-4D0B-84BB-0C7BFE227F35}"/>
          </ac:spMkLst>
        </pc:spChg>
        <pc:spChg chg="mod">
          <ac:chgData name="萩原 秀明" userId="d7792d1e3cc3d7af" providerId="LiveId" clId="{6FB00FA0-B8A7-45A4-813B-27AA08F5C15E}" dt="2020-01-08T14:31:13.561" v="15131" actId="20577"/>
          <ac:spMkLst>
            <pc:docMk/>
            <pc:sldMk cId="3814682726" sldId="1251"/>
            <ac:spMk id="7" creationId="{FA6473EA-E9FD-4D38-A7DC-BE27B77A5EC4}"/>
          </ac:spMkLst>
        </pc:spChg>
        <pc:spChg chg="add mod">
          <ac:chgData name="萩原 秀明" userId="d7792d1e3cc3d7af" providerId="LiveId" clId="{6FB00FA0-B8A7-45A4-813B-27AA08F5C15E}" dt="2020-01-08T03:07:12.718" v="4638" actId="1035"/>
          <ac:spMkLst>
            <pc:docMk/>
            <pc:sldMk cId="3814682726" sldId="1251"/>
            <ac:spMk id="11" creationId="{434CA8FD-B9A9-413A-87E8-212BBADE5524}"/>
          </ac:spMkLst>
        </pc:spChg>
        <pc:spChg chg="add mod">
          <ac:chgData name="萩原 秀明" userId="d7792d1e3cc3d7af" providerId="LiveId" clId="{6FB00FA0-B8A7-45A4-813B-27AA08F5C15E}" dt="2020-01-08T15:00:47.592" v="15185" actId="14100"/>
          <ac:spMkLst>
            <pc:docMk/>
            <pc:sldMk cId="3814682726" sldId="1251"/>
            <ac:spMk id="22" creationId="{9037C200-131F-4483-ACAD-7AF93437841D}"/>
          </ac:spMkLst>
        </pc:spChg>
        <pc:spChg chg="add del mod">
          <ac:chgData name="萩原 秀明" userId="d7792d1e3cc3d7af" providerId="LiveId" clId="{6FB00FA0-B8A7-45A4-813B-27AA08F5C15E}" dt="2020-01-08T03:06:04.016" v="4510" actId="478"/>
          <ac:spMkLst>
            <pc:docMk/>
            <pc:sldMk cId="3814682726" sldId="1251"/>
            <ac:spMk id="23" creationId="{14D9CB04-5EE8-42D1-A0D8-7BD44C84A273}"/>
          </ac:spMkLst>
        </pc:spChg>
        <pc:spChg chg="add mod">
          <ac:chgData name="萩原 秀明" userId="d7792d1e3cc3d7af" providerId="LiveId" clId="{6FB00FA0-B8A7-45A4-813B-27AA08F5C15E}" dt="2020-01-08T15:00:47.592" v="15185" actId="14100"/>
          <ac:spMkLst>
            <pc:docMk/>
            <pc:sldMk cId="3814682726" sldId="1251"/>
            <ac:spMk id="24" creationId="{5F7F4378-DD7C-4395-AD00-3192C391AC01}"/>
          </ac:spMkLst>
        </pc:spChg>
        <pc:grpChg chg="add mod">
          <ac:chgData name="萩原 秀明" userId="d7792d1e3cc3d7af" providerId="LiveId" clId="{6FB00FA0-B8A7-45A4-813B-27AA08F5C15E}" dt="2020-01-08T03:07:12.718" v="4638" actId="1035"/>
          <ac:grpSpMkLst>
            <pc:docMk/>
            <pc:sldMk cId="3814682726" sldId="1251"/>
            <ac:grpSpMk id="12" creationId="{C42E36BC-41D7-4C58-A313-F2A09BBA6DDF}"/>
          </ac:grpSpMkLst>
        </pc:grpChg>
        <pc:grpChg chg="mod">
          <ac:chgData name="萩原 秀明" userId="d7792d1e3cc3d7af" providerId="LiveId" clId="{6FB00FA0-B8A7-45A4-813B-27AA08F5C15E}" dt="2020-01-08T03:07:12.718" v="4638" actId="1035"/>
          <ac:grpSpMkLst>
            <pc:docMk/>
            <pc:sldMk cId="3814682726" sldId="1251"/>
            <ac:grpSpMk id="14" creationId="{E95E9BDF-4C9A-494C-BDDF-4D0C1848225B}"/>
          </ac:grpSpMkLst>
        </pc:grpChg>
        <pc:picChg chg="del">
          <ac:chgData name="萩原 秀明" userId="d7792d1e3cc3d7af" providerId="LiveId" clId="{6FB00FA0-B8A7-45A4-813B-27AA08F5C15E}" dt="2020-01-08T02:51:09.820" v="3796" actId="478"/>
          <ac:picMkLst>
            <pc:docMk/>
            <pc:sldMk cId="3814682726" sldId="1251"/>
            <ac:picMk id="9" creationId="{866CE8F2-E8D8-4B88-B06B-7909D0A053F4}"/>
          </ac:picMkLst>
        </pc:picChg>
        <pc:picChg chg="add mod">
          <ac:chgData name="萩原 秀明" userId="d7792d1e3cc3d7af" providerId="LiveId" clId="{6FB00FA0-B8A7-45A4-813B-27AA08F5C15E}" dt="2020-01-08T02:54:22.336" v="3883" actId="1036"/>
          <ac:picMkLst>
            <pc:docMk/>
            <pc:sldMk cId="3814682726" sldId="1251"/>
            <ac:picMk id="10" creationId="{E92698BE-3103-4205-B2BB-06A69A086249}"/>
          </ac:picMkLst>
        </pc:picChg>
        <pc:picChg chg="add del">
          <ac:chgData name="萩原 秀明" userId="d7792d1e3cc3d7af" providerId="LiveId" clId="{6FB00FA0-B8A7-45A4-813B-27AA08F5C15E}" dt="2020-01-08T02:52:38.074" v="3858" actId="478"/>
          <ac:picMkLst>
            <pc:docMk/>
            <pc:sldMk cId="3814682726" sldId="1251"/>
            <ac:picMk id="3074" creationId="{63562A1D-D164-45A7-8695-C5DA23C63084}"/>
          </ac:picMkLst>
        </pc:picChg>
        <pc:picChg chg="add del">
          <ac:chgData name="萩原 秀明" userId="d7792d1e3cc3d7af" providerId="LiveId" clId="{6FB00FA0-B8A7-45A4-813B-27AA08F5C15E}" dt="2020-01-08T02:52:48.325" v="3860" actId="478"/>
          <ac:picMkLst>
            <pc:docMk/>
            <pc:sldMk cId="3814682726" sldId="1251"/>
            <ac:picMk id="3076" creationId="{C96FEAA9-DAC5-49DE-8967-473EC72DCC5E}"/>
          </ac:picMkLst>
        </pc:picChg>
      </pc:sldChg>
      <pc:sldChg chg="add modNotesTx">
        <pc:chgData name="萩原 秀明" userId="d7792d1e3cc3d7af" providerId="LiveId" clId="{6FB00FA0-B8A7-45A4-813B-27AA08F5C15E}" dt="2020-01-09T11:40:19.980" v="15195" actId="20577"/>
        <pc:sldMkLst>
          <pc:docMk/>
          <pc:sldMk cId="3532395093" sldId="1252"/>
        </pc:sldMkLst>
      </pc:sldChg>
    </pc:docChg>
  </pc:docChgLst>
  <pc:docChgLst>
    <pc:chgData name="萩原 秀明" userId="d7792d1e3cc3d7af" providerId="LiveId" clId="{7B1AA0CE-F890-46EF-BDEA-5FB42C797BBC}"/>
    <pc:docChg chg="custSel addSld modSld">
      <pc:chgData name="萩原 秀明" userId="d7792d1e3cc3d7af" providerId="LiveId" clId="{7B1AA0CE-F890-46EF-BDEA-5FB42C797BBC}" dt="2019-08-27T12:52:56.941" v="297"/>
      <pc:docMkLst>
        <pc:docMk/>
      </pc:docMkLst>
      <pc:sldChg chg="modSp">
        <pc:chgData name="萩原 秀明" userId="d7792d1e3cc3d7af" providerId="LiveId" clId="{7B1AA0CE-F890-46EF-BDEA-5FB42C797BBC}" dt="2019-08-27T10:30:42.535" v="202"/>
        <pc:sldMkLst>
          <pc:docMk/>
          <pc:sldMk cId="1522251547" sldId="1211"/>
        </pc:sldMkLst>
        <pc:spChg chg="mod">
          <ac:chgData name="萩原 秀明" userId="d7792d1e3cc3d7af" providerId="LiveId" clId="{7B1AA0CE-F890-46EF-BDEA-5FB42C797BBC}" dt="2019-08-27T10:30:42.535" v="202"/>
          <ac:spMkLst>
            <pc:docMk/>
            <pc:sldMk cId="1522251547" sldId="1211"/>
            <ac:spMk id="2" creationId="{D205EF20-D9D6-4376-B082-786856D8B185}"/>
          </ac:spMkLst>
        </pc:spChg>
      </pc:sldChg>
      <pc:sldChg chg="modSp">
        <pc:chgData name="萩原 秀明" userId="d7792d1e3cc3d7af" providerId="LiveId" clId="{7B1AA0CE-F890-46EF-BDEA-5FB42C797BBC}" dt="2019-08-27T10:30:09.990" v="197"/>
        <pc:sldMkLst>
          <pc:docMk/>
          <pc:sldMk cId="3415933417" sldId="1228"/>
        </pc:sldMkLst>
        <pc:spChg chg="mod">
          <ac:chgData name="萩原 秀明" userId="d7792d1e3cc3d7af" providerId="LiveId" clId="{7B1AA0CE-F890-46EF-BDEA-5FB42C797BBC}" dt="2019-08-27T10:30:09.990" v="197"/>
          <ac:spMkLst>
            <pc:docMk/>
            <pc:sldMk cId="3415933417" sldId="1228"/>
            <ac:spMk id="2" creationId="{D205EF20-D9D6-4376-B082-786856D8B185}"/>
          </ac:spMkLst>
        </pc:spChg>
      </pc:sldChg>
      <pc:sldChg chg="modSp">
        <pc:chgData name="萩原 秀明" userId="d7792d1e3cc3d7af" providerId="LiveId" clId="{7B1AA0CE-F890-46EF-BDEA-5FB42C797BBC}" dt="2019-08-27T10:47:17.245" v="292"/>
        <pc:sldMkLst>
          <pc:docMk/>
          <pc:sldMk cId="4224977611" sldId="1229"/>
        </pc:sldMkLst>
        <pc:spChg chg="mod">
          <ac:chgData name="萩原 秀明" userId="d7792d1e3cc3d7af" providerId="LiveId" clId="{7B1AA0CE-F890-46EF-BDEA-5FB42C797BBC}" dt="2019-08-27T10:30:25.782" v="200"/>
          <ac:spMkLst>
            <pc:docMk/>
            <pc:sldMk cId="4224977611" sldId="1229"/>
            <ac:spMk id="2" creationId="{F2A8DC50-CD89-46DB-B48D-FAC899A78A9F}"/>
          </ac:spMkLst>
        </pc:spChg>
        <pc:spChg chg="mod">
          <ac:chgData name="萩原 秀明" userId="d7792d1e3cc3d7af" providerId="LiveId" clId="{7B1AA0CE-F890-46EF-BDEA-5FB42C797BBC}" dt="2019-08-27T10:47:17.245" v="292"/>
          <ac:spMkLst>
            <pc:docMk/>
            <pc:sldMk cId="4224977611" sldId="1229"/>
            <ac:spMk id="5" creationId="{078F22EA-6228-4AD9-8E34-0E0F00E0AB6F}"/>
          </ac:spMkLst>
        </pc:spChg>
      </pc:sldChg>
      <pc:sldChg chg="modSp modAnim">
        <pc:chgData name="萩原 秀明" userId="d7792d1e3cc3d7af" providerId="LiveId" clId="{7B1AA0CE-F890-46EF-BDEA-5FB42C797BBC}" dt="2019-08-27T10:30:17.688" v="198"/>
        <pc:sldMkLst>
          <pc:docMk/>
          <pc:sldMk cId="1255753585" sldId="1230"/>
        </pc:sldMkLst>
        <pc:spChg chg="mod">
          <ac:chgData name="萩原 秀明" userId="d7792d1e3cc3d7af" providerId="LiveId" clId="{7B1AA0CE-F890-46EF-BDEA-5FB42C797BBC}" dt="2019-08-27T10:30:17.688" v="198"/>
          <ac:spMkLst>
            <pc:docMk/>
            <pc:sldMk cId="1255753585" sldId="1230"/>
            <ac:spMk id="2" creationId="{D205EF20-D9D6-4376-B082-786856D8B185}"/>
          </ac:spMkLst>
        </pc:spChg>
      </pc:sldChg>
      <pc:sldChg chg="modSp">
        <pc:chgData name="萩原 秀明" userId="d7792d1e3cc3d7af" providerId="LiveId" clId="{7B1AA0CE-F890-46EF-BDEA-5FB42C797BBC}" dt="2019-08-27T10:30:21.439" v="199"/>
        <pc:sldMkLst>
          <pc:docMk/>
          <pc:sldMk cId="2707367728" sldId="1231"/>
        </pc:sldMkLst>
        <pc:spChg chg="mod">
          <ac:chgData name="萩原 秀明" userId="d7792d1e3cc3d7af" providerId="LiveId" clId="{7B1AA0CE-F890-46EF-BDEA-5FB42C797BBC}" dt="2019-08-27T10:30:21.439" v="199"/>
          <ac:spMkLst>
            <pc:docMk/>
            <pc:sldMk cId="2707367728" sldId="1231"/>
            <ac:spMk id="2" creationId="{C0E2F0A2-E657-4878-82C7-1C362717BB6D}"/>
          </ac:spMkLst>
        </pc:spChg>
      </pc:sldChg>
      <pc:sldChg chg="modSp">
        <pc:chgData name="萩原 秀明" userId="d7792d1e3cc3d7af" providerId="LiveId" clId="{7B1AA0CE-F890-46EF-BDEA-5FB42C797BBC}" dt="2019-08-27T10:30:33.066" v="201"/>
        <pc:sldMkLst>
          <pc:docMk/>
          <pc:sldMk cId="223437664" sldId="1232"/>
        </pc:sldMkLst>
        <pc:spChg chg="mod">
          <ac:chgData name="萩原 秀明" userId="d7792d1e3cc3d7af" providerId="LiveId" clId="{7B1AA0CE-F890-46EF-BDEA-5FB42C797BBC}" dt="2019-08-27T10:30:33.066" v="201"/>
          <ac:spMkLst>
            <pc:docMk/>
            <pc:sldMk cId="223437664" sldId="1232"/>
            <ac:spMk id="2" creationId="{13CAB45D-907E-401F-A794-DF395F6C47B5}"/>
          </ac:spMkLst>
        </pc:spChg>
      </pc:sldChg>
      <pc:sldChg chg="modSp">
        <pc:chgData name="萩原 秀明" userId="d7792d1e3cc3d7af" providerId="LiveId" clId="{7B1AA0CE-F890-46EF-BDEA-5FB42C797BBC}" dt="2019-08-27T10:31:03.029" v="245"/>
        <pc:sldMkLst>
          <pc:docMk/>
          <pc:sldMk cId="2354508796" sldId="1233"/>
        </pc:sldMkLst>
        <pc:spChg chg="mod">
          <ac:chgData name="萩原 秀明" userId="d7792d1e3cc3d7af" providerId="LiveId" clId="{7B1AA0CE-F890-46EF-BDEA-5FB42C797BBC}" dt="2019-08-27T10:31:03.029" v="245"/>
          <ac:spMkLst>
            <pc:docMk/>
            <pc:sldMk cId="2354508796" sldId="1233"/>
            <ac:spMk id="2" creationId="{0409DD56-FEF2-4E43-8F10-772C0204BDC4}"/>
          </ac:spMkLst>
        </pc:spChg>
      </pc:sldChg>
      <pc:sldChg chg="addSp delSp modSp">
        <pc:chgData name="萩原 秀明" userId="d7792d1e3cc3d7af" providerId="LiveId" clId="{7B1AA0CE-F890-46EF-BDEA-5FB42C797BBC}" dt="2019-08-27T12:09:56.139" v="296" actId="478"/>
        <pc:sldMkLst>
          <pc:docMk/>
          <pc:sldMk cId="609590457" sldId="1234"/>
        </pc:sldMkLst>
        <pc:spChg chg="mod">
          <ac:chgData name="萩原 秀明" userId="d7792d1e3cc3d7af" providerId="LiveId" clId="{7B1AA0CE-F890-46EF-BDEA-5FB42C797BBC}" dt="2019-08-27T10:31:10.879" v="259"/>
          <ac:spMkLst>
            <pc:docMk/>
            <pc:sldMk cId="609590457" sldId="1234"/>
            <ac:spMk id="2" creationId="{9B77A8E3-6DA2-432C-B8DF-CFB435B772AC}"/>
          </ac:spMkLst>
        </pc:spChg>
        <pc:inkChg chg="add del">
          <ac:chgData name="萩原 秀明" userId="d7792d1e3cc3d7af" providerId="LiveId" clId="{7B1AA0CE-F890-46EF-BDEA-5FB42C797BBC}" dt="2019-08-27T12:06:48.333" v="294" actId="478"/>
          <ac:inkMkLst>
            <pc:docMk/>
            <pc:sldMk cId="609590457" sldId="1234"/>
            <ac:inkMk id="3" creationId="{69B4311D-5F7F-4F1F-AEEC-68D4B7651059}"/>
          </ac:inkMkLst>
        </pc:inkChg>
        <pc:inkChg chg="add del">
          <ac:chgData name="萩原 秀明" userId="d7792d1e3cc3d7af" providerId="LiveId" clId="{7B1AA0CE-F890-46EF-BDEA-5FB42C797BBC}" dt="2019-08-27T12:09:56.139" v="296" actId="478"/>
          <ac:inkMkLst>
            <pc:docMk/>
            <pc:sldMk cId="609590457" sldId="1234"/>
            <ac:inkMk id="4" creationId="{547D86ED-8C7E-4DCF-9951-D1E180D38F36}"/>
          </ac:inkMkLst>
        </pc:inkChg>
      </pc:sldChg>
      <pc:sldChg chg="modSp">
        <pc:chgData name="萩原 秀明" userId="d7792d1e3cc3d7af" providerId="LiveId" clId="{7B1AA0CE-F890-46EF-BDEA-5FB42C797BBC}" dt="2019-08-27T10:31:36.833" v="264"/>
        <pc:sldMkLst>
          <pc:docMk/>
          <pc:sldMk cId="2920638505" sldId="1235"/>
        </pc:sldMkLst>
        <pc:spChg chg="mod">
          <ac:chgData name="萩原 秀明" userId="d7792d1e3cc3d7af" providerId="LiveId" clId="{7B1AA0CE-F890-46EF-BDEA-5FB42C797BBC}" dt="2019-08-27T10:31:36.833" v="264"/>
          <ac:spMkLst>
            <pc:docMk/>
            <pc:sldMk cId="2920638505" sldId="1235"/>
            <ac:spMk id="2" creationId="{BC634D45-9D1F-48B2-AE49-FA68D5B5597A}"/>
          </ac:spMkLst>
        </pc:spChg>
      </pc:sldChg>
      <pc:sldChg chg="modSp add">
        <pc:chgData name="萩原 秀明" userId="d7792d1e3cc3d7af" providerId="LiveId" clId="{7B1AA0CE-F890-46EF-BDEA-5FB42C797BBC}" dt="2019-08-27T10:08:32.238" v="66" actId="20577"/>
        <pc:sldMkLst>
          <pc:docMk/>
          <pc:sldMk cId="412771151" sldId="1240"/>
        </pc:sldMkLst>
        <pc:spChg chg="mod">
          <ac:chgData name="萩原 秀明" userId="d7792d1e3cc3d7af" providerId="LiveId" clId="{7B1AA0CE-F890-46EF-BDEA-5FB42C797BBC}" dt="2019-08-27T10:08:32.238" v="66" actId="20577"/>
          <ac:spMkLst>
            <pc:docMk/>
            <pc:sldMk cId="412771151" sldId="1240"/>
            <ac:spMk id="7" creationId="{DB7454A2-9B98-4F79-9308-DB1A723BA5AE}"/>
          </ac:spMkLst>
        </pc:spChg>
      </pc:sldChg>
      <pc:sldChg chg="modSp add">
        <pc:chgData name="萩原 秀明" userId="d7792d1e3cc3d7af" providerId="LiveId" clId="{7B1AA0CE-F890-46EF-BDEA-5FB42C797BBC}" dt="2019-08-27T10:08:59.877" v="125"/>
        <pc:sldMkLst>
          <pc:docMk/>
          <pc:sldMk cId="1935310793" sldId="1241"/>
        </pc:sldMkLst>
        <pc:spChg chg="mod">
          <ac:chgData name="萩原 秀明" userId="d7792d1e3cc3d7af" providerId="LiveId" clId="{7B1AA0CE-F890-46EF-BDEA-5FB42C797BBC}" dt="2019-08-27T10:08:59.877" v="125"/>
          <ac:spMkLst>
            <pc:docMk/>
            <pc:sldMk cId="1935310793" sldId="1241"/>
            <ac:spMk id="7" creationId="{DB7454A2-9B98-4F79-9308-DB1A723BA5AE}"/>
          </ac:spMkLst>
        </pc:spChg>
      </pc:sldChg>
      <pc:sldChg chg="modSp add">
        <pc:chgData name="萩原 秀明" userId="d7792d1e3cc3d7af" providerId="LiveId" clId="{7B1AA0CE-F890-46EF-BDEA-5FB42C797BBC}" dt="2019-08-27T10:11:16.970" v="183" actId="5793"/>
        <pc:sldMkLst>
          <pc:docMk/>
          <pc:sldMk cId="4158131909" sldId="1242"/>
        </pc:sldMkLst>
        <pc:spChg chg="mod">
          <ac:chgData name="萩原 秀明" userId="d7792d1e3cc3d7af" providerId="LiveId" clId="{7B1AA0CE-F890-46EF-BDEA-5FB42C797BBC}" dt="2019-08-27T10:11:16.970" v="183" actId="5793"/>
          <ac:spMkLst>
            <pc:docMk/>
            <pc:sldMk cId="4158131909" sldId="1242"/>
            <ac:spMk id="7" creationId="{DB7454A2-9B98-4F79-9308-DB1A723BA5AE}"/>
          </ac:spMkLst>
        </pc:spChg>
      </pc:sldChg>
      <pc:sldChg chg="add">
        <pc:chgData name="萩原 秀明" userId="d7792d1e3cc3d7af" providerId="LiveId" clId="{7B1AA0CE-F890-46EF-BDEA-5FB42C797BBC}" dt="2019-08-27T12:52:56.941" v="297"/>
        <pc:sldMkLst>
          <pc:docMk/>
          <pc:sldMk cId="3696265046" sldId="1243"/>
        </pc:sldMkLst>
      </pc:sldChg>
    </pc:docChg>
  </pc:docChgLst>
  <pc:docChgLst>
    <pc:chgData name="萩原 秀明" userId="d7792d1e3cc3d7af" providerId="LiveId" clId="{14F39C5A-D702-4A5F-8AE6-55825BE1AE1D}"/>
    <pc:docChg chg="addSld modSld">
      <pc:chgData name="萩原 秀明" userId="d7792d1e3cc3d7af" providerId="LiveId" clId="{14F39C5A-D702-4A5F-8AE6-55825BE1AE1D}" dt="2019-08-12T12:45:44.608" v="44" actId="1076"/>
      <pc:docMkLst>
        <pc:docMk/>
      </pc:docMkLst>
      <pc:sldChg chg="addSp delSp modSp add">
        <pc:chgData name="萩原 秀明" userId="d7792d1e3cc3d7af" providerId="LiveId" clId="{14F39C5A-D702-4A5F-8AE6-55825BE1AE1D}" dt="2019-08-12T12:45:44.608" v="44" actId="1076"/>
        <pc:sldMkLst>
          <pc:docMk/>
          <pc:sldMk cId="3415933417" sldId="1228"/>
        </pc:sldMkLst>
        <pc:spChg chg="mod">
          <ac:chgData name="萩原 秀明" userId="d7792d1e3cc3d7af" providerId="LiveId" clId="{14F39C5A-D702-4A5F-8AE6-55825BE1AE1D}" dt="2019-08-12T12:45:24.165" v="42" actId="403"/>
          <ac:spMkLst>
            <pc:docMk/>
            <pc:sldMk cId="3415933417" sldId="1228"/>
            <ac:spMk id="5" creationId="{7A07EE2B-45C8-4339-99C2-2C594E951DC8}"/>
          </ac:spMkLst>
        </pc:spChg>
        <pc:spChg chg="del">
          <ac:chgData name="萩原 秀明" userId="d7792d1e3cc3d7af" providerId="LiveId" clId="{14F39C5A-D702-4A5F-8AE6-55825BE1AE1D}" dt="2019-08-12T12:45:08.913" v="38" actId="478"/>
          <ac:spMkLst>
            <pc:docMk/>
            <pc:sldMk cId="3415933417" sldId="1228"/>
            <ac:spMk id="19" creationId="{9137E5F2-3F85-4738-AF1D-C81B4BB188D7}"/>
          </ac:spMkLst>
        </pc:spChg>
        <pc:spChg chg="del">
          <ac:chgData name="萩原 秀明" userId="d7792d1e3cc3d7af" providerId="LiveId" clId="{14F39C5A-D702-4A5F-8AE6-55825BE1AE1D}" dt="2019-08-12T12:45:08.913" v="38" actId="478"/>
          <ac:spMkLst>
            <pc:docMk/>
            <pc:sldMk cId="3415933417" sldId="1228"/>
            <ac:spMk id="21" creationId="{BAB3A12A-DEEE-4E54-9A60-7E0DD0488F79}"/>
          </ac:spMkLst>
        </pc:spChg>
        <pc:grpChg chg="del">
          <ac:chgData name="萩原 秀明" userId="d7792d1e3cc3d7af" providerId="LiveId" clId="{14F39C5A-D702-4A5F-8AE6-55825BE1AE1D}" dt="2019-08-12T12:45:08.913" v="38" actId="478"/>
          <ac:grpSpMkLst>
            <pc:docMk/>
            <pc:sldMk cId="3415933417" sldId="1228"/>
            <ac:grpSpMk id="32" creationId="{6E96AD63-C73C-4587-9687-8F58BD467FD0}"/>
          </ac:grpSpMkLst>
        </pc:grpChg>
        <pc:grpChg chg="del">
          <ac:chgData name="萩原 秀明" userId="d7792d1e3cc3d7af" providerId="LiveId" clId="{14F39C5A-D702-4A5F-8AE6-55825BE1AE1D}" dt="2019-08-12T12:45:08.913" v="38" actId="478"/>
          <ac:grpSpMkLst>
            <pc:docMk/>
            <pc:sldMk cId="3415933417" sldId="1228"/>
            <ac:grpSpMk id="33" creationId="{3FE353D8-937D-4883-82CB-23F80E659301}"/>
          </ac:grpSpMkLst>
        </pc:grpChg>
        <pc:picChg chg="add mod">
          <ac:chgData name="萩原 秀明" userId="d7792d1e3cc3d7af" providerId="LiveId" clId="{14F39C5A-D702-4A5F-8AE6-55825BE1AE1D}" dt="2019-08-12T12:45:44.608" v="44" actId="1076"/>
          <ac:picMkLst>
            <pc:docMk/>
            <pc:sldMk cId="3415933417" sldId="1228"/>
            <ac:picMk id="43" creationId="{9FCDE34C-C94C-4A36-A95E-7B1D7F6BF5C8}"/>
          </ac:picMkLst>
        </pc:picChg>
      </pc:sldChg>
    </pc:docChg>
  </pc:docChgLst>
  <pc:docChgLst>
    <pc:chgData name="萩原 秀明" userId="d7792d1e3cc3d7af" providerId="LiveId" clId="{21E650BB-6765-4BB3-BA45-E216B6083404}"/>
    <pc:docChg chg="delSld modSld delSection modSection">
      <pc:chgData name="萩原 秀明" userId="d7792d1e3cc3d7af" providerId="LiveId" clId="{21E650BB-6765-4BB3-BA45-E216B6083404}" dt="2019-08-28T11:21:55.362" v="79" actId="1038"/>
      <pc:docMkLst>
        <pc:docMk/>
      </pc:docMkLst>
      <pc:sldChg chg="modSp">
        <pc:chgData name="萩原 秀明" userId="d7792d1e3cc3d7af" providerId="LiveId" clId="{21E650BB-6765-4BB3-BA45-E216B6083404}" dt="2019-08-28T11:21:55.362" v="79" actId="1038"/>
        <pc:sldMkLst>
          <pc:docMk/>
          <pc:sldMk cId="0" sldId="256"/>
        </pc:sldMkLst>
        <pc:spChg chg="mod">
          <ac:chgData name="萩原 秀明" userId="d7792d1e3cc3d7af" providerId="LiveId" clId="{21E650BB-6765-4BB3-BA45-E216B6083404}" dt="2019-08-28T11:21:55.362" v="79" actId="1038"/>
          <ac:spMkLst>
            <pc:docMk/>
            <pc:sldMk cId="0" sldId="256"/>
            <ac:spMk id="5" creationId="{00000000-0000-0000-0000-000000000000}"/>
          </ac:spMkLst>
        </pc:spChg>
      </pc:sldChg>
      <pc:sldChg chg="del">
        <pc:chgData name="萩原 秀明" userId="d7792d1e3cc3d7af" providerId="LiveId" clId="{21E650BB-6765-4BB3-BA45-E216B6083404}" dt="2019-08-28T11:21:14.032" v="39" actId="2696"/>
        <pc:sldMkLst>
          <pc:docMk/>
          <pc:sldMk cId="1522251547" sldId="1211"/>
        </pc:sldMkLst>
      </pc:sldChg>
      <pc:sldChg chg="del">
        <pc:chgData name="萩原 秀明" userId="d7792d1e3cc3d7af" providerId="LiveId" clId="{21E650BB-6765-4BB3-BA45-E216B6083404}" dt="2019-08-28T11:21:13.986" v="34" actId="2696"/>
        <pc:sldMkLst>
          <pc:docMk/>
          <pc:sldMk cId="3415933417" sldId="1228"/>
        </pc:sldMkLst>
      </pc:sldChg>
      <pc:sldChg chg="del">
        <pc:chgData name="萩原 秀明" userId="d7792d1e3cc3d7af" providerId="LiveId" clId="{21E650BB-6765-4BB3-BA45-E216B6083404}" dt="2019-08-28T11:21:14.012" v="38" actId="2696"/>
        <pc:sldMkLst>
          <pc:docMk/>
          <pc:sldMk cId="4224977611" sldId="1229"/>
        </pc:sldMkLst>
      </pc:sldChg>
      <pc:sldChg chg="del">
        <pc:chgData name="萩原 秀明" userId="d7792d1e3cc3d7af" providerId="LiveId" clId="{21E650BB-6765-4BB3-BA45-E216B6083404}" dt="2019-08-28T11:21:13.995" v="35" actId="2696"/>
        <pc:sldMkLst>
          <pc:docMk/>
          <pc:sldMk cId="1255753585" sldId="1230"/>
        </pc:sldMkLst>
      </pc:sldChg>
      <pc:sldChg chg="del">
        <pc:chgData name="萩原 秀明" userId="d7792d1e3cc3d7af" providerId="LiveId" clId="{21E650BB-6765-4BB3-BA45-E216B6083404}" dt="2019-08-28T11:21:14.001" v="36" actId="2696"/>
        <pc:sldMkLst>
          <pc:docMk/>
          <pc:sldMk cId="2707367728" sldId="1231"/>
        </pc:sldMkLst>
      </pc:sldChg>
      <pc:sldChg chg="del">
        <pc:chgData name="萩原 秀明" userId="d7792d1e3cc3d7af" providerId="LiveId" clId="{21E650BB-6765-4BB3-BA45-E216B6083404}" dt="2019-08-28T11:21:14.005" v="37" actId="2696"/>
        <pc:sldMkLst>
          <pc:docMk/>
          <pc:sldMk cId="223437664" sldId="1232"/>
        </pc:sldMkLst>
      </pc:sldChg>
      <pc:sldChg chg="del">
        <pc:chgData name="萩原 秀明" userId="d7792d1e3cc3d7af" providerId="LiveId" clId="{21E650BB-6765-4BB3-BA45-E216B6083404}" dt="2019-08-28T11:21:16.723" v="41" actId="2696"/>
        <pc:sldMkLst>
          <pc:docMk/>
          <pc:sldMk cId="2354508796" sldId="1233"/>
        </pc:sldMkLst>
      </pc:sldChg>
      <pc:sldChg chg="del">
        <pc:chgData name="萩原 秀明" userId="d7792d1e3cc3d7af" providerId="LiveId" clId="{21E650BB-6765-4BB3-BA45-E216B6083404}" dt="2019-08-28T11:21:16.747" v="42" actId="2696"/>
        <pc:sldMkLst>
          <pc:docMk/>
          <pc:sldMk cId="609590457" sldId="1234"/>
        </pc:sldMkLst>
      </pc:sldChg>
      <pc:sldChg chg="del">
        <pc:chgData name="萩原 秀明" userId="d7792d1e3cc3d7af" providerId="LiveId" clId="{21E650BB-6765-4BB3-BA45-E216B6083404}" dt="2019-08-28T11:21:16.766" v="44" actId="2696"/>
        <pc:sldMkLst>
          <pc:docMk/>
          <pc:sldMk cId="2920638505" sldId="1235"/>
        </pc:sldMkLst>
      </pc:sldChg>
      <pc:sldChg chg="del">
        <pc:chgData name="萩原 秀明" userId="d7792d1e3cc3d7af" providerId="LiveId" clId="{21E650BB-6765-4BB3-BA45-E216B6083404}" dt="2019-08-28T11:21:16.780" v="45" actId="2696"/>
        <pc:sldMkLst>
          <pc:docMk/>
          <pc:sldMk cId="37821536" sldId="1236"/>
        </pc:sldMkLst>
      </pc:sldChg>
      <pc:sldChg chg="del">
        <pc:chgData name="萩原 秀明" userId="d7792d1e3cc3d7af" providerId="LiveId" clId="{21E650BB-6765-4BB3-BA45-E216B6083404}" dt="2019-08-28T11:21:16.703" v="40" actId="2696"/>
        <pc:sldMkLst>
          <pc:docMk/>
          <pc:sldMk cId="412771151" sldId="1240"/>
        </pc:sldMkLst>
      </pc:sldChg>
      <pc:sldChg chg="del">
        <pc:chgData name="萩原 秀明" userId="d7792d1e3cc3d7af" providerId="LiveId" clId="{21E650BB-6765-4BB3-BA45-E216B6083404}" dt="2019-08-28T11:21:16.753" v="43" actId="2696"/>
        <pc:sldMkLst>
          <pc:docMk/>
          <pc:sldMk cId="1935310793" sldId="1241"/>
        </pc:sldMkLst>
      </pc:sldChg>
      <pc:sldChg chg="del">
        <pc:chgData name="萩原 秀明" userId="d7792d1e3cc3d7af" providerId="LiveId" clId="{21E650BB-6765-4BB3-BA45-E216B6083404}" dt="2019-08-28T11:21:13.976" v="33" actId="2696"/>
        <pc:sldMkLst>
          <pc:docMk/>
          <pc:sldMk cId="4158131909" sldId="1242"/>
        </pc:sldMkLst>
      </pc:sldChg>
    </pc:docChg>
  </pc:docChgLst>
  <pc:docChgLst>
    <pc:chgData name="萩原 秀明" userId="d7792d1e3cc3d7af" providerId="LiveId" clId="{CC80812D-832F-4A36-8DE6-DA56019A498E}"/>
    <pc:docChg chg="undo custSel addSld delSld modSld sldOrd modMainMaster modSection">
      <pc:chgData name="萩原 秀明" userId="d7792d1e3cc3d7af" providerId="LiveId" clId="{CC80812D-832F-4A36-8DE6-DA56019A498E}" dt="2019-08-26T14:30:27.904" v="8421" actId="1036"/>
      <pc:docMkLst>
        <pc:docMk/>
      </pc:docMkLst>
      <pc:sldChg chg="delSp modSp">
        <pc:chgData name="萩原 秀明" userId="d7792d1e3cc3d7af" providerId="LiveId" clId="{CC80812D-832F-4A36-8DE6-DA56019A498E}" dt="2019-08-26T14:30:27.904" v="8421" actId="1036"/>
        <pc:sldMkLst>
          <pc:docMk/>
          <pc:sldMk cId="0" sldId="256"/>
        </pc:sldMkLst>
        <pc:spChg chg="mod">
          <ac:chgData name="萩原 秀明" userId="d7792d1e3cc3d7af" providerId="LiveId" clId="{CC80812D-832F-4A36-8DE6-DA56019A498E}" dt="2019-08-12T12:48:00.332" v="5"/>
          <ac:spMkLst>
            <pc:docMk/>
            <pc:sldMk cId="0" sldId="256"/>
            <ac:spMk id="3" creationId="{00000000-0000-0000-0000-000000000000}"/>
          </ac:spMkLst>
        </pc:spChg>
        <pc:spChg chg="mod">
          <ac:chgData name="萩原 秀明" userId="d7792d1e3cc3d7af" providerId="LiveId" clId="{CC80812D-832F-4A36-8DE6-DA56019A498E}" dt="2019-08-26T14:30:21.307" v="8365" actId="1035"/>
          <ac:spMkLst>
            <pc:docMk/>
            <pc:sldMk cId="0" sldId="256"/>
            <ac:spMk id="5" creationId="{00000000-0000-0000-0000-000000000000}"/>
          </ac:spMkLst>
        </pc:spChg>
        <pc:spChg chg="del mod">
          <ac:chgData name="萩原 秀明" userId="d7792d1e3cc3d7af" providerId="LiveId" clId="{CC80812D-832F-4A36-8DE6-DA56019A498E}" dt="2019-08-26T14:28:39.851" v="8238" actId="478"/>
          <ac:spMkLst>
            <pc:docMk/>
            <pc:sldMk cId="0" sldId="256"/>
            <ac:spMk id="3074" creationId="{00000000-0000-0000-0000-000000000000}"/>
          </ac:spMkLst>
        </pc:spChg>
        <pc:picChg chg="mod">
          <ac:chgData name="萩原 秀明" userId="d7792d1e3cc3d7af" providerId="LiveId" clId="{CC80812D-832F-4A36-8DE6-DA56019A498E}" dt="2019-08-12T12:48:00.332" v="5"/>
          <ac:picMkLst>
            <pc:docMk/>
            <pc:sldMk cId="0" sldId="256"/>
            <ac:picMk id="2" creationId="{00000000-0000-0000-0000-000000000000}"/>
          </ac:picMkLst>
        </pc:picChg>
        <pc:picChg chg="mod">
          <ac:chgData name="萩原 秀明" userId="d7792d1e3cc3d7af" providerId="LiveId" clId="{CC80812D-832F-4A36-8DE6-DA56019A498E}" dt="2019-08-26T14:30:27.904" v="8421" actId="1036"/>
          <ac:picMkLst>
            <pc:docMk/>
            <pc:sldMk cId="0" sldId="256"/>
            <ac:picMk id="22532" creationId="{00000000-0000-0000-0000-000000000000}"/>
          </ac:picMkLst>
        </pc:picChg>
      </pc:sldChg>
      <pc:sldChg chg="addSp modSp">
        <pc:chgData name="萩原 秀明" userId="d7792d1e3cc3d7af" providerId="LiveId" clId="{CC80812D-832F-4A36-8DE6-DA56019A498E}" dt="2019-08-12T14:37:01.849" v="3809" actId="1076"/>
        <pc:sldMkLst>
          <pc:docMk/>
          <pc:sldMk cId="1522251547" sldId="1211"/>
        </pc:sldMkLst>
        <pc:spChg chg="mod">
          <ac:chgData name="萩原 秀明" userId="d7792d1e3cc3d7af" providerId="LiveId" clId="{CC80812D-832F-4A36-8DE6-DA56019A498E}" dt="2019-08-12T14:37:01.849" v="3809" actId="1076"/>
          <ac:spMkLst>
            <pc:docMk/>
            <pc:sldMk cId="1522251547" sldId="1211"/>
            <ac:spMk id="2" creationId="{D205EF20-D9D6-4376-B082-786856D8B185}"/>
          </ac:spMkLst>
        </pc:spChg>
        <pc:spChg chg="mod">
          <ac:chgData name="萩原 秀明" userId="d7792d1e3cc3d7af" providerId="LiveId" clId="{CC80812D-832F-4A36-8DE6-DA56019A498E}" dt="2019-08-12T13:41:39.421" v="1636" actId="14100"/>
          <ac:spMkLst>
            <pc:docMk/>
            <pc:sldMk cId="1522251547" sldId="1211"/>
            <ac:spMk id="5" creationId="{7A07EE2B-45C8-4339-99C2-2C594E951DC8}"/>
          </ac:spMkLst>
        </pc:spChg>
        <pc:spChg chg="mod">
          <ac:chgData name="萩原 秀明" userId="d7792d1e3cc3d7af" providerId="LiveId" clId="{CC80812D-832F-4A36-8DE6-DA56019A498E}" dt="2019-08-12T13:41:26.536" v="1635" actId="404"/>
          <ac:spMkLst>
            <pc:docMk/>
            <pc:sldMk cId="1522251547" sldId="1211"/>
            <ac:spMk id="19" creationId="{9137E5F2-3F85-4738-AF1D-C81B4BB188D7}"/>
          </ac:spMkLst>
        </pc:spChg>
        <pc:spChg chg="mod">
          <ac:chgData name="萩原 秀明" userId="d7792d1e3cc3d7af" providerId="LiveId" clId="{CC80812D-832F-4A36-8DE6-DA56019A498E}" dt="2019-08-12T13:41:26.536" v="1635" actId="404"/>
          <ac:spMkLst>
            <pc:docMk/>
            <pc:sldMk cId="1522251547" sldId="1211"/>
            <ac:spMk id="21" creationId="{BAB3A12A-DEEE-4E54-9A60-7E0DD0488F79}"/>
          </ac:spMkLst>
        </pc:spChg>
        <pc:spChg chg="add mod">
          <ac:chgData name="萩原 秀明" userId="d7792d1e3cc3d7af" providerId="LiveId" clId="{CC80812D-832F-4A36-8DE6-DA56019A498E}" dt="2019-08-12T13:38:23.874" v="1553"/>
          <ac:spMkLst>
            <pc:docMk/>
            <pc:sldMk cId="1522251547" sldId="1211"/>
            <ac:spMk id="43" creationId="{8EEEB99D-FB8A-4DB4-B068-8BDB3148D4B3}"/>
          </ac:spMkLst>
        </pc:spChg>
        <pc:grpChg chg="mod">
          <ac:chgData name="萩原 秀明" userId="d7792d1e3cc3d7af" providerId="LiveId" clId="{CC80812D-832F-4A36-8DE6-DA56019A498E}" dt="2019-08-12T13:41:17.361" v="1632" actId="1037"/>
          <ac:grpSpMkLst>
            <pc:docMk/>
            <pc:sldMk cId="1522251547" sldId="1211"/>
            <ac:grpSpMk id="24" creationId="{5BD3E62A-23D5-4D08-8133-58E45BB6F07D}"/>
          </ac:grpSpMkLst>
        </pc:grpChg>
        <pc:grpChg chg="mod">
          <ac:chgData name="萩原 秀明" userId="d7792d1e3cc3d7af" providerId="LiveId" clId="{CC80812D-832F-4A36-8DE6-DA56019A498E}" dt="2019-08-12T13:41:17.361" v="1632" actId="1037"/>
          <ac:grpSpMkLst>
            <pc:docMk/>
            <pc:sldMk cId="1522251547" sldId="1211"/>
            <ac:grpSpMk id="32" creationId="{6E96AD63-C73C-4587-9687-8F58BD467FD0}"/>
          </ac:grpSpMkLst>
        </pc:grpChg>
        <pc:grpChg chg="mod">
          <ac:chgData name="萩原 秀明" userId="d7792d1e3cc3d7af" providerId="LiveId" clId="{CC80812D-832F-4A36-8DE6-DA56019A498E}" dt="2019-08-12T13:41:17.361" v="1632" actId="1037"/>
          <ac:grpSpMkLst>
            <pc:docMk/>
            <pc:sldMk cId="1522251547" sldId="1211"/>
            <ac:grpSpMk id="33" creationId="{3FE353D8-937D-4883-82CB-23F80E659301}"/>
          </ac:grpSpMkLst>
        </pc:grpChg>
        <pc:grpChg chg="mod">
          <ac:chgData name="萩原 秀明" userId="d7792d1e3cc3d7af" providerId="LiveId" clId="{CC80812D-832F-4A36-8DE6-DA56019A498E}" dt="2019-08-12T13:41:17.361" v="1632" actId="1037"/>
          <ac:grpSpMkLst>
            <pc:docMk/>
            <pc:sldMk cId="1522251547" sldId="1211"/>
            <ac:grpSpMk id="35" creationId="{4D567532-3010-46E8-AD1A-BC98315DCFEC}"/>
          </ac:grpSpMkLst>
        </pc:grpChg>
        <pc:picChg chg="add">
          <ac:chgData name="萩原 秀明" userId="d7792d1e3cc3d7af" providerId="LiveId" clId="{CC80812D-832F-4A36-8DE6-DA56019A498E}" dt="2019-08-12T13:38:09.519" v="1533"/>
          <ac:picMkLst>
            <pc:docMk/>
            <pc:sldMk cId="1522251547" sldId="1211"/>
            <ac:picMk id="44" creationId="{73F4603D-25D8-47ED-B00E-26D393094CD4}"/>
          </ac:picMkLst>
        </pc:picChg>
      </pc:sldChg>
      <pc:sldChg chg="addSp delSp modSp">
        <pc:chgData name="萩原 秀明" userId="d7792d1e3cc3d7af" providerId="LiveId" clId="{CC80812D-832F-4A36-8DE6-DA56019A498E}" dt="2019-08-12T13:37:07.114" v="1506" actId="478"/>
        <pc:sldMkLst>
          <pc:docMk/>
          <pc:sldMk cId="3415933417" sldId="1228"/>
        </pc:sldMkLst>
        <pc:spChg chg="mod">
          <ac:chgData name="萩原 秀明" userId="d7792d1e3cc3d7af" providerId="LiveId" clId="{CC80812D-832F-4A36-8DE6-DA56019A498E}" dt="2019-08-12T13:35:17.670" v="1481" actId="20577"/>
          <ac:spMkLst>
            <pc:docMk/>
            <pc:sldMk cId="3415933417" sldId="1228"/>
            <ac:spMk id="5" creationId="{7A07EE2B-45C8-4339-99C2-2C594E951DC8}"/>
          </ac:spMkLst>
        </pc:spChg>
        <pc:spChg chg="add mod">
          <ac:chgData name="萩原 秀明" userId="d7792d1e3cc3d7af" providerId="LiveId" clId="{CC80812D-832F-4A36-8DE6-DA56019A498E}" dt="2019-08-12T12:56:43.929" v="260"/>
          <ac:spMkLst>
            <pc:docMk/>
            <pc:sldMk cId="3415933417" sldId="1228"/>
            <ac:spMk id="6" creationId="{E5E897BC-9F09-45C7-8121-5B86FF3AA039}"/>
          </ac:spMkLst>
        </pc:spChg>
        <pc:picChg chg="add">
          <ac:chgData name="萩原 秀明" userId="d7792d1e3cc3d7af" providerId="LiveId" clId="{CC80812D-832F-4A36-8DE6-DA56019A498E}" dt="2019-08-12T12:56:33.520" v="254"/>
          <ac:picMkLst>
            <pc:docMk/>
            <pc:sldMk cId="3415933417" sldId="1228"/>
            <ac:picMk id="7" creationId="{E77F7520-66EA-47DA-9C5D-DB43A2CF853D}"/>
          </ac:picMkLst>
        </pc:picChg>
        <pc:picChg chg="del mod">
          <ac:chgData name="萩原 秀明" userId="d7792d1e3cc3d7af" providerId="LiveId" clId="{CC80812D-832F-4A36-8DE6-DA56019A498E}" dt="2019-08-12T13:37:07.114" v="1506" actId="478"/>
          <ac:picMkLst>
            <pc:docMk/>
            <pc:sldMk cId="3415933417" sldId="1228"/>
            <ac:picMk id="43" creationId="{9FCDE34C-C94C-4A36-A95E-7B1D7F6BF5C8}"/>
          </ac:picMkLst>
        </pc:picChg>
      </pc:sldChg>
      <pc:sldChg chg="addSp delSp modSp add">
        <pc:chgData name="萩原 秀明" userId="d7792d1e3cc3d7af" providerId="LiveId" clId="{CC80812D-832F-4A36-8DE6-DA56019A498E}" dt="2019-08-12T13:37:18.822" v="1509" actId="478"/>
        <pc:sldMkLst>
          <pc:docMk/>
          <pc:sldMk cId="4224977611" sldId="1229"/>
        </pc:sldMkLst>
        <pc:spChg chg="mod">
          <ac:chgData name="萩原 秀明" userId="d7792d1e3cc3d7af" providerId="LiveId" clId="{CC80812D-832F-4A36-8DE6-DA56019A498E}" dt="2019-08-12T12:55:04.698" v="222"/>
          <ac:spMkLst>
            <pc:docMk/>
            <pc:sldMk cId="4224977611" sldId="1229"/>
            <ac:spMk id="2" creationId="{F2A8DC50-CD89-46DB-B48D-FAC899A78A9F}"/>
          </ac:spMkLst>
        </pc:spChg>
        <pc:spChg chg="add del">
          <ac:chgData name="萩原 秀明" userId="d7792d1e3cc3d7af" providerId="LiveId" clId="{CC80812D-832F-4A36-8DE6-DA56019A498E}" dt="2019-08-12T12:51:56.650" v="72" actId="478"/>
          <ac:spMkLst>
            <pc:docMk/>
            <pc:sldMk cId="4224977611" sldId="1229"/>
            <ac:spMk id="3" creationId="{3970E9BB-7BA0-4197-AE4F-500918C25923}"/>
          </ac:spMkLst>
        </pc:spChg>
        <pc:spChg chg="del">
          <ac:chgData name="萩原 秀明" userId="d7792d1e3cc3d7af" providerId="LiveId" clId="{CC80812D-832F-4A36-8DE6-DA56019A498E}" dt="2019-08-12T13:01:41.673" v="468" actId="478"/>
          <ac:spMkLst>
            <pc:docMk/>
            <pc:sldMk cId="4224977611" sldId="1229"/>
            <ac:spMk id="4" creationId="{D27742C1-F448-407B-A7EE-B2E015604960}"/>
          </ac:spMkLst>
        </pc:spChg>
        <pc:spChg chg="add mod">
          <ac:chgData name="萩原 秀明" userId="d7792d1e3cc3d7af" providerId="LiveId" clId="{CC80812D-832F-4A36-8DE6-DA56019A498E}" dt="2019-08-12T13:35:03.342" v="1455"/>
          <ac:spMkLst>
            <pc:docMk/>
            <pc:sldMk cId="4224977611" sldId="1229"/>
            <ac:spMk id="5" creationId="{078F22EA-6228-4AD9-8E34-0E0F00E0AB6F}"/>
          </ac:spMkLst>
        </pc:spChg>
        <pc:spChg chg="add mod">
          <ac:chgData name="萩原 秀明" userId="d7792d1e3cc3d7af" providerId="LiveId" clId="{CC80812D-832F-4A36-8DE6-DA56019A498E}" dt="2019-08-12T12:56:29.576" v="253" actId="1036"/>
          <ac:spMkLst>
            <pc:docMk/>
            <pc:sldMk cId="4224977611" sldId="1229"/>
            <ac:spMk id="6" creationId="{901A8E7D-567E-4F05-A11C-274A4BD33DBD}"/>
          </ac:spMkLst>
        </pc:spChg>
        <pc:spChg chg="add del mod">
          <ac:chgData name="萩原 秀明" userId="d7792d1e3cc3d7af" providerId="LiveId" clId="{CC80812D-832F-4A36-8DE6-DA56019A498E}" dt="2019-08-12T13:14:17.191" v="470"/>
          <ac:spMkLst>
            <pc:docMk/>
            <pc:sldMk cId="4224977611" sldId="1229"/>
            <ac:spMk id="8" creationId="{24065868-5EC5-4541-90F0-1938B9FEC96B}"/>
          </ac:spMkLst>
        </pc:spChg>
        <pc:grpChg chg="add del mod">
          <ac:chgData name="萩原 秀明" userId="d7792d1e3cc3d7af" providerId="LiveId" clId="{CC80812D-832F-4A36-8DE6-DA56019A498E}" dt="2019-08-12T13:14:17.191" v="470"/>
          <ac:grpSpMkLst>
            <pc:docMk/>
            <pc:sldMk cId="4224977611" sldId="1229"/>
            <ac:grpSpMk id="9" creationId="{A8CE309E-220D-443F-9150-166EE04ECF03}"/>
          </ac:grpSpMkLst>
        </pc:grpChg>
        <pc:grpChg chg="mod">
          <ac:chgData name="萩原 秀明" userId="d7792d1e3cc3d7af" providerId="LiveId" clId="{CC80812D-832F-4A36-8DE6-DA56019A498E}" dt="2019-08-12T12:58:43.580" v="406" actId="1035"/>
          <ac:grpSpMkLst>
            <pc:docMk/>
            <pc:sldMk cId="4224977611" sldId="1229"/>
            <ac:grpSpMk id="11" creationId="{4D218D20-EAF6-46D0-8E88-C5358DEC0F0A}"/>
          </ac:grpSpMkLst>
        </pc:grpChg>
        <pc:picChg chg="add mod">
          <ac:chgData name="萩原 秀明" userId="d7792d1e3cc3d7af" providerId="LiveId" clId="{CC80812D-832F-4A36-8DE6-DA56019A498E}" dt="2019-08-12T12:56:29.576" v="253" actId="1036"/>
          <ac:picMkLst>
            <pc:docMk/>
            <pc:sldMk cId="4224977611" sldId="1229"/>
            <ac:picMk id="7" creationId="{E36A7329-EE90-4200-ADE3-82728030EE55}"/>
          </ac:picMkLst>
        </pc:picChg>
        <pc:picChg chg="add del mod">
          <ac:chgData name="萩原 秀明" userId="d7792d1e3cc3d7af" providerId="LiveId" clId="{CC80812D-832F-4A36-8DE6-DA56019A498E}" dt="2019-08-12T13:37:18.822" v="1509" actId="478"/>
          <ac:picMkLst>
            <pc:docMk/>
            <pc:sldMk cId="4224977611" sldId="1229"/>
            <ac:picMk id="19" creationId="{010112C0-9E81-4E75-84B1-EB136248A839}"/>
          </ac:picMkLst>
        </pc:picChg>
      </pc:sldChg>
      <pc:sldChg chg="addSp delSp modSp add">
        <pc:chgData name="萩原 秀明" userId="d7792d1e3cc3d7af" providerId="LiveId" clId="{CC80812D-832F-4A36-8DE6-DA56019A498E}" dt="2019-08-12T13:37:11.232" v="1507" actId="478"/>
        <pc:sldMkLst>
          <pc:docMk/>
          <pc:sldMk cId="1255753585" sldId="1230"/>
        </pc:sldMkLst>
        <pc:spChg chg="mod">
          <ac:chgData name="萩原 秀明" userId="d7792d1e3cc3d7af" providerId="LiveId" clId="{CC80812D-832F-4A36-8DE6-DA56019A498E}" dt="2019-08-12T13:35:27.479" v="1498" actId="6549"/>
          <ac:spMkLst>
            <pc:docMk/>
            <pc:sldMk cId="1255753585" sldId="1230"/>
            <ac:spMk id="5" creationId="{7A07EE2B-45C8-4339-99C2-2C594E951DC8}"/>
          </ac:spMkLst>
        </pc:spChg>
        <pc:spChg chg="add mod">
          <ac:chgData name="萩原 秀明" userId="d7792d1e3cc3d7af" providerId="LiveId" clId="{CC80812D-832F-4A36-8DE6-DA56019A498E}" dt="2019-08-12T13:22:03.684" v="670" actId="207"/>
          <ac:spMkLst>
            <pc:docMk/>
            <pc:sldMk cId="1255753585" sldId="1230"/>
            <ac:spMk id="8" creationId="{5C608DC6-CB41-4AFE-AB55-A0CD5A2269C1}"/>
          </ac:spMkLst>
        </pc:spChg>
        <pc:spChg chg="add del mod">
          <ac:chgData name="萩原 秀明" userId="d7792d1e3cc3d7af" providerId="LiveId" clId="{CC80812D-832F-4A36-8DE6-DA56019A498E}" dt="2019-08-12T13:17:37.228" v="571" actId="478"/>
          <ac:spMkLst>
            <pc:docMk/>
            <pc:sldMk cId="1255753585" sldId="1230"/>
            <ac:spMk id="9" creationId="{B8E6757D-7418-4353-BD07-B94C9D0001DD}"/>
          </ac:spMkLst>
        </pc:spChg>
        <pc:spChg chg="add mod">
          <ac:chgData name="萩原 秀明" userId="d7792d1e3cc3d7af" providerId="LiveId" clId="{CC80812D-832F-4A36-8DE6-DA56019A498E}" dt="2019-08-12T13:19:59.803" v="663" actId="947"/>
          <ac:spMkLst>
            <pc:docMk/>
            <pc:sldMk cId="1255753585" sldId="1230"/>
            <ac:spMk id="10" creationId="{AD49BDD3-F1C5-4251-A321-A892C1E71B1D}"/>
          </ac:spMkLst>
        </pc:spChg>
        <pc:picChg chg="del">
          <ac:chgData name="萩原 秀明" userId="d7792d1e3cc3d7af" providerId="LiveId" clId="{CC80812D-832F-4A36-8DE6-DA56019A498E}" dt="2019-08-12T13:37:11.232" v="1507" actId="478"/>
          <ac:picMkLst>
            <pc:docMk/>
            <pc:sldMk cId="1255753585" sldId="1230"/>
            <ac:picMk id="43" creationId="{9FCDE34C-C94C-4A36-A95E-7B1D7F6BF5C8}"/>
          </ac:picMkLst>
        </pc:picChg>
      </pc:sldChg>
      <pc:sldChg chg="addSp delSp modSp add">
        <pc:chgData name="萩原 秀明" userId="d7792d1e3cc3d7af" providerId="LiveId" clId="{CC80812D-832F-4A36-8DE6-DA56019A498E}" dt="2019-08-12T13:37:15.305" v="1508" actId="478"/>
        <pc:sldMkLst>
          <pc:docMk/>
          <pc:sldMk cId="2707367728" sldId="1231"/>
        </pc:sldMkLst>
        <pc:spChg chg="mod">
          <ac:chgData name="萩原 秀明" userId="d7792d1e3cc3d7af" providerId="LiveId" clId="{CC80812D-832F-4A36-8DE6-DA56019A498E}" dt="2019-08-12T13:23:31.127" v="831"/>
          <ac:spMkLst>
            <pc:docMk/>
            <pc:sldMk cId="2707367728" sldId="1231"/>
            <ac:spMk id="2" creationId="{C0E2F0A2-E657-4878-82C7-1C362717BB6D}"/>
          </ac:spMkLst>
        </pc:spChg>
        <pc:spChg chg="del">
          <ac:chgData name="萩原 秀明" userId="d7792d1e3cc3d7af" providerId="LiveId" clId="{CC80812D-832F-4A36-8DE6-DA56019A498E}" dt="2019-08-12T13:21:02.625" v="665" actId="478"/>
          <ac:spMkLst>
            <pc:docMk/>
            <pc:sldMk cId="2707367728" sldId="1231"/>
            <ac:spMk id="3" creationId="{124008E1-50C1-4618-8901-332A0F2AA369}"/>
          </ac:spMkLst>
        </pc:spChg>
        <pc:spChg chg="del">
          <ac:chgData name="萩原 秀明" userId="d7792d1e3cc3d7af" providerId="LiveId" clId="{CC80812D-832F-4A36-8DE6-DA56019A498E}" dt="2019-08-12T13:24:52.110" v="948" actId="478"/>
          <ac:spMkLst>
            <pc:docMk/>
            <pc:sldMk cId="2707367728" sldId="1231"/>
            <ac:spMk id="4" creationId="{DA057666-13AB-4655-877C-4642CE546E3F}"/>
          </ac:spMkLst>
        </pc:spChg>
        <pc:spChg chg="add del mod">
          <ac:chgData name="萩原 秀明" userId="d7792d1e3cc3d7af" providerId="LiveId" clId="{CC80812D-832F-4A36-8DE6-DA56019A498E}" dt="2019-08-12T13:23:11.845" v="828" actId="478"/>
          <ac:spMkLst>
            <pc:docMk/>
            <pc:sldMk cId="2707367728" sldId="1231"/>
            <ac:spMk id="5" creationId="{3A994A19-3DC5-4CCB-8AB2-FC8CA8BE843C}"/>
          </ac:spMkLst>
        </pc:spChg>
        <pc:spChg chg="add del mod">
          <ac:chgData name="萩原 秀明" userId="d7792d1e3cc3d7af" providerId="LiveId" clId="{CC80812D-832F-4A36-8DE6-DA56019A498E}" dt="2019-08-12T13:23:14.558" v="829" actId="478"/>
          <ac:spMkLst>
            <pc:docMk/>
            <pc:sldMk cId="2707367728" sldId="1231"/>
            <ac:spMk id="7" creationId="{D4167DC2-442B-41B6-928E-6DA7615CED28}"/>
          </ac:spMkLst>
        </pc:spChg>
        <pc:spChg chg="add">
          <ac:chgData name="萩原 秀明" userId="d7792d1e3cc3d7af" providerId="LiveId" clId="{CC80812D-832F-4A36-8DE6-DA56019A498E}" dt="2019-08-12T13:23:25.121" v="830"/>
          <ac:spMkLst>
            <pc:docMk/>
            <pc:sldMk cId="2707367728" sldId="1231"/>
            <ac:spMk id="8" creationId="{6351C66C-1068-4741-AE03-297992D32CA8}"/>
          </ac:spMkLst>
        </pc:spChg>
        <pc:spChg chg="add mod">
          <ac:chgData name="萩原 秀明" userId="d7792d1e3cc3d7af" providerId="LiveId" clId="{CC80812D-832F-4A36-8DE6-DA56019A498E}" dt="2019-08-12T13:35:09.409" v="1464" actId="20577"/>
          <ac:spMkLst>
            <pc:docMk/>
            <pc:sldMk cId="2707367728" sldId="1231"/>
            <ac:spMk id="10" creationId="{9359CAE3-9E6C-4ABA-9A03-655669BAC211}"/>
          </ac:spMkLst>
        </pc:spChg>
        <pc:picChg chg="add">
          <ac:chgData name="萩原 秀明" userId="d7792d1e3cc3d7af" providerId="LiveId" clId="{CC80812D-832F-4A36-8DE6-DA56019A498E}" dt="2019-08-12T13:23:25.121" v="830"/>
          <ac:picMkLst>
            <pc:docMk/>
            <pc:sldMk cId="2707367728" sldId="1231"/>
            <ac:picMk id="9" creationId="{6A6CF677-9907-4E16-8596-04CA537E6BC7}"/>
          </ac:picMkLst>
        </pc:picChg>
        <pc:picChg chg="add del mod">
          <ac:chgData name="萩原 秀明" userId="d7792d1e3cc3d7af" providerId="LiveId" clId="{CC80812D-832F-4A36-8DE6-DA56019A498E}" dt="2019-08-12T13:37:15.305" v="1508" actId="478"/>
          <ac:picMkLst>
            <pc:docMk/>
            <pc:sldMk cId="2707367728" sldId="1231"/>
            <ac:picMk id="11" creationId="{F7FCA936-A385-44F9-9EEC-4C81BDDCC397}"/>
          </ac:picMkLst>
        </pc:picChg>
      </pc:sldChg>
      <pc:sldChg chg="addSp delSp modSp add">
        <pc:chgData name="萩原 秀明" userId="d7792d1e3cc3d7af" providerId="LiveId" clId="{CC80812D-832F-4A36-8DE6-DA56019A498E}" dt="2019-08-26T00:44:16.076" v="4185"/>
        <pc:sldMkLst>
          <pc:docMk/>
          <pc:sldMk cId="223437664" sldId="1232"/>
        </pc:sldMkLst>
        <pc:spChg chg="mod">
          <ac:chgData name="萩原 秀明" userId="d7792d1e3cc3d7af" providerId="LiveId" clId="{CC80812D-832F-4A36-8DE6-DA56019A498E}" dt="2019-08-12T13:32:27.610" v="1139"/>
          <ac:spMkLst>
            <pc:docMk/>
            <pc:sldMk cId="223437664" sldId="1232"/>
            <ac:spMk id="2" creationId="{13CAB45D-907E-401F-A794-DF395F6C47B5}"/>
          </ac:spMkLst>
        </pc:spChg>
        <pc:spChg chg="del">
          <ac:chgData name="萩原 秀明" userId="d7792d1e3cc3d7af" providerId="LiveId" clId="{CC80812D-832F-4A36-8DE6-DA56019A498E}" dt="2019-08-12T13:32:29.190" v="1140" actId="478"/>
          <ac:spMkLst>
            <pc:docMk/>
            <pc:sldMk cId="223437664" sldId="1232"/>
            <ac:spMk id="3" creationId="{CBE0EBCC-72FC-4C87-8723-700253BF0057}"/>
          </ac:spMkLst>
        </pc:spChg>
        <pc:spChg chg="del">
          <ac:chgData name="萩原 秀明" userId="d7792d1e3cc3d7af" providerId="LiveId" clId="{CC80812D-832F-4A36-8DE6-DA56019A498E}" dt="2019-08-12T13:34:45.294" v="1438" actId="478"/>
          <ac:spMkLst>
            <pc:docMk/>
            <pc:sldMk cId="223437664" sldId="1232"/>
            <ac:spMk id="4" creationId="{529EB925-BFF3-4956-AE12-156004DB2784}"/>
          </ac:spMkLst>
        </pc:spChg>
        <pc:spChg chg="add mod">
          <ac:chgData name="萩原 秀明" userId="d7792d1e3cc3d7af" providerId="LiveId" clId="{CC80812D-832F-4A36-8DE6-DA56019A498E}" dt="2019-08-26T00:44:16.076" v="4185"/>
          <ac:spMkLst>
            <pc:docMk/>
            <pc:sldMk cId="223437664" sldId="1232"/>
            <ac:spMk id="5" creationId="{24097B05-43E3-42C9-B5A8-8B65D4D2102E}"/>
          </ac:spMkLst>
        </pc:spChg>
        <pc:picChg chg="add del mod">
          <ac:chgData name="萩原 秀明" userId="d7792d1e3cc3d7af" providerId="LiveId" clId="{CC80812D-832F-4A36-8DE6-DA56019A498E}" dt="2019-08-12T13:37:23.471" v="1510" actId="478"/>
          <ac:picMkLst>
            <pc:docMk/>
            <pc:sldMk cId="223437664" sldId="1232"/>
            <ac:picMk id="6" creationId="{221DB899-9A53-4878-8F8A-0D7C0151ADC3}"/>
          </ac:picMkLst>
        </pc:picChg>
      </pc:sldChg>
      <pc:sldChg chg="addSp delSp modSp add">
        <pc:chgData name="萩原 秀明" userId="d7792d1e3cc3d7af" providerId="LiveId" clId="{CC80812D-832F-4A36-8DE6-DA56019A498E}" dt="2019-08-26T14:19:34.549" v="8192" actId="1035"/>
        <pc:sldMkLst>
          <pc:docMk/>
          <pc:sldMk cId="2354508796" sldId="1233"/>
        </pc:sldMkLst>
        <pc:spChg chg="mod">
          <ac:chgData name="萩原 秀明" userId="d7792d1e3cc3d7af" providerId="LiveId" clId="{CC80812D-832F-4A36-8DE6-DA56019A498E}" dt="2019-08-12T13:57:23.463" v="2138"/>
          <ac:spMkLst>
            <pc:docMk/>
            <pc:sldMk cId="2354508796" sldId="1233"/>
            <ac:spMk id="2" creationId="{0409DD56-FEF2-4E43-8F10-772C0204BDC4}"/>
          </ac:spMkLst>
        </pc:spChg>
        <pc:spChg chg="del">
          <ac:chgData name="萩原 秀明" userId="d7792d1e3cc3d7af" providerId="LiveId" clId="{CC80812D-832F-4A36-8DE6-DA56019A498E}" dt="2019-08-12T13:44:00.018" v="1639" actId="478"/>
          <ac:spMkLst>
            <pc:docMk/>
            <pc:sldMk cId="2354508796" sldId="1233"/>
            <ac:spMk id="3" creationId="{A6712887-437D-44DB-9DBB-90EEB8730CCB}"/>
          </ac:spMkLst>
        </pc:spChg>
        <pc:spChg chg="add del mod">
          <ac:chgData name="萩原 秀明" userId="d7792d1e3cc3d7af" providerId="LiveId" clId="{CC80812D-832F-4A36-8DE6-DA56019A498E}" dt="2019-08-26T14:16:38.735" v="8184" actId="478"/>
          <ac:spMkLst>
            <pc:docMk/>
            <pc:sldMk cId="2354508796" sldId="1233"/>
            <ac:spMk id="4" creationId="{92DF3997-6F3E-42EA-B8D2-FC4AC8210210}"/>
          </ac:spMkLst>
        </pc:spChg>
        <pc:spChg chg="del">
          <ac:chgData name="萩原 秀明" userId="d7792d1e3cc3d7af" providerId="LiveId" clId="{CC80812D-832F-4A36-8DE6-DA56019A498E}" dt="2019-08-12T13:49:28.199" v="1887" actId="478"/>
          <ac:spMkLst>
            <pc:docMk/>
            <pc:sldMk cId="2354508796" sldId="1233"/>
            <ac:spMk id="4" creationId="{ED5ED38F-E7D5-4F39-8C7D-305D11C0E661}"/>
          </ac:spMkLst>
        </pc:spChg>
        <pc:spChg chg="add mod">
          <ac:chgData name="萩原 秀明" userId="d7792d1e3cc3d7af" providerId="LiveId" clId="{CC80812D-832F-4A36-8DE6-DA56019A498E}" dt="2019-08-12T13:46:02.413" v="1728"/>
          <ac:spMkLst>
            <pc:docMk/>
            <pc:sldMk cId="2354508796" sldId="1233"/>
            <ac:spMk id="5" creationId="{DD45CB20-7158-4796-AE43-0546DCD34D6C}"/>
          </ac:spMkLst>
        </pc:spChg>
        <pc:spChg chg="add del mod">
          <ac:chgData name="萩原 秀明" userId="d7792d1e3cc3d7af" providerId="LiveId" clId="{CC80812D-832F-4A36-8DE6-DA56019A498E}" dt="2019-08-26T14:16:36.494" v="8183" actId="478"/>
          <ac:spMkLst>
            <pc:docMk/>
            <pc:sldMk cId="2354508796" sldId="1233"/>
            <ac:spMk id="7" creationId="{F31C1EBD-6E08-47FB-A25A-F1BD7034F226}"/>
          </ac:spMkLst>
        </pc:spChg>
        <pc:spChg chg="add mod">
          <ac:chgData name="萩原 秀明" userId="d7792d1e3cc3d7af" providerId="LiveId" clId="{CC80812D-832F-4A36-8DE6-DA56019A498E}" dt="2019-08-26T14:19:34.549" v="8192" actId="1035"/>
          <ac:spMkLst>
            <pc:docMk/>
            <pc:sldMk cId="2354508796" sldId="1233"/>
            <ac:spMk id="8" creationId="{6C613F3F-4D4E-4AF5-B417-9C282B86B529}"/>
          </ac:spMkLst>
        </pc:spChg>
        <pc:spChg chg="add mod">
          <ac:chgData name="萩原 秀明" userId="d7792d1e3cc3d7af" providerId="LiveId" clId="{CC80812D-832F-4A36-8DE6-DA56019A498E}" dt="2019-08-26T14:19:34.549" v="8192" actId="1035"/>
          <ac:spMkLst>
            <pc:docMk/>
            <pc:sldMk cId="2354508796" sldId="1233"/>
            <ac:spMk id="19" creationId="{6DBBB865-38E2-485B-B5A9-A65AD09B4F20}"/>
          </ac:spMkLst>
        </pc:spChg>
        <pc:spChg chg="add mod">
          <ac:chgData name="萩原 秀明" userId="d7792d1e3cc3d7af" providerId="LiveId" clId="{CC80812D-832F-4A36-8DE6-DA56019A498E}" dt="2019-08-26T14:19:34.549" v="8192" actId="1035"/>
          <ac:spMkLst>
            <pc:docMk/>
            <pc:sldMk cId="2354508796" sldId="1233"/>
            <ac:spMk id="20" creationId="{90A36EF4-1E8C-4CAD-B0C7-C2438C60CC7B}"/>
          </ac:spMkLst>
        </pc:spChg>
        <pc:spChg chg="add del mod">
          <ac:chgData name="萩原 秀明" userId="d7792d1e3cc3d7af" providerId="LiveId" clId="{CC80812D-832F-4A36-8DE6-DA56019A498E}" dt="2019-08-12T13:52:16.608" v="1970" actId="478"/>
          <ac:spMkLst>
            <pc:docMk/>
            <pc:sldMk cId="2354508796" sldId="1233"/>
            <ac:spMk id="31" creationId="{F6A39B5E-265D-4DCB-9774-90541434052D}"/>
          </ac:spMkLst>
        </pc:spChg>
        <pc:spChg chg="add mod">
          <ac:chgData name="萩原 秀明" userId="d7792d1e3cc3d7af" providerId="LiveId" clId="{CC80812D-832F-4A36-8DE6-DA56019A498E}" dt="2019-08-26T14:19:34.549" v="8192" actId="1035"/>
          <ac:spMkLst>
            <pc:docMk/>
            <pc:sldMk cId="2354508796" sldId="1233"/>
            <ac:spMk id="32" creationId="{2F998308-0F16-4E44-8108-F655015FF660}"/>
          </ac:spMkLst>
        </pc:spChg>
        <pc:spChg chg="add mod">
          <ac:chgData name="萩原 秀明" userId="d7792d1e3cc3d7af" providerId="LiveId" clId="{CC80812D-832F-4A36-8DE6-DA56019A498E}" dt="2019-08-26T14:19:34.549" v="8192" actId="1035"/>
          <ac:spMkLst>
            <pc:docMk/>
            <pc:sldMk cId="2354508796" sldId="1233"/>
            <ac:spMk id="33" creationId="{094CA5B6-3DBD-4458-B7CD-B882A5D211F0}"/>
          </ac:spMkLst>
        </pc:spChg>
        <pc:spChg chg="add del mod">
          <ac:chgData name="萩原 秀明" userId="d7792d1e3cc3d7af" providerId="LiveId" clId="{CC80812D-832F-4A36-8DE6-DA56019A498E}" dt="2019-08-12T13:53:44.007" v="2024" actId="478"/>
          <ac:spMkLst>
            <pc:docMk/>
            <pc:sldMk cId="2354508796" sldId="1233"/>
            <ac:spMk id="44" creationId="{974405EC-BFEC-43E6-BD7A-1FEA53BA43BD}"/>
          </ac:spMkLst>
        </pc:spChg>
        <pc:spChg chg="add mod">
          <ac:chgData name="萩原 秀明" userId="d7792d1e3cc3d7af" providerId="LiveId" clId="{CC80812D-832F-4A36-8DE6-DA56019A498E}" dt="2019-08-26T14:19:34.549" v="8192" actId="1035"/>
          <ac:spMkLst>
            <pc:docMk/>
            <pc:sldMk cId="2354508796" sldId="1233"/>
            <ac:spMk id="45" creationId="{93F341C0-D1BC-4286-B552-979C33F073CB}"/>
          </ac:spMkLst>
        </pc:spChg>
        <pc:spChg chg="add mod">
          <ac:chgData name="萩原 秀明" userId="d7792d1e3cc3d7af" providerId="LiveId" clId="{CC80812D-832F-4A36-8DE6-DA56019A498E}" dt="2019-08-26T14:19:34.549" v="8192" actId="1035"/>
          <ac:spMkLst>
            <pc:docMk/>
            <pc:sldMk cId="2354508796" sldId="1233"/>
            <ac:spMk id="46" creationId="{A77269AA-0C8B-4BC0-8E65-ABCD943F11E7}"/>
          </ac:spMkLst>
        </pc:spChg>
        <pc:spChg chg="add del mod">
          <ac:chgData name="萩原 秀明" userId="d7792d1e3cc3d7af" providerId="LiveId" clId="{CC80812D-832F-4A36-8DE6-DA56019A498E}" dt="2019-08-12T13:55:35.631" v="2086" actId="478"/>
          <ac:spMkLst>
            <pc:docMk/>
            <pc:sldMk cId="2354508796" sldId="1233"/>
            <ac:spMk id="57" creationId="{56621A30-BF9F-41DC-B5F4-975B37BEF90A}"/>
          </ac:spMkLst>
        </pc:spChg>
        <pc:spChg chg="add mod">
          <ac:chgData name="萩原 秀明" userId="d7792d1e3cc3d7af" providerId="LiveId" clId="{CC80812D-832F-4A36-8DE6-DA56019A498E}" dt="2019-08-26T14:19:34.549" v="8192" actId="1035"/>
          <ac:spMkLst>
            <pc:docMk/>
            <pc:sldMk cId="2354508796" sldId="1233"/>
            <ac:spMk id="58" creationId="{81D62F63-21D9-4747-A138-4C96668EAD6D}"/>
          </ac:spMkLst>
        </pc:spChg>
        <pc:grpChg chg="add mod">
          <ac:chgData name="萩原 秀明" userId="d7792d1e3cc3d7af" providerId="LiveId" clId="{CC80812D-832F-4A36-8DE6-DA56019A498E}" dt="2019-08-26T14:19:34.549" v="8192" actId="1035"/>
          <ac:grpSpMkLst>
            <pc:docMk/>
            <pc:sldMk cId="2354508796" sldId="1233"/>
            <ac:grpSpMk id="9" creationId="{554F0A8A-3702-47CD-A974-26BC5372474E}"/>
          </ac:grpSpMkLst>
        </pc:grpChg>
        <pc:grpChg chg="mod">
          <ac:chgData name="萩原 秀明" userId="d7792d1e3cc3d7af" providerId="LiveId" clId="{CC80812D-832F-4A36-8DE6-DA56019A498E}" dt="2019-08-26T14:19:34.549" v="8192" actId="1035"/>
          <ac:grpSpMkLst>
            <pc:docMk/>
            <pc:sldMk cId="2354508796" sldId="1233"/>
            <ac:grpSpMk id="11" creationId="{69D81B9A-CF4E-4917-8343-8D1952196C94}"/>
          </ac:grpSpMkLst>
        </pc:grpChg>
        <pc:grpChg chg="add mod">
          <ac:chgData name="萩原 秀明" userId="d7792d1e3cc3d7af" providerId="LiveId" clId="{CC80812D-832F-4A36-8DE6-DA56019A498E}" dt="2019-08-26T14:19:34.549" v="8192" actId="1035"/>
          <ac:grpSpMkLst>
            <pc:docMk/>
            <pc:sldMk cId="2354508796" sldId="1233"/>
            <ac:grpSpMk id="21" creationId="{89FE967E-2FE3-47BC-A2AD-1AE48126861E}"/>
          </ac:grpSpMkLst>
        </pc:grpChg>
        <pc:grpChg chg="mod">
          <ac:chgData name="萩原 秀明" userId="d7792d1e3cc3d7af" providerId="LiveId" clId="{CC80812D-832F-4A36-8DE6-DA56019A498E}" dt="2019-08-26T14:19:34.549" v="8192" actId="1035"/>
          <ac:grpSpMkLst>
            <pc:docMk/>
            <pc:sldMk cId="2354508796" sldId="1233"/>
            <ac:grpSpMk id="23" creationId="{FD6EAEDB-E937-451B-AA30-4EE6859D0542}"/>
          </ac:grpSpMkLst>
        </pc:grpChg>
        <pc:grpChg chg="add mod">
          <ac:chgData name="萩原 秀明" userId="d7792d1e3cc3d7af" providerId="LiveId" clId="{CC80812D-832F-4A36-8DE6-DA56019A498E}" dt="2019-08-26T14:19:34.549" v="8192" actId="1035"/>
          <ac:grpSpMkLst>
            <pc:docMk/>
            <pc:sldMk cId="2354508796" sldId="1233"/>
            <ac:grpSpMk id="34" creationId="{67369134-2FC8-48A2-92D0-13619D8FC703}"/>
          </ac:grpSpMkLst>
        </pc:grpChg>
        <pc:grpChg chg="mod">
          <ac:chgData name="萩原 秀明" userId="d7792d1e3cc3d7af" providerId="LiveId" clId="{CC80812D-832F-4A36-8DE6-DA56019A498E}" dt="2019-08-26T14:19:34.549" v="8192" actId="1035"/>
          <ac:grpSpMkLst>
            <pc:docMk/>
            <pc:sldMk cId="2354508796" sldId="1233"/>
            <ac:grpSpMk id="36" creationId="{94495520-84BA-4D29-B3E7-3841D753C111}"/>
          </ac:grpSpMkLst>
        </pc:grpChg>
        <pc:grpChg chg="add mod">
          <ac:chgData name="萩原 秀明" userId="d7792d1e3cc3d7af" providerId="LiveId" clId="{CC80812D-832F-4A36-8DE6-DA56019A498E}" dt="2019-08-26T14:19:34.549" v="8192" actId="1035"/>
          <ac:grpSpMkLst>
            <pc:docMk/>
            <pc:sldMk cId="2354508796" sldId="1233"/>
            <ac:grpSpMk id="47" creationId="{2CB32D55-7EF4-4A0E-90A9-C91CB76D42EA}"/>
          </ac:grpSpMkLst>
        </pc:grpChg>
        <pc:grpChg chg="mod">
          <ac:chgData name="萩原 秀明" userId="d7792d1e3cc3d7af" providerId="LiveId" clId="{CC80812D-832F-4A36-8DE6-DA56019A498E}" dt="2019-08-26T14:19:34.549" v="8192" actId="1035"/>
          <ac:grpSpMkLst>
            <pc:docMk/>
            <pc:sldMk cId="2354508796" sldId="1233"/>
            <ac:grpSpMk id="49" creationId="{73C29289-135B-417B-8306-249603314148}"/>
          </ac:grpSpMkLst>
        </pc:grpChg>
        <pc:picChg chg="add">
          <ac:chgData name="萩原 秀明" userId="d7792d1e3cc3d7af" providerId="LiveId" clId="{CC80812D-832F-4A36-8DE6-DA56019A498E}" dt="2019-08-12T13:44:26.017" v="1640"/>
          <ac:picMkLst>
            <pc:docMk/>
            <pc:sldMk cId="2354508796" sldId="1233"/>
            <ac:picMk id="6" creationId="{EC311BAB-8C27-4F05-B57A-796A626788F7}"/>
          </ac:picMkLst>
        </pc:picChg>
      </pc:sldChg>
      <pc:sldChg chg="addSp delSp modSp add modNotesTx">
        <pc:chgData name="萩原 秀明" userId="d7792d1e3cc3d7af" providerId="LiveId" clId="{CC80812D-832F-4A36-8DE6-DA56019A498E}" dt="2019-08-26T13:38:37.885" v="7302" actId="478"/>
        <pc:sldMkLst>
          <pc:docMk/>
          <pc:sldMk cId="609590457" sldId="1234"/>
        </pc:sldMkLst>
        <pc:spChg chg="mod">
          <ac:chgData name="萩原 秀明" userId="d7792d1e3cc3d7af" providerId="LiveId" clId="{CC80812D-832F-4A36-8DE6-DA56019A498E}" dt="2019-08-12T13:57:27.945" v="2142"/>
          <ac:spMkLst>
            <pc:docMk/>
            <pc:sldMk cId="609590457" sldId="1234"/>
            <ac:spMk id="2" creationId="{9B77A8E3-6DA2-432C-B8DF-CFB435B772AC}"/>
          </ac:spMkLst>
        </pc:spChg>
        <pc:spChg chg="del">
          <ac:chgData name="萩原 秀明" userId="d7792d1e3cc3d7af" providerId="LiveId" clId="{CC80812D-832F-4A36-8DE6-DA56019A498E}" dt="2019-08-12T13:57:32.276" v="2143" actId="478"/>
          <ac:spMkLst>
            <pc:docMk/>
            <pc:sldMk cId="609590457" sldId="1234"/>
            <ac:spMk id="3" creationId="{4B8B8871-A6DD-4D8E-B569-D6E0726FD24D}"/>
          </ac:spMkLst>
        </pc:spChg>
        <pc:spChg chg="del">
          <ac:chgData name="萩原 秀明" userId="d7792d1e3cc3d7af" providerId="LiveId" clId="{CC80812D-832F-4A36-8DE6-DA56019A498E}" dt="2019-08-12T14:05:11.686" v="2262" actId="478"/>
          <ac:spMkLst>
            <pc:docMk/>
            <pc:sldMk cId="609590457" sldId="1234"/>
            <ac:spMk id="4" creationId="{8AE4E74E-8D04-4EED-AFDB-15785091CD6B}"/>
          </ac:spMkLst>
        </pc:spChg>
        <pc:spChg chg="add mod">
          <ac:chgData name="萩原 秀明" userId="d7792d1e3cc3d7af" providerId="LiveId" clId="{CC80812D-832F-4A36-8DE6-DA56019A498E}" dt="2019-08-12T13:57:49.947" v="2157"/>
          <ac:spMkLst>
            <pc:docMk/>
            <pc:sldMk cId="609590457" sldId="1234"/>
            <ac:spMk id="5" creationId="{B66CFE36-133D-441C-A6F8-526984E8D35D}"/>
          </ac:spMkLst>
        </pc:spChg>
        <pc:spChg chg="add mod">
          <ac:chgData name="萩原 秀明" userId="d7792d1e3cc3d7af" providerId="LiveId" clId="{CC80812D-832F-4A36-8DE6-DA56019A498E}" dt="2019-08-12T14:02:18.892" v="2172" actId="1035"/>
          <ac:spMkLst>
            <pc:docMk/>
            <pc:sldMk cId="609590457" sldId="1234"/>
            <ac:spMk id="7" creationId="{BC346D75-20CA-48C7-A787-8C74EA32F055}"/>
          </ac:spMkLst>
        </pc:spChg>
        <pc:spChg chg="add del mod">
          <ac:chgData name="萩原 秀明" userId="d7792d1e3cc3d7af" providerId="LiveId" clId="{CC80812D-832F-4A36-8DE6-DA56019A498E}" dt="2019-08-12T14:02:31.077" v="2173" actId="478"/>
          <ac:spMkLst>
            <pc:docMk/>
            <pc:sldMk cId="609590457" sldId="1234"/>
            <ac:spMk id="18" creationId="{989B3F45-FC82-448B-B4C9-734ACC577F7E}"/>
          </ac:spMkLst>
        </pc:spChg>
        <pc:spChg chg="add mod">
          <ac:chgData name="萩原 秀明" userId="d7792d1e3cc3d7af" providerId="LiveId" clId="{CC80812D-832F-4A36-8DE6-DA56019A498E}" dt="2019-08-12T14:02:18.892" v="2172" actId="1035"/>
          <ac:spMkLst>
            <pc:docMk/>
            <pc:sldMk cId="609590457" sldId="1234"/>
            <ac:spMk id="19" creationId="{B290B5D5-E622-4856-9545-4838D94694B9}"/>
          </ac:spMkLst>
        </pc:spChg>
        <pc:spChg chg="add del mod">
          <ac:chgData name="萩原 秀明" userId="d7792d1e3cc3d7af" providerId="LiveId" clId="{CC80812D-832F-4A36-8DE6-DA56019A498E}" dt="2019-08-12T14:02:31.077" v="2173" actId="478"/>
          <ac:spMkLst>
            <pc:docMk/>
            <pc:sldMk cId="609590457" sldId="1234"/>
            <ac:spMk id="30" creationId="{F19E5C7B-F666-4D3E-8A69-68D83245BE74}"/>
          </ac:spMkLst>
        </pc:spChg>
        <pc:spChg chg="add mod">
          <ac:chgData name="萩原 秀明" userId="d7792d1e3cc3d7af" providerId="LiveId" clId="{CC80812D-832F-4A36-8DE6-DA56019A498E}" dt="2019-08-12T14:02:18.892" v="2172" actId="1035"/>
          <ac:spMkLst>
            <pc:docMk/>
            <pc:sldMk cId="609590457" sldId="1234"/>
            <ac:spMk id="31" creationId="{3643E0D5-7725-4D92-925C-F0790E7214FC}"/>
          </ac:spMkLst>
        </pc:spChg>
        <pc:spChg chg="add del mod">
          <ac:chgData name="萩原 秀明" userId="d7792d1e3cc3d7af" providerId="LiveId" clId="{CC80812D-832F-4A36-8DE6-DA56019A498E}" dt="2019-08-12T14:02:31.077" v="2173" actId="478"/>
          <ac:spMkLst>
            <pc:docMk/>
            <pc:sldMk cId="609590457" sldId="1234"/>
            <ac:spMk id="42" creationId="{0E3A2105-96A1-4FB3-9FB9-996143F5D4E9}"/>
          </ac:spMkLst>
        </pc:spChg>
        <pc:spChg chg="add mod">
          <ac:chgData name="萩原 秀明" userId="d7792d1e3cc3d7af" providerId="LiveId" clId="{CC80812D-832F-4A36-8DE6-DA56019A498E}" dt="2019-08-12T14:40:05.021" v="3906" actId="20577"/>
          <ac:spMkLst>
            <pc:docMk/>
            <pc:sldMk cId="609590457" sldId="1234"/>
            <ac:spMk id="43" creationId="{08A400F0-0292-42FC-84DE-FE131CF437F7}"/>
          </ac:spMkLst>
        </pc:spChg>
        <pc:spChg chg="add mod">
          <ac:chgData name="萩原 秀明" userId="d7792d1e3cc3d7af" providerId="LiveId" clId="{CC80812D-832F-4A36-8DE6-DA56019A498E}" dt="2019-08-12T14:39:59.881" v="3905" actId="20577"/>
          <ac:spMkLst>
            <pc:docMk/>
            <pc:sldMk cId="609590457" sldId="1234"/>
            <ac:spMk id="44" creationId="{23BB3548-A499-4709-A136-5EC22E45C889}"/>
          </ac:spMkLst>
        </pc:spChg>
        <pc:spChg chg="add mod">
          <ac:chgData name="萩原 秀明" userId="d7792d1e3cc3d7af" providerId="LiveId" clId="{CC80812D-832F-4A36-8DE6-DA56019A498E}" dt="2019-08-12T14:41:09.437" v="3924" actId="1035"/>
          <ac:spMkLst>
            <pc:docMk/>
            <pc:sldMk cId="609590457" sldId="1234"/>
            <ac:spMk id="45" creationId="{A2F1FCF9-244F-4E54-A34A-56E24B5BD424}"/>
          </ac:spMkLst>
        </pc:spChg>
        <pc:spChg chg="add del mod">
          <ac:chgData name="萩原 秀明" userId="d7792d1e3cc3d7af" providerId="LiveId" clId="{CC80812D-832F-4A36-8DE6-DA56019A498E}" dt="2019-08-12T14:05:06.808" v="2261"/>
          <ac:spMkLst>
            <pc:docMk/>
            <pc:sldMk cId="609590457" sldId="1234"/>
            <ac:spMk id="46" creationId="{75C707B7-11BF-4FC3-8BF4-63545D8AC4A6}"/>
          </ac:spMkLst>
        </pc:spChg>
        <pc:grpChg chg="add mod">
          <ac:chgData name="萩原 秀明" userId="d7792d1e3cc3d7af" providerId="LiveId" clId="{CC80812D-832F-4A36-8DE6-DA56019A498E}" dt="2019-08-12T14:02:18.892" v="2172" actId="1035"/>
          <ac:grpSpMkLst>
            <pc:docMk/>
            <pc:sldMk cId="609590457" sldId="1234"/>
            <ac:grpSpMk id="8" creationId="{7CCF087B-EDA0-48A7-AAA5-6632073022E8}"/>
          </ac:grpSpMkLst>
        </pc:grpChg>
        <pc:grpChg chg="mod">
          <ac:chgData name="萩原 秀明" userId="d7792d1e3cc3d7af" providerId="LiveId" clId="{CC80812D-832F-4A36-8DE6-DA56019A498E}" dt="2019-08-12T14:02:18.892" v="2172" actId="1035"/>
          <ac:grpSpMkLst>
            <pc:docMk/>
            <pc:sldMk cId="609590457" sldId="1234"/>
            <ac:grpSpMk id="10" creationId="{8E99F0BA-709C-46EA-949D-A5052F048A78}"/>
          </ac:grpSpMkLst>
        </pc:grpChg>
        <pc:grpChg chg="add mod">
          <ac:chgData name="萩原 秀明" userId="d7792d1e3cc3d7af" providerId="LiveId" clId="{CC80812D-832F-4A36-8DE6-DA56019A498E}" dt="2019-08-12T14:02:18.892" v="2172" actId="1035"/>
          <ac:grpSpMkLst>
            <pc:docMk/>
            <pc:sldMk cId="609590457" sldId="1234"/>
            <ac:grpSpMk id="20" creationId="{C65650AC-366F-4368-A5F6-0C7688240369}"/>
          </ac:grpSpMkLst>
        </pc:grpChg>
        <pc:grpChg chg="mod">
          <ac:chgData name="萩原 秀明" userId="d7792d1e3cc3d7af" providerId="LiveId" clId="{CC80812D-832F-4A36-8DE6-DA56019A498E}" dt="2019-08-12T14:02:18.892" v="2172" actId="1035"/>
          <ac:grpSpMkLst>
            <pc:docMk/>
            <pc:sldMk cId="609590457" sldId="1234"/>
            <ac:grpSpMk id="22" creationId="{0088E0E6-B397-44FD-90D5-B02110AD3476}"/>
          </ac:grpSpMkLst>
        </pc:grpChg>
        <pc:grpChg chg="add mod">
          <ac:chgData name="萩原 秀明" userId="d7792d1e3cc3d7af" providerId="LiveId" clId="{CC80812D-832F-4A36-8DE6-DA56019A498E}" dt="2019-08-12T14:02:18.892" v="2172" actId="1035"/>
          <ac:grpSpMkLst>
            <pc:docMk/>
            <pc:sldMk cId="609590457" sldId="1234"/>
            <ac:grpSpMk id="32" creationId="{5C33AC1A-2EA8-4CA5-903D-F5CBCB108A45}"/>
          </ac:grpSpMkLst>
        </pc:grpChg>
        <pc:grpChg chg="mod">
          <ac:chgData name="萩原 秀明" userId="d7792d1e3cc3d7af" providerId="LiveId" clId="{CC80812D-832F-4A36-8DE6-DA56019A498E}" dt="2019-08-12T14:02:18.892" v="2172" actId="1035"/>
          <ac:grpSpMkLst>
            <pc:docMk/>
            <pc:sldMk cId="609590457" sldId="1234"/>
            <ac:grpSpMk id="34" creationId="{C4D87D81-F1E2-429A-9048-B2C38F612089}"/>
          </ac:grpSpMkLst>
        </pc:grpChg>
        <pc:grpChg chg="add del mod">
          <ac:chgData name="萩原 秀明" userId="d7792d1e3cc3d7af" providerId="LiveId" clId="{CC80812D-832F-4A36-8DE6-DA56019A498E}" dt="2019-08-26T13:38:37.885" v="7302" actId="478"/>
          <ac:grpSpMkLst>
            <pc:docMk/>
            <pc:sldMk cId="609590457" sldId="1234"/>
            <ac:grpSpMk id="42" creationId="{086D9A48-17E0-49D8-8C37-086C4DE2E7C6}"/>
          </ac:grpSpMkLst>
        </pc:grpChg>
        <pc:grpChg chg="mod">
          <ac:chgData name="萩原 秀明" userId="d7792d1e3cc3d7af" providerId="LiveId" clId="{CC80812D-832F-4A36-8DE6-DA56019A498E}" dt="2019-08-26T13:38:32.491" v="7301" actId="1076"/>
          <ac:grpSpMkLst>
            <pc:docMk/>
            <pc:sldMk cId="609590457" sldId="1234"/>
            <ac:grpSpMk id="47" creationId="{5B1A8EAF-DA8B-4B35-9D16-AE85C24C93B8}"/>
          </ac:grpSpMkLst>
        </pc:grpChg>
        <pc:picChg chg="add">
          <ac:chgData name="萩原 秀明" userId="d7792d1e3cc3d7af" providerId="LiveId" clId="{CC80812D-832F-4A36-8DE6-DA56019A498E}" dt="2019-08-12T13:57:42.379" v="2144"/>
          <ac:picMkLst>
            <pc:docMk/>
            <pc:sldMk cId="609590457" sldId="1234"/>
            <ac:picMk id="6" creationId="{E32D40F8-ABC6-4AB9-8556-06007DA6802F}"/>
          </ac:picMkLst>
        </pc:picChg>
      </pc:sldChg>
      <pc:sldChg chg="addSp delSp modSp add">
        <pc:chgData name="萩原 秀明" userId="d7792d1e3cc3d7af" providerId="LiveId" clId="{CC80812D-832F-4A36-8DE6-DA56019A498E}" dt="2019-08-26T13:02:59.405" v="5300"/>
        <pc:sldMkLst>
          <pc:docMk/>
          <pc:sldMk cId="2920638505" sldId="1235"/>
        </pc:sldMkLst>
        <pc:spChg chg="mod">
          <ac:chgData name="萩原 秀明" userId="d7792d1e3cc3d7af" providerId="LiveId" clId="{CC80812D-832F-4A36-8DE6-DA56019A498E}" dt="2019-08-12T14:05:48.041" v="2296"/>
          <ac:spMkLst>
            <pc:docMk/>
            <pc:sldMk cId="2920638505" sldId="1235"/>
            <ac:spMk id="2" creationId="{BC634D45-9D1F-48B2-AE49-FA68D5B5597A}"/>
          </ac:spMkLst>
        </pc:spChg>
        <pc:spChg chg="del">
          <ac:chgData name="萩原 秀明" userId="d7792d1e3cc3d7af" providerId="LiveId" clId="{CC80812D-832F-4A36-8DE6-DA56019A498E}" dt="2019-08-12T14:05:53.699" v="2297" actId="478"/>
          <ac:spMkLst>
            <pc:docMk/>
            <pc:sldMk cId="2920638505" sldId="1235"/>
            <ac:spMk id="3" creationId="{502BA1E1-0D08-430E-804B-EBBAF71D92B6}"/>
          </ac:spMkLst>
        </pc:spChg>
        <pc:spChg chg="del">
          <ac:chgData name="萩原 秀明" userId="d7792d1e3cc3d7af" providerId="LiveId" clId="{CC80812D-832F-4A36-8DE6-DA56019A498E}" dt="2019-08-12T14:14:02.639" v="2786" actId="478"/>
          <ac:spMkLst>
            <pc:docMk/>
            <pc:sldMk cId="2920638505" sldId="1235"/>
            <ac:spMk id="4" creationId="{162FF933-AF01-444D-9B17-08E38DFD2EC9}"/>
          </ac:spMkLst>
        </pc:spChg>
        <pc:spChg chg="add mod">
          <ac:chgData name="萩原 秀明" userId="d7792d1e3cc3d7af" providerId="LiveId" clId="{CC80812D-832F-4A36-8DE6-DA56019A498E}" dt="2019-08-12T14:08:18.857" v="2339"/>
          <ac:spMkLst>
            <pc:docMk/>
            <pc:sldMk cId="2920638505" sldId="1235"/>
            <ac:spMk id="5" creationId="{64D382C4-569F-4F3D-90C3-073C56BC7928}"/>
          </ac:spMkLst>
        </pc:spChg>
        <pc:spChg chg="add del mod">
          <ac:chgData name="萩原 秀明" userId="d7792d1e3cc3d7af" providerId="LiveId" clId="{CC80812D-832F-4A36-8DE6-DA56019A498E}" dt="2019-08-12T14:13:57.423" v="2784" actId="478"/>
          <ac:spMkLst>
            <pc:docMk/>
            <pc:sldMk cId="2920638505" sldId="1235"/>
            <ac:spMk id="7" creationId="{9B202287-93EB-4037-AFA4-6D878DA394F1}"/>
          </ac:spMkLst>
        </pc:spChg>
        <pc:spChg chg="add mod ord">
          <ac:chgData name="萩原 秀明" userId="d7792d1e3cc3d7af" providerId="LiveId" clId="{CC80812D-832F-4A36-8DE6-DA56019A498E}" dt="2019-08-26T00:49:48.702" v="4370" actId="167"/>
          <ac:spMkLst>
            <pc:docMk/>
            <pc:sldMk cId="2920638505" sldId="1235"/>
            <ac:spMk id="8" creationId="{FF45F4D2-E5A3-4ED5-A9CF-07C485A0C482}"/>
          </ac:spMkLst>
        </pc:spChg>
        <pc:spChg chg="add del mod">
          <ac:chgData name="萩原 秀明" userId="d7792d1e3cc3d7af" providerId="LiveId" clId="{CC80812D-832F-4A36-8DE6-DA56019A498E}" dt="2019-08-12T14:13:59.875" v="2785" actId="478"/>
          <ac:spMkLst>
            <pc:docMk/>
            <pc:sldMk cId="2920638505" sldId="1235"/>
            <ac:spMk id="10" creationId="{02F7FAD1-11F7-4E61-B1F5-CCB1BF9D4E6B}"/>
          </ac:spMkLst>
        </pc:spChg>
        <pc:spChg chg="add mod">
          <ac:chgData name="萩原 秀明" userId="d7792d1e3cc3d7af" providerId="LiveId" clId="{CC80812D-832F-4A36-8DE6-DA56019A498E}" dt="2019-08-26T00:56:56.681" v="4549" actId="14100"/>
          <ac:spMkLst>
            <pc:docMk/>
            <pc:sldMk cId="2920638505" sldId="1235"/>
            <ac:spMk id="12" creationId="{F2B58E2D-2599-470E-AF3A-782E2C40CD95}"/>
          </ac:spMkLst>
        </pc:spChg>
        <pc:spChg chg="add del mod">
          <ac:chgData name="萩原 秀明" userId="d7792d1e3cc3d7af" providerId="LiveId" clId="{CC80812D-832F-4A36-8DE6-DA56019A498E}" dt="2019-08-12T14:24:06.165" v="3664" actId="478"/>
          <ac:spMkLst>
            <pc:docMk/>
            <pc:sldMk cId="2920638505" sldId="1235"/>
            <ac:spMk id="14" creationId="{C82F105B-680B-4D76-98C8-00E2B9DD6F5A}"/>
          </ac:spMkLst>
        </pc:spChg>
        <pc:spChg chg="add mod">
          <ac:chgData name="萩原 秀明" userId="d7792d1e3cc3d7af" providerId="LiveId" clId="{CC80812D-832F-4A36-8DE6-DA56019A498E}" dt="2019-08-26T00:57:41.590" v="4564" actId="14100"/>
          <ac:spMkLst>
            <pc:docMk/>
            <pc:sldMk cId="2920638505" sldId="1235"/>
            <ac:spMk id="16" creationId="{E9D6A174-C5B8-45BA-8A14-1588B9BD1578}"/>
          </ac:spMkLst>
        </pc:spChg>
        <pc:spChg chg="add mod">
          <ac:chgData name="萩原 秀明" userId="d7792d1e3cc3d7af" providerId="LiveId" clId="{CC80812D-832F-4A36-8DE6-DA56019A498E}" dt="2019-08-26T00:57:05.114" v="4552" actId="14100"/>
          <ac:spMkLst>
            <pc:docMk/>
            <pc:sldMk cId="2920638505" sldId="1235"/>
            <ac:spMk id="18" creationId="{2D9E0F68-663E-469D-9BFC-597829921EB9}"/>
          </ac:spMkLst>
        </pc:spChg>
        <pc:spChg chg="add del mod">
          <ac:chgData name="萩原 秀明" userId="d7792d1e3cc3d7af" providerId="LiveId" clId="{CC80812D-832F-4A36-8DE6-DA56019A498E}" dt="2019-08-12T14:24:06.165" v="3664" actId="478"/>
          <ac:spMkLst>
            <pc:docMk/>
            <pc:sldMk cId="2920638505" sldId="1235"/>
            <ac:spMk id="20" creationId="{4A546BD9-6D90-410F-90F7-486DA59B2500}"/>
          </ac:spMkLst>
        </pc:spChg>
        <pc:spChg chg="add mod">
          <ac:chgData name="萩原 秀明" userId="d7792d1e3cc3d7af" providerId="LiveId" clId="{CC80812D-832F-4A36-8DE6-DA56019A498E}" dt="2019-08-26T00:57:25.156" v="4559" actId="14100"/>
          <ac:spMkLst>
            <pc:docMk/>
            <pc:sldMk cId="2920638505" sldId="1235"/>
            <ac:spMk id="22" creationId="{DB6010EF-7AE1-49D5-878A-3695D75D9F4C}"/>
          </ac:spMkLst>
        </pc:spChg>
        <pc:spChg chg="add mod">
          <ac:chgData name="萩原 秀明" userId="d7792d1e3cc3d7af" providerId="LiveId" clId="{CC80812D-832F-4A36-8DE6-DA56019A498E}" dt="2019-08-26T00:57:13.203" v="4556" actId="1035"/>
          <ac:spMkLst>
            <pc:docMk/>
            <pc:sldMk cId="2920638505" sldId="1235"/>
            <ac:spMk id="23" creationId="{F5232808-58B2-4B05-8B2A-ECCB22A3D8F4}"/>
          </ac:spMkLst>
        </pc:spChg>
        <pc:spChg chg="add mod">
          <ac:chgData name="萩原 秀明" userId="d7792d1e3cc3d7af" providerId="LiveId" clId="{CC80812D-832F-4A36-8DE6-DA56019A498E}" dt="2019-08-26T00:57:36.590" v="4562" actId="14100"/>
          <ac:spMkLst>
            <pc:docMk/>
            <pc:sldMk cId="2920638505" sldId="1235"/>
            <ac:spMk id="26" creationId="{25E389C9-D0B7-462A-B652-E9F2BDBE7D8B}"/>
          </ac:spMkLst>
        </pc:spChg>
        <pc:spChg chg="add del mod">
          <ac:chgData name="萩原 秀明" userId="d7792d1e3cc3d7af" providerId="LiveId" clId="{CC80812D-832F-4A36-8DE6-DA56019A498E}" dt="2019-08-12T14:25:06.353" v="3760" actId="478"/>
          <ac:spMkLst>
            <pc:docMk/>
            <pc:sldMk cId="2920638505" sldId="1235"/>
            <ac:spMk id="27" creationId="{57F29D91-C6D8-4733-9962-1CC25A731260}"/>
          </ac:spMkLst>
        </pc:spChg>
        <pc:spChg chg="add mod ord">
          <ac:chgData name="萩原 秀明" userId="d7792d1e3cc3d7af" providerId="LiveId" clId="{CC80812D-832F-4A36-8DE6-DA56019A498E}" dt="2019-08-26T00:56:05.643" v="4546" actId="1037"/>
          <ac:spMkLst>
            <pc:docMk/>
            <pc:sldMk cId="2920638505" sldId="1235"/>
            <ac:spMk id="29" creationId="{8C15A442-AC84-4DAB-80D4-9B9F56AA086A}"/>
          </ac:spMkLst>
        </pc:spChg>
        <pc:spChg chg="add mod">
          <ac:chgData name="萩原 秀明" userId="d7792d1e3cc3d7af" providerId="LiveId" clId="{CC80812D-832F-4A36-8DE6-DA56019A498E}" dt="2019-08-26T00:56:05.643" v="4546" actId="1037"/>
          <ac:spMkLst>
            <pc:docMk/>
            <pc:sldMk cId="2920638505" sldId="1235"/>
            <ac:spMk id="40" creationId="{7D5D1FD2-71ED-47DD-93B8-A9EDF1A93CB0}"/>
          </ac:spMkLst>
        </pc:spChg>
        <pc:spChg chg="add mod">
          <ac:chgData name="萩原 秀明" userId="d7792d1e3cc3d7af" providerId="LiveId" clId="{CC80812D-832F-4A36-8DE6-DA56019A498E}" dt="2019-08-26T13:02:59.405" v="5300"/>
          <ac:spMkLst>
            <pc:docMk/>
            <pc:sldMk cId="2920638505" sldId="1235"/>
            <ac:spMk id="41" creationId="{0A09C072-8399-4E01-8E26-00114013A3AF}"/>
          </ac:spMkLst>
        </pc:spChg>
        <pc:spChg chg="add mod">
          <ac:chgData name="萩原 秀明" userId="d7792d1e3cc3d7af" providerId="LiveId" clId="{CC80812D-832F-4A36-8DE6-DA56019A498E}" dt="2019-08-26T00:57:47.287" v="4566" actId="14100"/>
          <ac:spMkLst>
            <pc:docMk/>
            <pc:sldMk cId="2920638505" sldId="1235"/>
            <ac:spMk id="43" creationId="{91653C95-22FC-4012-8658-7B7DD7F40772}"/>
          </ac:spMkLst>
        </pc:spChg>
        <pc:spChg chg="add mod">
          <ac:chgData name="萩原 秀明" userId="d7792d1e3cc3d7af" providerId="LiveId" clId="{CC80812D-832F-4A36-8DE6-DA56019A498E}" dt="2019-08-26T00:58:01.324" v="4570" actId="14100"/>
          <ac:spMkLst>
            <pc:docMk/>
            <pc:sldMk cId="2920638505" sldId="1235"/>
            <ac:spMk id="45" creationId="{DBA1BF22-084B-4800-8E8F-5D58D5C848F8}"/>
          </ac:spMkLst>
        </pc:spChg>
        <pc:spChg chg="add mod ord">
          <ac:chgData name="萩原 秀明" userId="d7792d1e3cc3d7af" providerId="LiveId" clId="{CC80812D-832F-4A36-8DE6-DA56019A498E}" dt="2019-08-26T00:56:05.643" v="4546" actId="1037"/>
          <ac:spMkLst>
            <pc:docMk/>
            <pc:sldMk cId="2920638505" sldId="1235"/>
            <ac:spMk id="46" creationId="{5C9511B8-3C3D-425B-8E6B-7AF04837199C}"/>
          </ac:spMkLst>
        </pc:spChg>
        <pc:spChg chg="add mod ord">
          <ac:chgData name="萩原 秀明" userId="d7792d1e3cc3d7af" providerId="LiveId" clId="{CC80812D-832F-4A36-8DE6-DA56019A498E}" dt="2019-08-26T00:56:05.643" v="4546" actId="1037"/>
          <ac:spMkLst>
            <pc:docMk/>
            <pc:sldMk cId="2920638505" sldId="1235"/>
            <ac:spMk id="47" creationId="{9A2C8A3C-7541-4CDD-B942-AF1D9A1FA755}"/>
          </ac:spMkLst>
        </pc:spChg>
        <pc:spChg chg="add mod ord">
          <ac:chgData name="萩原 秀明" userId="d7792d1e3cc3d7af" providerId="LiveId" clId="{CC80812D-832F-4A36-8DE6-DA56019A498E}" dt="2019-08-26T00:56:05.643" v="4546" actId="1037"/>
          <ac:spMkLst>
            <pc:docMk/>
            <pc:sldMk cId="2920638505" sldId="1235"/>
            <ac:spMk id="48" creationId="{26D4E17A-928B-45B1-BBF5-40AE77201490}"/>
          </ac:spMkLst>
        </pc:spChg>
        <pc:spChg chg="add mod ord">
          <ac:chgData name="萩原 秀明" userId="d7792d1e3cc3d7af" providerId="LiveId" clId="{CC80812D-832F-4A36-8DE6-DA56019A498E}" dt="2019-08-26T00:56:05.643" v="4546" actId="1037"/>
          <ac:spMkLst>
            <pc:docMk/>
            <pc:sldMk cId="2920638505" sldId="1235"/>
            <ac:spMk id="49" creationId="{1FB2A2DD-F094-4BBC-BE9C-49E650B55833}"/>
          </ac:spMkLst>
        </pc:spChg>
        <pc:spChg chg="add mod ord">
          <ac:chgData name="萩原 秀明" userId="d7792d1e3cc3d7af" providerId="LiveId" clId="{CC80812D-832F-4A36-8DE6-DA56019A498E}" dt="2019-08-26T00:56:05.643" v="4546" actId="1037"/>
          <ac:spMkLst>
            <pc:docMk/>
            <pc:sldMk cId="2920638505" sldId="1235"/>
            <ac:spMk id="50" creationId="{7FDAE255-8A24-47F8-B2D6-D8F02594D58D}"/>
          </ac:spMkLst>
        </pc:spChg>
        <pc:spChg chg="add mod ord">
          <ac:chgData name="萩原 秀明" userId="d7792d1e3cc3d7af" providerId="LiveId" clId="{CC80812D-832F-4A36-8DE6-DA56019A498E}" dt="2019-08-26T00:56:05.643" v="4546" actId="1037"/>
          <ac:spMkLst>
            <pc:docMk/>
            <pc:sldMk cId="2920638505" sldId="1235"/>
            <ac:spMk id="51" creationId="{1980C101-F295-44F1-B3CA-3241212B39B1}"/>
          </ac:spMkLst>
        </pc:spChg>
        <pc:spChg chg="add mod ord">
          <ac:chgData name="萩原 秀明" userId="d7792d1e3cc3d7af" providerId="LiveId" clId="{CC80812D-832F-4A36-8DE6-DA56019A498E}" dt="2019-08-26T00:56:05.643" v="4546" actId="1037"/>
          <ac:spMkLst>
            <pc:docMk/>
            <pc:sldMk cId="2920638505" sldId="1235"/>
            <ac:spMk id="52" creationId="{FCC0A8B4-3332-4999-B0BC-6C59279E76E2}"/>
          </ac:spMkLst>
        </pc:spChg>
        <pc:spChg chg="add mod ord">
          <ac:chgData name="萩原 秀明" userId="d7792d1e3cc3d7af" providerId="LiveId" clId="{CC80812D-832F-4A36-8DE6-DA56019A498E}" dt="2019-08-26T00:56:05.643" v="4546" actId="1037"/>
          <ac:spMkLst>
            <pc:docMk/>
            <pc:sldMk cId="2920638505" sldId="1235"/>
            <ac:spMk id="53" creationId="{C02581AD-5941-4F3A-AA95-943EE6440FD0}"/>
          </ac:spMkLst>
        </pc:spChg>
        <pc:grpChg chg="add mod">
          <ac:chgData name="萩原 秀明" userId="d7792d1e3cc3d7af" providerId="LiveId" clId="{CC80812D-832F-4A36-8DE6-DA56019A498E}" dt="2019-08-26T00:56:05.643" v="4546" actId="1037"/>
          <ac:grpSpMkLst>
            <pc:docMk/>
            <pc:sldMk cId="2920638505" sldId="1235"/>
            <ac:grpSpMk id="30" creationId="{AC90FF27-3CDE-47E1-A782-C1A4FDA81F7D}"/>
          </ac:grpSpMkLst>
        </pc:grpChg>
        <pc:grpChg chg="mod">
          <ac:chgData name="萩原 秀明" userId="d7792d1e3cc3d7af" providerId="LiveId" clId="{CC80812D-832F-4A36-8DE6-DA56019A498E}" dt="2019-08-26T00:56:05.643" v="4546" actId="1037"/>
          <ac:grpSpMkLst>
            <pc:docMk/>
            <pc:sldMk cId="2920638505" sldId="1235"/>
            <ac:grpSpMk id="32" creationId="{5CD876C9-42C9-480C-9EC8-70F7D84B05B1}"/>
          </ac:grpSpMkLst>
        </pc:grpChg>
        <pc:picChg chg="add">
          <ac:chgData name="萩原 秀明" userId="d7792d1e3cc3d7af" providerId="LiveId" clId="{CC80812D-832F-4A36-8DE6-DA56019A498E}" dt="2019-08-12T14:08:04.979" v="2298"/>
          <ac:picMkLst>
            <pc:docMk/>
            <pc:sldMk cId="2920638505" sldId="1235"/>
            <ac:picMk id="6" creationId="{E610C330-3426-4892-A55A-A6AEFBE806F0}"/>
          </ac:picMkLst>
        </pc:picChg>
        <pc:picChg chg="add mod">
          <ac:chgData name="萩原 秀明" userId="d7792d1e3cc3d7af" providerId="LiveId" clId="{CC80812D-832F-4A36-8DE6-DA56019A498E}" dt="2019-08-26T00:56:05.643" v="4546" actId="1037"/>
          <ac:picMkLst>
            <pc:docMk/>
            <pc:sldMk cId="2920638505" sldId="1235"/>
            <ac:picMk id="11" creationId="{A85E7053-BAD0-411B-A463-84F0E9E116A8}"/>
          </ac:picMkLst>
        </pc:picChg>
        <pc:picChg chg="add del mod">
          <ac:chgData name="萩原 秀明" userId="d7792d1e3cc3d7af" providerId="LiveId" clId="{CC80812D-832F-4A36-8DE6-DA56019A498E}" dt="2019-08-12T14:24:06.165" v="3664" actId="478"/>
          <ac:picMkLst>
            <pc:docMk/>
            <pc:sldMk cId="2920638505" sldId="1235"/>
            <ac:picMk id="13" creationId="{41F6C9A1-B3B9-48DF-B29C-3E9F424F7555}"/>
          </ac:picMkLst>
        </pc:picChg>
        <pc:picChg chg="add mod">
          <ac:chgData name="萩原 秀明" userId="d7792d1e3cc3d7af" providerId="LiveId" clId="{CC80812D-832F-4A36-8DE6-DA56019A498E}" dt="2019-08-26T00:56:05.643" v="4546" actId="1037"/>
          <ac:picMkLst>
            <pc:docMk/>
            <pc:sldMk cId="2920638505" sldId="1235"/>
            <ac:picMk id="15" creationId="{6E9794E3-8F3D-45A1-9964-EF8FD4A69D67}"/>
          </ac:picMkLst>
        </pc:picChg>
        <pc:picChg chg="add mod">
          <ac:chgData name="萩原 秀明" userId="d7792d1e3cc3d7af" providerId="LiveId" clId="{CC80812D-832F-4A36-8DE6-DA56019A498E}" dt="2019-08-26T00:56:05.643" v="4546" actId="1037"/>
          <ac:picMkLst>
            <pc:docMk/>
            <pc:sldMk cId="2920638505" sldId="1235"/>
            <ac:picMk id="17" creationId="{94CE28BF-813E-4919-8519-20FBD9F0A600}"/>
          </ac:picMkLst>
        </pc:picChg>
        <pc:picChg chg="add del mod">
          <ac:chgData name="萩原 秀明" userId="d7792d1e3cc3d7af" providerId="LiveId" clId="{CC80812D-832F-4A36-8DE6-DA56019A498E}" dt="2019-08-12T14:24:06.165" v="3664" actId="478"/>
          <ac:picMkLst>
            <pc:docMk/>
            <pc:sldMk cId="2920638505" sldId="1235"/>
            <ac:picMk id="19" creationId="{1B5FDE2E-B95F-4977-A7E6-9D4B9A71B3F8}"/>
          </ac:picMkLst>
        </pc:picChg>
        <pc:picChg chg="add mod">
          <ac:chgData name="萩原 秀明" userId="d7792d1e3cc3d7af" providerId="LiveId" clId="{CC80812D-832F-4A36-8DE6-DA56019A498E}" dt="2019-08-26T00:56:05.643" v="4546" actId="1037"/>
          <ac:picMkLst>
            <pc:docMk/>
            <pc:sldMk cId="2920638505" sldId="1235"/>
            <ac:picMk id="21" creationId="{D3325A23-027A-47E0-B367-D71C1AC58A4D}"/>
          </ac:picMkLst>
        </pc:picChg>
        <pc:picChg chg="add mod">
          <ac:chgData name="萩原 秀明" userId="d7792d1e3cc3d7af" providerId="LiveId" clId="{CC80812D-832F-4A36-8DE6-DA56019A498E}" dt="2019-08-26T00:56:05.643" v="4546" actId="1037"/>
          <ac:picMkLst>
            <pc:docMk/>
            <pc:sldMk cId="2920638505" sldId="1235"/>
            <ac:picMk id="24" creationId="{9DC3CD0B-CDE3-4B9B-8A8C-1677813E3E0F}"/>
          </ac:picMkLst>
        </pc:picChg>
        <pc:picChg chg="add mod">
          <ac:chgData name="萩原 秀明" userId="d7792d1e3cc3d7af" providerId="LiveId" clId="{CC80812D-832F-4A36-8DE6-DA56019A498E}" dt="2019-08-26T00:56:05.643" v="4546" actId="1037"/>
          <ac:picMkLst>
            <pc:docMk/>
            <pc:sldMk cId="2920638505" sldId="1235"/>
            <ac:picMk id="25" creationId="{9101077F-6F08-49D2-916E-150C6BAFE6F4}"/>
          </ac:picMkLst>
        </pc:picChg>
        <pc:picChg chg="add del mod">
          <ac:chgData name="萩原 秀明" userId="d7792d1e3cc3d7af" providerId="LiveId" clId="{CC80812D-832F-4A36-8DE6-DA56019A498E}" dt="2019-08-12T14:25:06.353" v="3760" actId="478"/>
          <ac:picMkLst>
            <pc:docMk/>
            <pc:sldMk cId="2920638505" sldId="1235"/>
            <ac:picMk id="28" creationId="{464A3E1F-1C82-4ADF-A9B4-5260F7622161}"/>
          </ac:picMkLst>
        </pc:picChg>
        <pc:picChg chg="add mod">
          <ac:chgData name="萩原 秀明" userId="d7792d1e3cc3d7af" providerId="LiveId" clId="{CC80812D-832F-4A36-8DE6-DA56019A498E}" dt="2019-08-26T00:56:05.643" v="4546" actId="1037"/>
          <ac:picMkLst>
            <pc:docMk/>
            <pc:sldMk cId="2920638505" sldId="1235"/>
            <ac:picMk id="42" creationId="{7B961C6C-C931-412F-A4A8-E2467D5EE65E}"/>
          </ac:picMkLst>
        </pc:picChg>
        <pc:picChg chg="add mod">
          <ac:chgData name="萩原 秀明" userId="d7792d1e3cc3d7af" providerId="LiveId" clId="{CC80812D-832F-4A36-8DE6-DA56019A498E}" dt="2019-08-26T00:56:05.643" v="4546" actId="1037"/>
          <ac:picMkLst>
            <pc:docMk/>
            <pc:sldMk cId="2920638505" sldId="1235"/>
            <ac:picMk id="44" creationId="{28544118-2317-48B5-9AF0-DD4749D82E19}"/>
          </ac:picMkLst>
        </pc:picChg>
      </pc:sldChg>
      <pc:sldChg chg="addSp delSp modSp add">
        <pc:chgData name="萩原 秀明" userId="d7792d1e3cc3d7af" providerId="LiveId" clId="{CC80812D-832F-4A36-8DE6-DA56019A498E}" dt="2019-08-26T13:48:08.902" v="7318" actId="1076"/>
        <pc:sldMkLst>
          <pc:docMk/>
          <pc:sldMk cId="37821536" sldId="1236"/>
        </pc:sldMkLst>
        <pc:spChg chg="mod">
          <ac:chgData name="萩原 秀明" userId="d7792d1e3cc3d7af" providerId="LiveId" clId="{CC80812D-832F-4A36-8DE6-DA56019A498E}" dt="2019-08-12T14:36:16.799" v="3804"/>
          <ac:spMkLst>
            <pc:docMk/>
            <pc:sldMk cId="37821536" sldId="1236"/>
            <ac:spMk id="2" creationId="{B54B89B4-5FAA-444B-B4CF-43DE13F42ADC}"/>
          </ac:spMkLst>
        </pc:spChg>
        <pc:spChg chg="del">
          <ac:chgData name="萩原 秀明" userId="d7792d1e3cc3d7af" providerId="LiveId" clId="{CC80812D-832F-4A36-8DE6-DA56019A498E}" dt="2019-08-12T14:36:19.294" v="3805" actId="478"/>
          <ac:spMkLst>
            <pc:docMk/>
            <pc:sldMk cId="37821536" sldId="1236"/>
            <ac:spMk id="3" creationId="{78BDBCB4-4EFE-4DA4-B4C4-8EB520637452}"/>
          </ac:spMkLst>
        </pc:spChg>
        <pc:spChg chg="del">
          <ac:chgData name="萩原 秀明" userId="d7792d1e3cc3d7af" providerId="LiveId" clId="{CC80812D-832F-4A36-8DE6-DA56019A498E}" dt="2019-08-12T14:43:24.659" v="4003" actId="478"/>
          <ac:spMkLst>
            <pc:docMk/>
            <pc:sldMk cId="37821536" sldId="1236"/>
            <ac:spMk id="4" creationId="{105B53D9-621B-4F55-8BEF-5FCECA0C6711}"/>
          </ac:spMkLst>
        </pc:spChg>
        <pc:spChg chg="add mod">
          <ac:chgData name="萩原 秀明" userId="d7792d1e3cc3d7af" providerId="LiveId" clId="{CC80812D-832F-4A36-8DE6-DA56019A498E}" dt="2019-08-26T13:48:08.902" v="7318" actId="1076"/>
          <ac:spMkLst>
            <pc:docMk/>
            <pc:sldMk cId="37821536" sldId="1236"/>
            <ac:spMk id="5" creationId="{E7B9D2AD-5F5E-48E6-BE57-496CA7AD4E0C}"/>
          </ac:spMkLst>
        </pc:spChg>
        <pc:spChg chg="add">
          <ac:chgData name="萩原 秀明" userId="d7792d1e3cc3d7af" providerId="LiveId" clId="{CC80812D-832F-4A36-8DE6-DA56019A498E}" dt="2019-08-12T14:37:11.766" v="3810"/>
          <ac:spMkLst>
            <pc:docMk/>
            <pc:sldMk cId="37821536" sldId="1236"/>
            <ac:spMk id="6" creationId="{E096942F-68A3-4885-895B-9F341C214CA6}"/>
          </ac:spMkLst>
        </pc:spChg>
        <pc:spChg chg="add">
          <ac:chgData name="萩原 秀明" userId="d7792d1e3cc3d7af" providerId="LiveId" clId="{CC80812D-832F-4A36-8DE6-DA56019A498E}" dt="2019-08-12T14:37:11.766" v="3810"/>
          <ac:spMkLst>
            <pc:docMk/>
            <pc:sldMk cId="37821536" sldId="1236"/>
            <ac:spMk id="7" creationId="{6FD5E046-6D87-49EF-8C2D-20DC684972DE}"/>
          </ac:spMkLst>
        </pc:spChg>
        <pc:spChg chg="add mod">
          <ac:chgData name="萩原 秀明" userId="d7792d1e3cc3d7af" providerId="LiveId" clId="{CC80812D-832F-4A36-8DE6-DA56019A498E}" dt="2019-08-12T14:37:17.225" v="3822"/>
          <ac:spMkLst>
            <pc:docMk/>
            <pc:sldMk cId="37821536" sldId="1236"/>
            <ac:spMk id="28" creationId="{A2DE9D00-F9F5-4D60-8244-FE93D3FCB2DB}"/>
          </ac:spMkLst>
        </pc:spChg>
        <pc:grpChg chg="add">
          <ac:chgData name="萩原 秀明" userId="d7792d1e3cc3d7af" providerId="LiveId" clId="{CC80812D-832F-4A36-8DE6-DA56019A498E}" dt="2019-08-12T14:37:11.766" v="3810"/>
          <ac:grpSpMkLst>
            <pc:docMk/>
            <pc:sldMk cId="37821536" sldId="1236"/>
            <ac:grpSpMk id="8" creationId="{DA418DD0-3331-42AC-88E5-0B709887D5F1}"/>
          </ac:grpSpMkLst>
        </pc:grpChg>
        <pc:grpChg chg="add">
          <ac:chgData name="萩原 秀明" userId="d7792d1e3cc3d7af" providerId="LiveId" clId="{CC80812D-832F-4A36-8DE6-DA56019A498E}" dt="2019-08-12T14:37:11.766" v="3810"/>
          <ac:grpSpMkLst>
            <pc:docMk/>
            <pc:sldMk cId="37821536" sldId="1236"/>
            <ac:grpSpMk id="18" creationId="{5A22AC9B-B5A0-480A-9B97-92DD734269D0}"/>
          </ac:grpSpMkLst>
        </pc:grpChg>
        <pc:picChg chg="add">
          <ac:chgData name="萩原 秀明" userId="d7792d1e3cc3d7af" providerId="LiveId" clId="{CC80812D-832F-4A36-8DE6-DA56019A498E}" dt="2019-08-12T14:37:11.766" v="3810"/>
          <ac:picMkLst>
            <pc:docMk/>
            <pc:sldMk cId="37821536" sldId="1236"/>
            <ac:picMk id="29" creationId="{EEB9815D-B7E5-4F8F-A291-090AD4E6D496}"/>
          </ac:picMkLst>
        </pc:picChg>
      </pc:sldChg>
      <pc:sldChg chg="addSp delSp modSp add ord">
        <pc:chgData name="萩原 秀明" userId="d7792d1e3cc3d7af" providerId="LiveId" clId="{CC80812D-832F-4A36-8DE6-DA56019A498E}" dt="2019-08-12T14:52:50.650" v="4141" actId="1035"/>
        <pc:sldMkLst>
          <pc:docMk/>
          <pc:sldMk cId="3557058466" sldId="1237"/>
        </pc:sldMkLst>
        <pc:spChg chg="mod">
          <ac:chgData name="萩原 秀明" userId="d7792d1e3cc3d7af" providerId="LiveId" clId="{CC80812D-832F-4A36-8DE6-DA56019A498E}" dt="2019-08-12T14:46:37.903" v="4075"/>
          <ac:spMkLst>
            <pc:docMk/>
            <pc:sldMk cId="3557058466" sldId="1237"/>
            <ac:spMk id="2" creationId="{98FB2815-B235-4C34-9C93-1D7452052353}"/>
          </ac:spMkLst>
        </pc:spChg>
        <pc:spChg chg="del">
          <ac:chgData name="萩原 秀明" userId="d7792d1e3cc3d7af" providerId="LiveId" clId="{CC80812D-832F-4A36-8DE6-DA56019A498E}" dt="2019-08-12T14:46:12.920" v="4062" actId="478"/>
          <ac:spMkLst>
            <pc:docMk/>
            <pc:sldMk cId="3557058466" sldId="1237"/>
            <ac:spMk id="3" creationId="{12D65DAB-98A6-4126-B8DD-5BC83983364A}"/>
          </ac:spMkLst>
        </pc:spChg>
        <pc:spChg chg="del">
          <ac:chgData name="萩原 秀明" userId="d7792d1e3cc3d7af" providerId="LiveId" clId="{CC80812D-832F-4A36-8DE6-DA56019A498E}" dt="2019-08-12T14:46:49.235" v="4078" actId="478"/>
          <ac:spMkLst>
            <pc:docMk/>
            <pc:sldMk cId="3557058466" sldId="1237"/>
            <ac:spMk id="4" creationId="{69532725-789E-40AA-8C6F-7061204B3B8F}"/>
          </ac:spMkLst>
        </pc:spChg>
        <pc:spChg chg="add del mod">
          <ac:chgData name="萩原 秀明" userId="d7792d1e3cc3d7af" providerId="LiveId" clId="{CC80812D-832F-4A36-8DE6-DA56019A498E}" dt="2019-08-12T14:46:46.807" v="4077" actId="478"/>
          <ac:spMkLst>
            <pc:docMk/>
            <pc:sldMk cId="3557058466" sldId="1237"/>
            <ac:spMk id="5" creationId="{4C3A1C09-A7AF-4CDD-9612-D7FFD70791BA}"/>
          </ac:spMkLst>
        </pc:spChg>
        <pc:spChg chg="add del mod">
          <ac:chgData name="萩原 秀明" userId="d7792d1e3cc3d7af" providerId="LiveId" clId="{CC80812D-832F-4A36-8DE6-DA56019A498E}" dt="2019-08-12T14:47:31.726" v="4083" actId="478"/>
          <ac:spMkLst>
            <pc:docMk/>
            <pc:sldMk cId="3557058466" sldId="1237"/>
            <ac:spMk id="6" creationId="{DD1BC22A-86C0-400C-BCC0-77B17F1713D5}"/>
          </ac:spMkLst>
        </pc:spChg>
        <pc:spChg chg="add del">
          <ac:chgData name="萩原 秀明" userId="d7792d1e3cc3d7af" providerId="LiveId" clId="{CC80812D-832F-4A36-8DE6-DA56019A498E}" dt="2019-08-12T14:47:12.316" v="4081" actId="478"/>
          <ac:spMkLst>
            <pc:docMk/>
            <pc:sldMk cId="3557058466" sldId="1237"/>
            <ac:spMk id="7" creationId="{788914ED-12BD-4B05-A5A0-A2D7B5C2D90B}"/>
          </ac:spMkLst>
        </pc:spChg>
        <pc:spChg chg="add del mod">
          <ac:chgData name="萩原 秀明" userId="d7792d1e3cc3d7af" providerId="LiveId" clId="{CC80812D-832F-4A36-8DE6-DA56019A498E}" dt="2019-08-12T14:52:17.721" v="4114" actId="478"/>
          <ac:spMkLst>
            <pc:docMk/>
            <pc:sldMk cId="3557058466" sldId="1237"/>
            <ac:spMk id="8" creationId="{E3FC3C0B-1236-49F9-861E-FC422BC8D7AB}"/>
          </ac:spMkLst>
        </pc:spChg>
        <pc:spChg chg="add del mod">
          <ac:chgData name="萩原 秀明" userId="d7792d1e3cc3d7af" providerId="LiveId" clId="{CC80812D-832F-4A36-8DE6-DA56019A498E}" dt="2019-08-12T14:52:17.721" v="4114" actId="478"/>
          <ac:spMkLst>
            <pc:docMk/>
            <pc:sldMk cId="3557058466" sldId="1237"/>
            <ac:spMk id="9" creationId="{701DEB6B-EF61-449C-AECF-C3472ADC2E25}"/>
          </ac:spMkLst>
        </pc:spChg>
        <pc:spChg chg="add del mod">
          <ac:chgData name="萩原 秀明" userId="d7792d1e3cc3d7af" providerId="LiveId" clId="{CC80812D-832F-4A36-8DE6-DA56019A498E}" dt="2019-08-12T14:52:17.721" v="4114" actId="478"/>
          <ac:spMkLst>
            <pc:docMk/>
            <pc:sldMk cId="3557058466" sldId="1237"/>
            <ac:spMk id="10" creationId="{518E7A35-A342-4323-8F21-FF81DC8E71E0}"/>
          </ac:spMkLst>
        </pc:spChg>
        <pc:spChg chg="add del mod">
          <ac:chgData name="萩原 秀明" userId="d7792d1e3cc3d7af" providerId="LiveId" clId="{CC80812D-832F-4A36-8DE6-DA56019A498E}" dt="2019-08-12T14:52:17.721" v="4114" actId="478"/>
          <ac:spMkLst>
            <pc:docMk/>
            <pc:sldMk cId="3557058466" sldId="1237"/>
            <ac:spMk id="11" creationId="{76342E18-19B4-4966-8CEF-96BEE62C468B}"/>
          </ac:spMkLst>
        </pc:spChg>
        <pc:spChg chg="add del mod">
          <ac:chgData name="萩原 秀明" userId="d7792d1e3cc3d7af" providerId="LiveId" clId="{CC80812D-832F-4A36-8DE6-DA56019A498E}" dt="2019-08-12T14:52:17.721" v="4114" actId="478"/>
          <ac:spMkLst>
            <pc:docMk/>
            <pc:sldMk cId="3557058466" sldId="1237"/>
            <ac:spMk id="12" creationId="{54ABF589-6B55-48A1-9F79-737B0A390681}"/>
          </ac:spMkLst>
        </pc:spChg>
        <pc:spChg chg="add del mod">
          <ac:chgData name="萩原 秀明" userId="d7792d1e3cc3d7af" providerId="LiveId" clId="{CC80812D-832F-4A36-8DE6-DA56019A498E}" dt="2019-08-12T14:52:17.721" v="4114" actId="478"/>
          <ac:spMkLst>
            <pc:docMk/>
            <pc:sldMk cId="3557058466" sldId="1237"/>
            <ac:spMk id="13" creationId="{E2225F4F-4E8C-411F-9450-79096C6CF0FE}"/>
          </ac:spMkLst>
        </pc:spChg>
        <pc:spChg chg="add del mod">
          <ac:chgData name="萩原 秀明" userId="d7792d1e3cc3d7af" providerId="LiveId" clId="{CC80812D-832F-4A36-8DE6-DA56019A498E}" dt="2019-08-12T14:52:17.721" v="4114" actId="478"/>
          <ac:spMkLst>
            <pc:docMk/>
            <pc:sldMk cId="3557058466" sldId="1237"/>
            <ac:spMk id="14" creationId="{D56E3882-B653-44E4-B70E-FEADD802A650}"/>
          </ac:spMkLst>
        </pc:spChg>
        <pc:spChg chg="add del mod">
          <ac:chgData name="萩原 秀明" userId="d7792d1e3cc3d7af" providerId="LiveId" clId="{CC80812D-832F-4A36-8DE6-DA56019A498E}" dt="2019-08-12T14:52:17.721" v="4114" actId="478"/>
          <ac:spMkLst>
            <pc:docMk/>
            <pc:sldMk cId="3557058466" sldId="1237"/>
            <ac:spMk id="15" creationId="{6D811DA3-6414-41F3-8078-F4A7C08EE04A}"/>
          </ac:spMkLst>
        </pc:spChg>
        <pc:spChg chg="add del mod">
          <ac:chgData name="萩原 秀明" userId="d7792d1e3cc3d7af" providerId="LiveId" clId="{CC80812D-832F-4A36-8DE6-DA56019A498E}" dt="2019-08-12T14:52:17.721" v="4114" actId="478"/>
          <ac:spMkLst>
            <pc:docMk/>
            <pc:sldMk cId="3557058466" sldId="1237"/>
            <ac:spMk id="16" creationId="{0EBE498A-2459-42D6-9887-5D5625069F80}"/>
          </ac:spMkLst>
        </pc:spChg>
        <pc:spChg chg="add del mod">
          <ac:chgData name="萩原 秀明" userId="d7792d1e3cc3d7af" providerId="LiveId" clId="{CC80812D-832F-4A36-8DE6-DA56019A498E}" dt="2019-08-12T14:52:17.721" v="4114" actId="478"/>
          <ac:spMkLst>
            <pc:docMk/>
            <pc:sldMk cId="3557058466" sldId="1237"/>
            <ac:spMk id="17" creationId="{7780E4A2-4FB1-414A-88DD-287E0C4427B9}"/>
          </ac:spMkLst>
        </pc:spChg>
        <pc:spChg chg="add del mod">
          <ac:chgData name="萩原 秀明" userId="d7792d1e3cc3d7af" providerId="LiveId" clId="{CC80812D-832F-4A36-8DE6-DA56019A498E}" dt="2019-08-12T14:52:17.721" v="4114" actId="478"/>
          <ac:spMkLst>
            <pc:docMk/>
            <pc:sldMk cId="3557058466" sldId="1237"/>
            <ac:spMk id="18" creationId="{9410E89D-EE72-4055-B248-CF3469A8F0D7}"/>
          </ac:spMkLst>
        </pc:spChg>
        <pc:spChg chg="add del">
          <ac:chgData name="萩原 秀明" userId="d7792d1e3cc3d7af" providerId="LiveId" clId="{CC80812D-832F-4A36-8DE6-DA56019A498E}" dt="2019-08-12T14:52:17.721" v="4114" actId="478"/>
          <ac:spMkLst>
            <pc:docMk/>
            <pc:sldMk cId="3557058466" sldId="1237"/>
            <ac:spMk id="19" creationId="{3295DBC6-55EE-4D75-B815-A4454FB49ACC}"/>
          </ac:spMkLst>
        </pc:spChg>
        <pc:spChg chg="add del">
          <ac:chgData name="萩原 秀明" userId="d7792d1e3cc3d7af" providerId="LiveId" clId="{CC80812D-832F-4A36-8DE6-DA56019A498E}" dt="2019-08-12T14:52:17.721" v="4114" actId="478"/>
          <ac:spMkLst>
            <pc:docMk/>
            <pc:sldMk cId="3557058466" sldId="1237"/>
            <ac:spMk id="20" creationId="{93708C7A-7DC5-42B6-AEA7-9854823312A3}"/>
          </ac:spMkLst>
        </pc:spChg>
        <pc:spChg chg="add del mod">
          <ac:chgData name="萩原 秀明" userId="d7792d1e3cc3d7af" providerId="LiveId" clId="{CC80812D-832F-4A36-8DE6-DA56019A498E}" dt="2019-08-12T14:52:17.721" v="4114" actId="478"/>
          <ac:spMkLst>
            <pc:docMk/>
            <pc:sldMk cId="3557058466" sldId="1237"/>
            <ac:spMk id="21" creationId="{76230BEF-AAB1-4831-9F6B-7470C871940C}"/>
          </ac:spMkLst>
        </pc:spChg>
        <pc:spChg chg="add del mod">
          <ac:chgData name="萩原 秀明" userId="d7792d1e3cc3d7af" providerId="LiveId" clId="{CC80812D-832F-4A36-8DE6-DA56019A498E}" dt="2019-08-12T14:52:17.721" v="4114" actId="478"/>
          <ac:spMkLst>
            <pc:docMk/>
            <pc:sldMk cId="3557058466" sldId="1237"/>
            <ac:spMk id="22" creationId="{4B78200F-8924-4076-9872-0DFB8296E793}"/>
          </ac:spMkLst>
        </pc:spChg>
        <pc:spChg chg="add del mod">
          <ac:chgData name="萩原 秀明" userId="d7792d1e3cc3d7af" providerId="LiveId" clId="{CC80812D-832F-4A36-8DE6-DA56019A498E}" dt="2019-08-12T14:52:17.721" v="4114" actId="478"/>
          <ac:spMkLst>
            <pc:docMk/>
            <pc:sldMk cId="3557058466" sldId="1237"/>
            <ac:spMk id="23" creationId="{144CB2FD-0FDC-4D5B-9778-42E5C5EEBE53}"/>
          </ac:spMkLst>
        </pc:spChg>
        <pc:spChg chg="add del">
          <ac:chgData name="萩原 秀明" userId="d7792d1e3cc3d7af" providerId="LiveId" clId="{CC80812D-832F-4A36-8DE6-DA56019A498E}" dt="2019-08-12T14:52:17.721" v="4114" actId="478"/>
          <ac:spMkLst>
            <pc:docMk/>
            <pc:sldMk cId="3557058466" sldId="1237"/>
            <ac:spMk id="24" creationId="{2FC737AF-3F90-4E25-A3C3-2860F93B8F82}"/>
          </ac:spMkLst>
        </pc:spChg>
        <pc:spChg chg="add del">
          <ac:chgData name="萩原 秀明" userId="d7792d1e3cc3d7af" providerId="LiveId" clId="{CC80812D-832F-4A36-8DE6-DA56019A498E}" dt="2019-08-12T14:52:17.721" v="4114" actId="478"/>
          <ac:spMkLst>
            <pc:docMk/>
            <pc:sldMk cId="3557058466" sldId="1237"/>
            <ac:spMk id="25" creationId="{C2BFC4D7-C9BD-46A4-9A8B-9E8AD8284681}"/>
          </ac:spMkLst>
        </pc:spChg>
        <pc:spChg chg="add del">
          <ac:chgData name="萩原 秀明" userId="d7792d1e3cc3d7af" providerId="LiveId" clId="{CC80812D-832F-4A36-8DE6-DA56019A498E}" dt="2019-08-12T14:52:17.721" v="4114" actId="478"/>
          <ac:spMkLst>
            <pc:docMk/>
            <pc:sldMk cId="3557058466" sldId="1237"/>
            <ac:spMk id="26" creationId="{8E4CC59F-4EC7-42B8-8CB6-144F436F605E}"/>
          </ac:spMkLst>
        </pc:spChg>
        <pc:spChg chg="add del">
          <ac:chgData name="萩原 秀明" userId="d7792d1e3cc3d7af" providerId="LiveId" clId="{CC80812D-832F-4A36-8DE6-DA56019A498E}" dt="2019-08-12T14:52:17.721" v="4114" actId="478"/>
          <ac:spMkLst>
            <pc:docMk/>
            <pc:sldMk cId="3557058466" sldId="1237"/>
            <ac:spMk id="27" creationId="{30A271E7-D862-4913-81A6-9B7A7D0502DD}"/>
          </ac:spMkLst>
        </pc:spChg>
        <pc:spChg chg="add del mod">
          <ac:chgData name="萩原 秀明" userId="d7792d1e3cc3d7af" providerId="LiveId" clId="{CC80812D-832F-4A36-8DE6-DA56019A498E}" dt="2019-08-12T14:52:17.721" v="4114" actId="478"/>
          <ac:spMkLst>
            <pc:docMk/>
            <pc:sldMk cId="3557058466" sldId="1237"/>
            <ac:spMk id="28" creationId="{3D67ED36-1A34-4981-8497-318A8C01AA6A}"/>
          </ac:spMkLst>
        </pc:spChg>
        <pc:spChg chg="add del mod">
          <ac:chgData name="萩原 秀明" userId="d7792d1e3cc3d7af" providerId="LiveId" clId="{CC80812D-832F-4A36-8DE6-DA56019A498E}" dt="2019-08-12T14:52:17.721" v="4114" actId="478"/>
          <ac:spMkLst>
            <pc:docMk/>
            <pc:sldMk cId="3557058466" sldId="1237"/>
            <ac:spMk id="29" creationId="{BECD4E80-5511-418F-955D-BFBCE7FF7D53}"/>
          </ac:spMkLst>
        </pc:spChg>
        <pc:spChg chg="add del mod">
          <ac:chgData name="萩原 秀明" userId="d7792d1e3cc3d7af" providerId="LiveId" clId="{CC80812D-832F-4A36-8DE6-DA56019A498E}" dt="2019-08-12T14:52:17.721" v="4114" actId="478"/>
          <ac:spMkLst>
            <pc:docMk/>
            <pc:sldMk cId="3557058466" sldId="1237"/>
            <ac:spMk id="30" creationId="{BD85AEB2-DF02-43C3-B46C-1E8CA0E38616}"/>
          </ac:spMkLst>
        </pc:spChg>
        <pc:spChg chg="add del mod">
          <ac:chgData name="萩原 秀明" userId="d7792d1e3cc3d7af" providerId="LiveId" clId="{CC80812D-832F-4A36-8DE6-DA56019A498E}" dt="2019-08-12T14:52:17.721" v="4114" actId="478"/>
          <ac:spMkLst>
            <pc:docMk/>
            <pc:sldMk cId="3557058466" sldId="1237"/>
            <ac:spMk id="32" creationId="{7D8F6ADF-4F43-4A96-AC43-5DF3ADD3EAB3}"/>
          </ac:spMkLst>
        </pc:spChg>
        <pc:spChg chg="add del mod">
          <ac:chgData name="萩原 秀明" userId="d7792d1e3cc3d7af" providerId="LiveId" clId="{CC80812D-832F-4A36-8DE6-DA56019A498E}" dt="2019-08-12T14:52:17.721" v="4114" actId="478"/>
          <ac:spMkLst>
            <pc:docMk/>
            <pc:sldMk cId="3557058466" sldId="1237"/>
            <ac:spMk id="34" creationId="{74E98BC9-81B2-4455-A8AC-D214BC90A462}"/>
          </ac:spMkLst>
        </pc:spChg>
        <pc:spChg chg="add del mod">
          <ac:chgData name="萩原 秀明" userId="d7792d1e3cc3d7af" providerId="LiveId" clId="{CC80812D-832F-4A36-8DE6-DA56019A498E}" dt="2019-08-12T14:52:17.721" v="4114" actId="478"/>
          <ac:spMkLst>
            <pc:docMk/>
            <pc:sldMk cId="3557058466" sldId="1237"/>
            <ac:spMk id="35" creationId="{FBE3A73A-A928-40A8-9C8B-B06FDCDD38A7}"/>
          </ac:spMkLst>
        </pc:spChg>
        <pc:spChg chg="add del mod">
          <ac:chgData name="萩原 秀明" userId="d7792d1e3cc3d7af" providerId="LiveId" clId="{CC80812D-832F-4A36-8DE6-DA56019A498E}" dt="2019-08-12T14:52:17.721" v="4114" actId="478"/>
          <ac:spMkLst>
            <pc:docMk/>
            <pc:sldMk cId="3557058466" sldId="1237"/>
            <ac:spMk id="36" creationId="{F5D598C9-1964-4E23-85BB-16359A9B4100}"/>
          </ac:spMkLst>
        </pc:spChg>
        <pc:spChg chg="add del mod">
          <ac:chgData name="萩原 秀明" userId="d7792d1e3cc3d7af" providerId="LiveId" clId="{CC80812D-832F-4A36-8DE6-DA56019A498E}" dt="2019-08-12T14:52:17.721" v="4114" actId="478"/>
          <ac:spMkLst>
            <pc:docMk/>
            <pc:sldMk cId="3557058466" sldId="1237"/>
            <ac:spMk id="37" creationId="{ED687863-6D4D-4B5C-ACFB-F11E64837315}"/>
          </ac:spMkLst>
        </pc:spChg>
        <pc:spChg chg="add del mod">
          <ac:chgData name="萩原 秀明" userId="d7792d1e3cc3d7af" providerId="LiveId" clId="{CC80812D-832F-4A36-8DE6-DA56019A498E}" dt="2019-08-12T14:52:17.721" v="4114" actId="478"/>
          <ac:spMkLst>
            <pc:docMk/>
            <pc:sldMk cId="3557058466" sldId="1237"/>
            <ac:spMk id="39" creationId="{B2B244F4-C027-4FC3-8B12-82567E8E9CB5}"/>
          </ac:spMkLst>
        </pc:spChg>
        <pc:spChg chg="add del mod">
          <ac:chgData name="萩原 秀明" userId="d7792d1e3cc3d7af" providerId="LiveId" clId="{CC80812D-832F-4A36-8DE6-DA56019A498E}" dt="2019-08-12T14:52:17.721" v="4114" actId="478"/>
          <ac:spMkLst>
            <pc:docMk/>
            <pc:sldMk cId="3557058466" sldId="1237"/>
            <ac:spMk id="40" creationId="{3F17596D-D8E5-4F75-B3BD-9BA3832C5243}"/>
          </ac:spMkLst>
        </pc:spChg>
        <pc:spChg chg="add del mod">
          <ac:chgData name="萩原 秀明" userId="d7792d1e3cc3d7af" providerId="LiveId" clId="{CC80812D-832F-4A36-8DE6-DA56019A498E}" dt="2019-08-12T14:52:17.721" v="4114" actId="478"/>
          <ac:spMkLst>
            <pc:docMk/>
            <pc:sldMk cId="3557058466" sldId="1237"/>
            <ac:spMk id="41" creationId="{7B5AE426-FBF2-40D3-80A8-0E8B3C359402}"/>
          </ac:spMkLst>
        </pc:spChg>
        <pc:spChg chg="add del mod">
          <ac:chgData name="萩原 秀明" userId="d7792d1e3cc3d7af" providerId="LiveId" clId="{CC80812D-832F-4A36-8DE6-DA56019A498E}" dt="2019-08-12T14:52:17.721" v="4114" actId="478"/>
          <ac:spMkLst>
            <pc:docMk/>
            <pc:sldMk cId="3557058466" sldId="1237"/>
            <ac:spMk id="43" creationId="{39682D6E-30D1-49C2-9F5F-1F6305210E4C}"/>
          </ac:spMkLst>
        </pc:spChg>
        <pc:spChg chg="add del mod">
          <ac:chgData name="萩原 秀明" userId="d7792d1e3cc3d7af" providerId="LiveId" clId="{CC80812D-832F-4A36-8DE6-DA56019A498E}" dt="2019-08-12T14:52:17.721" v="4114" actId="478"/>
          <ac:spMkLst>
            <pc:docMk/>
            <pc:sldMk cId="3557058466" sldId="1237"/>
            <ac:spMk id="44" creationId="{E7444383-BB59-418D-8AAA-71BAEA4A63EE}"/>
          </ac:spMkLst>
        </pc:spChg>
        <pc:spChg chg="add del mod">
          <ac:chgData name="萩原 秀明" userId="d7792d1e3cc3d7af" providerId="LiveId" clId="{CC80812D-832F-4A36-8DE6-DA56019A498E}" dt="2019-08-12T14:52:17.721" v="4114" actId="478"/>
          <ac:spMkLst>
            <pc:docMk/>
            <pc:sldMk cId="3557058466" sldId="1237"/>
            <ac:spMk id="45" creationId="{88457151-08F3-4DD8-B7F7-326DD4384ECC}"/>
          </ac:spMkLst>
        </pc:spChg>
        <pc:spChg chg="add del mod">
          <ac:chgData name="萩原 秀明" userId="d7792d1e3cc3d7af" providerId="LiveId" clId="{CC80812D-832F-4A36-8DE6-DA56019A498E}" dt="2019-08-12T14:52:17.721" v="4114" actId="478"/>
          <ac:spMkLst>
            <pc:docMk/>
            <pc:sldMk cId="3557058466" sldId="1237"/>
            <ac:spMk id="46" creationId="{710ECE58-BF17-4D8B-91BD-20C317CDA80A}"/>
          </ac:spMkLst>
        </pc:spChg>
        <pc:spChg chg="add del mod">
          <ac:chgData name="萩原 秀明" userId="d7792d1e3cc3d7af" providerId="LiveId" clId="{CC80812D-832F-4A36-8DE6-DA56019A498E}" dt="2019-08-12T14:52:17.721" v="4114" actId="478"/>
          <ac:spMkLst>
            <pc:docMk/>
            <pc:sldMk cId="3557058466" sldId="1237"/>
            <ac:spMk id="47" creationId="{56C0E827-0957-4F90-9CA5-AFC09084F0C5}"/>
          </ac:spMkLst>
        </pc:spChg>
        <pc:spChg chg="add del mod">
          <ac:chgData name="萩原 秀明" userId="d7792d1e3cc3d7af" providerId="LiveId" clId="{CC80812D-832F-4A36-8DE6-DA56019A498E}" dt="2019-08-12T14:52:17.721" v="4114" actId="478"/>
          <ac:spMkLst>
            <pc:docMk/>
            <pc:sldMk cId="3557058466" sldId="1237"/>
            <ac:spMk id="49" creationId="{37CC03DD-E268-4E10-B3C8-D8FAE061C92B}"/>
          </ac:spMkLst>
        </pc:spChg>
        <pc:spChg chg="add del mod">
          <ac:chgData name="萩原 秀明" userId="d7792d1e3cc3d7af" providerId="LiveId" clId="{CC80812D-832F-4A36-8DE6-DA56019A498E}" dt="2019-08-12T14:52:17.721" v="4114" actId="478"/>
          <ac:spMkLst>
            <pc:docMk/>
            <pc:sldMk cId="3557058466" sldId="1237"/>
            <ac:spMk id="50" creationId="{AA9F3F21-21BD-4683-B095-980257BB721D}"/>
          </ac:spMkLst>
        </pc:spChg>
        <pc:spChg chg="add del mod">
          <ac:chgData name="萩原 秀明" userId="d7792d1e3cc3d7af" providerId="LiveId" clId="{CC80812D-832F-4A36-8DE6-DA56019A498E}" dt="2019-08-12T14:52:17.721" v="4114" actId="478"/>
          <ac:spMkLst>
            <pc:docMk/>
            <pc:sldMk cId="3557058466" sldId="1237"/>
            <ac:spMk id="53" creationId="{6B2F73E5-D0F3-428A-AE6B-7C4F831C5755}"/>
          </ac:spMkLst>
        </pc:spChg>
        <pc:spChg chg="add del mod">
          <ac:chgData name="萩原 秀明" userId="d7792d1e3cc3d7af" providerId="LiveId" clId="{CC80812D-832F-4A36-8DE6-DA56019A498E}" dt="2019-08-12T14:52:17.721" v="4114" actId="478"/>
          <ac:spMkLst>
            <pc:docMk/>
            <pc:sldMk cId="3557058466" sldId="1237"/>
            <ac:spMk id="54" creationId="{075A8AD3-7351-4F09-B258-B4599B5F5485}"/>
          </ac:spMkLst>
        </pc:spChg>
        <pc:spChg chg="add del mod">
          <ac:chgData name="萩原 秀明" userId="d7792d1e3cc3d7af" providerId="LiveId" clId="{CC80812D-832F-4A36-8DE6-DA56019A498E}" dt="2019-08-12T14:52:17.721" v="4114" actId="478"/>
          <ac:spMkLst>
            <pc:docMk/>
            <pc:sldMk cId="3557058466" sldId="1237"/>
            <ac:spMk id="56" creationId="{8B501E21-ABDA-4C13-A401-961522B8B654}"/>
          </ac:spMkLst>
        </pc:spChg>
        <pc:spChg chg="add del mod">
          <ac:chgData name="萩原 秀明" userId="d7792d1e3cc3d7af" providerId="LiveId" clId="{CC80812D-832F-4A36-8DE6-DA56019A498E}" dt="2019-08-12T14:52:17.721" v="4114" actId="478"/>
          <ac:spMkLst>
            <pc:docMk/>
            <pc:sldMk cId="3557058466" sldId="1237"/>
            <ac:spMk id="57" creationId="{AE521A2A-6EBF-48F9-9EF8-39F0BFD1C0B5}"/>
          </ac:spMkLst>
        </pc:spChg>
        <pc:spChg chg="add del mod">
          <ac:chgData name="萩原 秀明" userId="d7792d1e3cc3d7af" providerId="LiveId" clId="{CC80812D-832F-4A36-8DE6-DA56019A498E}" dt="2019-08-12T14:52:17.721" v="4114" actId="478"/>
          <ac:spMkLst>
            <pc:docMk/>
            <pc:sldMk cId="3557058466" sldId="1237"/>
            <ac:spMk id="58" creationId="{F31603EF-D218-4095-912F-7D273325C7B1}"/>
          </ac:spMkLst>
        </pc:spChg>
        <pc:spChg chg="add del mod">
          <ac:chgData name="萩原 秀明" userId="d7792d1e3cc3d7af" providerId="LiveId" clId="{CC80812D-832F-4A36-8DE6-DA56019A498E}" dt="2019-08-12T14:52:17.721" v="4114" actId="478"/>
          <ac:spMkLst>
            <pc:docMk/>
            <pc:sldMk cId="3557058466" sldId="1237"/>
            <ac:spMk id="59" creationId="{B9DCC3EA-A855-4D38-8100-A14224713980}"/>
          </ac:spMkLst>
        </pc:spChg>
        <pc:spChg chg="add del mod">
          <ac:chgData name="萩原 秀明" userId="d7792d1e3cc3d7af" providerId="LiveId" clId="{CC80812D-832F-4A36-8DE6-DA56019A498E}" dt="2019-08-12T14:52:17.721" v="4114" actId="478"/>
          <ac:spMkLst>
            <pc:docMk/>
            <pc:sldMk cId="3557058466" sldId="1237"/>
            <ac:spMk id="60" creationId="{05182E93-92F7-4356-92B7-6A23DA98BD48}"/>
          </ac:spMkLst>
        </pc:spChg>
        <pc:spChg chg="add del mod">
          <ac:chgData name="萩原 秀明" userId="d7792d1e3cc3d7af" providerId="LiveId" clId="{CC80812D-832F-4A36-8DE6-DA56019A498E}" dt="2019-08-12T14:52:17.721" v="4114" actId="478"/>
          <ac:spMkLst>
            <pc:docMk/>
            <pc:sldMk cId="3557058466" sldId="1237"/>
            <ac:spMk id="61" creationId="{4040A95B-8E0A-4219-9D4A-192D12567BD0}"/>
          </ac:spMkLst>
        </pc:spChg>
        <pc:spChg chg="add del">
          <ac:chgData name="萩原 秀明" userId="d7792d1e3cc3d7af" providerId="LiveId" clId="{CC80812D-832F-4A36-8DE6-DA56019A498E}" dt="2019-08-12T14:52:17.721" v="4114" actId="478"/>
          <ac:spMkLst>
            <pc:docMk/>
            <pc:sldMk cId="3557058466" sldId="1237"/>
            <ac:spMk id="62" creationId="{DD4EA121-98F9-4888-85CD-43AAF50081CE}"/>
          </ac:spMkLst>
        </pc:spChg>
        <pc:spChg chg="add del mod">
          <ac:chgData name="萩原 秀明" userId="d7792d1e3cc3d7af" providerId="LiveId" clId="{CC80812D-832F-4A36-8DE6-DA56019A498E}" dt="2019-08-12T14:52:17.721" v="4114" actId="478"/>
          <ac:spMkLst>
            <pc:docMk/>
            <pc:sldMk cId="3557058466" sldId="1237"/>
            <ac:spMk id="65" creationId="{BC4BAFD1-7758-41A9-8D3F-E830D3913CA5}"/>
          </ac:spMkLst>
        </pc:spChg>
        <pc:spChg chg="add del mod">
          <ac:chgData name="萩原 秀明" userId="d7792d1e3cc3d7af" providerId="LiveId" clId="{CC80812D-832F-4A36-8DE6-DA56019A498E}" dt="2019-08-12T14:52:17.721" v="4114" actId="478"/>
          <ac:spMkLst>
            <pc:docMk/>
            <pc:sldMk cId="3557058466" sldId="1237"/>
            <ac:spMk id="66" creationId="{04CBA5B0-7224-4014-A6CB-6ABA408A3087}"/>
          </ac:spMkLst>
        </pc:spChg>
        <pc:spChg chg="add del">
          <ac:chgData name="萩原 秀明" userId="d7792d1e3cc3d7af" providerId="LiveId" clId="{CC80812D-832F-4A36-8DE6-DA56019A498E}" dt="2019-08-12T14:52:17.721" v="4114" actId="478"/>
          <ac:spMkLst>
            <pc:docMk/>
            <pc:sldMk cId="3557058466" sldId="1237"/>
            <ac:spMk id="67" creationId="{71FCC47E-4DF7-4170-99DC-6AE61DF58AE1}"/>
          </ac:spMkLst>
        </pc:spChg>
        <pc:spChg chg="add del mod">
          <ac:chgData name="萩原 秀明" userId="d7792d1e3cc3d7af" providerId="LiveId" clId="{CC80812D-832F-4A36-8DE6-DA56019A498E}" dt="2019-08-12T14:52:17.721" v="4114" actId="478"/>
          <ac:spMkLst>
            <pc:docMk/>
            <pc:sldMk cId="3557058466" sldId="1237"/>
            <ac:spMk id="69" creationId="{4D69FC08-1FF9-4E92-9451-77B92F02E836}"/>
          </ac:spMkLst>
        </pc:spChg>
        <pc:spChg chg="add del">
          <ac:chgData name="萩原 秀明" userId="d7792d1e3cc3d7af" providerId="LiveId" clId="{CC80812D-832F-4A36-8DE6-DA56019A498E}" dt="2019-08-12T14:52:17.721" v="4114" actId="478"/>
          <ac:spMkLst>
            <pc:docMk/>
            <pc:sldMk cId="3557058466" sldId="1237"/>
            <ac:spMk id="70" creationId="{395212C1-4DBB-411F-8990-39924AF89120}"/>
          </ac:spMkLst>
        </pc:spChg>
        <pc:spChg chg="add del">
          <ac:chgData name="萩原 秀明" userId="d7792d1e3cc3d7af" providerId="LiveId" clId="{CC80812D-832F-4A36-8DE6-DA56019A498E}" dt="2019-08-12T14:52:17.721" v="4114" actId="478"/>
          <ac:spMkLst>
            <pc:docMk/>
            <pc:sldMk cId="3557058466" sldId="1237"/>
            <ac:spMk id="71" creationId="{AB1B8481-9914-4288-8587-D1DDEE96EDF2}"/>
          </ac:spMkLst>
        </pc:spChg>
        <pc:spChg chg="add del">
          <ac:chgData name="萩原 秀明" userId="d7792d1e3cc3d7af" providerId="LiveId" clId="{CC80812D-832F-4A36-8DE6-DA56019A498E}" dt="2019-08-12T14:52:17.721" v="4114" actId="478"/>
          <ac:spMkLst>
            <pc:docMk/>
            <pc:sldMk cId="3557058466" sldId="1237"/>
            <ac:spMk id="72" creationId="{9D21421E-D876-489C-A1AA-A3E3AD6135FA}"/>
          </ac:spMkLst>
        </pc:spChg>
        <pc:spChg chg="add del">
          <ac:chgData name="萩原 秀明" userId="d7792d1e3cc3d7af" providerId="LiveId" clId="{CC80812D-832F-4A36-8DE6-DA56019A498E}" dt="2019-08-12T14:52:17.721" v="4114" actId="478"/>
          <ac:spMkLst>
            <pc:docMk/>
            <pc:sldMk cId="3557058466" sldId="1237"/>
            <ac:spMk id="73" creationId="{577574CD-79DC-4E57-9B72-FEE88474EDA6}"/>
          </ac:spMkLst>
        </pc:spChg>
        <pc:spChg chg="add del">
          <ac:chgData name="萩原 秀明" userId="d7792d1e3cc3d7af" providerId="LiveId" clId="{CC80812D-832F-4A36-8DE6-DA56019A498E}" dt="2019-08-12T14:52:17.721" v="4114" actId="478"/>
          <ac:spMkLst>
            <pc:docMk/>
            <pc:sldMk cId="3557058466" sldId="1237"/>
            <ac:spMk id="74" creationId="{923AD48E-5C48-400A-9F56-D65DF34DA616}"/>
          </ac:spMkLst>
        </pc:spChg>
        <pc:spChg chg="add del">
          <ac:chgData name="萩原 秀明" userId="d7792d1e3cc3d7af" providerId="LiveId" clId="{CC80812D-832F-4A36-8DE6-DA56019A498E}" dt="2019-08-12T14:52:17.721" v="4114" actId="478"/>
          <ac:spMkLst>
            <pc:docMk/>
            <pc:sldMk cId="3557058466" sldId="1237"/>
            <ac:spMk id="75" creationId="{B7D75D34-3EE4-45A7-B132-EBD2BCFDFEA6}"/>
          </ac:spMkLst>
        </pc:spChg>
        <pc:spChg chg="add del">
          <ac:chgData name="萩原 秀明" userId="d7792d1e3cc3d7af" providerId="LiveId" clId="{CC80812D-832F-4A36-8DE6-DA56019A498E}" dt="2019-08-12T14:52:17.721" v="4114" actId="478"/>
          <ac:spMkLst>
            <pc:docMk/>
            <pc:sldMk cId="3557058466" sldId="1237"/>
            <ac:spMk id="76" creationId="{D907A90F-E2DA-4770-A72B-49364E4D1BC8}"/>
          </ac:spMkLst>
        </pc:spChg>
        <pc:spChg chg="add del">
          <ac:chgData name="萩原 秀明" userId="d7792d1e3cc3d7af" providerId="LiveId" clId="{CC80812D-832F-4A36-8DE6-DA56019A498E}" dt="2019-08-12T14:52:17.721" v="4114" actId="478"/>
          <ac:spMkLst>
            <pc:docMk/>
            <pc:sldMk cId="3557058466" sldId="1237"/>
            <ac:spMk id="77" creationId="{215C8C31-86C9-4388-B0C7-CFB18FC1C1B9}"/>
          </ac:spMkLst>
        </pc:spChg>
        <pc:spChg chg="add del">
          <ac:chgData name="萩原 秀明" userId="d7792d1e3cc3d7af" providerId="LiveId" clId="{CC80812D-832F-4A36-8DE6-DA56019A498E}" dt="2019-08-12T14:52:17.721" v="4114" actId="478"/>
          <ac:spMkLst>
            <pc:docMk/>
            <pc:sldMk cId="3557058466" sldId="1237"/>
            <ac:spMk id="78" creationId="{BF43F996-8166-47F7-8FE4-2ADF9080284B}"/>
          </ac:spMkLst>
        </pc:spChg>
        <pc:spChg chg="add del">
          <ac:chgData name="萩原 秀明" userId="d7792d1e3cc3d7af" providerId="LiveId" clId="{CC80812D-832F-4A36-8DE6-DA56019A498E}" dt="2019-08-12T14:52:17.721" v="4114" actId="478"/>
          <ac:spMkLst>
            <pc:docMk/>
            <pc:sldMk cId="3557058466" sldId="1237"/>
            <ac:spMk id="79" creationId="{06178311-7955-4ED2-9B62-EF3A066DBA7F}"/>
          </ac:spMkLst>
        </pc:spChg>
        <pc:spChg chg="add del">
          <ac:chgData name="萩原 秀明" userId="d7792d1e3cc3d7af" providerId="LiveId" clId="{CC80812D-832F-4A36-8DE6-DA56019A498E}" dt="2019-08-12T14:52:17.721" v="4114" actId="478"/>
          <ac:spMkLst>
            <pc:docMk/>
            <pc:sldMk cId="3557058466" sldId="1237"/>
            <ac:spMk id="80" creationId="{3DAC9F4B-4DD4-41B5-9913-59640387E133}"/>
          </ac:spMkLst>
        </pc:spChg>
        <pc:spChg chg="add del">
          <ac:chgData name="萩原 秀明" userId="d7792d1e3cc3d7af" providerId="LiveId" clId="{CC80812D-832F-4A36-8DE6-DA56019A498E}" dt="2019-08-12T14:52:17.721" v="4114" actId="478"/>
          <ac:spMkLst>
            <pc:docMk/>
            <pc:sldMk cId="3557058466" sldId="1237"/>
            <ac:spMk id="81" creationId="{84E1197C-0A00-4DFC-B141-DB0323DF8EC9}"/>
          </ac:spMkLst>
        </pc:spChg>
        <pc:spChg chg="add del">
          <ac:chgData name="萩原 秀明" userId="d7792d1e3cc3d7af" providerId="LiveId" clId="{CC80812D-832F-4A36-8DE6-DA56019A498E}" dt="2019-08-12T14:52:17.721" v="4114" actId="478"/>
          <ac:spMkLst>
            <pc:docMk/>
            <pc:sldMk cId="3557058466" sldId="1237"/>
            <ac:spMk id="82" creationId="{C48E885F-2612-4321-A709-814508F035E8}"/>
          </ac:spMkLst>
        </pc:spChg>
        <pc:spChg chg="add del mod">
          <ac:chgData name="萩原 秀明" userId="d7792d1e3cc3d7af" providerId="LiveId" clId="{CC80812D-832F-4A36-8DE6-DA56019A498E}" dt="2019-08-12T14:52:17.721" v="4114" actId="478"/>
          <ac:spMkLst>
            <pc:docMk/>
            <pc:sldMk cId="3557058466" sldId="1237"/>
            <ac:spMk id="83" creationId="{7559A42A-E493-4405-AB5B-E64C41453FD1}"/>
          </ac:spMkLst>
        </pc:spChg>
        <pc:spChg chg="add del mod">
          <ac:chgData name="萩原 秀明" userId="d7792d1e3cc3d7af" providerId="LiveId" clId="{CC80812D-832F-4A36-8DE6-DA56019A498E}" dt="2019-08-12T14:52:17.721" v="4114" actId="478"/>
          <ac:spMkLst>
            <pc:docMk/>
            <pc:sldMk cId="3557058466" sldId="1237"/>
            <ac:spMk id="84" creationId="{6E9A66D9-6466-4474-A00C-C6A06B60DB75}"/>
          </ac:spMkLst>
        </pc:spChg>
        <pc:spChg chg="add del mod">
          <ac:chgData name="萩原 秀明" userId="d7792d1e3cc3d7af" providerId="LiveId" clId="{CC80812D-832F-4A36-8DE6-DA56019A498E}" dt="2019-08-12T14:52:17.721" v="4114" actId="478"/>
          <ac:spMkLst>
            <pc:docMk/>
            <pc:sldMk cId="3557058466" sldId="1237"/>
            <ac:spMk id="85" creationId="{B76CA31A-B236-45F0-A691-CCE2E7025016}"/>
          </ac:spMkLst>
        </pc:spChg>
        <pc:spChg chg="add del mod">
          <ac:chgData name="萩原 秀明" userId="d7792d1e3cc3d7af" providerId="LiveId" clId="{CC80812D-832F-4A36-8DE6-DA56019A498E}" dt="2019-08-12T14:52:17.721" v="4114" actId="478"/>
          <ac:spMkLst>
            <pc:docMk/>
            <pc:sldMk cId="3557058466" sldId="1237"/>
            <ac:spMk id="86" creationId="{B9C65F15-9706-4A9C-A7C6-E7D16B4BDA1A}"/>
          </ac:spMkLst>
        </pc:spChg>
        <pc:spChg chg="add del">
          <ac:chgData name="萩原 秀明" userId="d7792d1e3cc3d7af" providerId="LiveId" clId="{CC80812D-832F-4A36-8DE6-DA56019A498E}" dt="2019-08-12T14:52:17.721" v="4114" actId="478"/>
          <ac:spMkLst>
            <pc:docMk/>
            <pc:sldMk cId="3557058466" sldId="1237"/>
            <ac:spMk id="87" creationId="{0E87CB8D-0D50-47A5-8914-F01437A4EF4B}"/>
          </ac:spMkLst>
        </pc:spChg>
        <pc:spChg chg="add del">
          <ac:chgData name="萩原 秀明" userId="d7792d1e3cc3d7af" providerId="LiveId" clId="{CC80812D-832F-4A36-8DE6-DA56019A498E}" dt="2019-08-12T14:52:17.721" v="4114" actId="478"/>
          <ac:spMkLst>
            <pc:docMk/>
            <pc:sldMk cId="3557058466" sldId="1237"/>
            <ac:spMk id="88" creationId="{C7431AA1-6759-4E48-9031-E4D640029453}"/>
          </ac:spMkLst>
        </pc:spChg>
        <pc:spChg chg="add del">
          <ac:chgData name="萩原 秀明" userId="d7792d1e3cc3d7af" providerId="LiveId" clId="{CC80812D-832F-4A36-8DE6-DA56019A498E}" dt="2019-08-12T14:52:17.721" v="4114" actId="478"/>
          <ac:spMkLst>
            <pc:docMk/>
            <pc:sldMk cId="3557058466" sldId="1237"/>
            <ac:spMk id="89" creationId="{46FC2558-E5E0-4B11-AFD8-C9CE73841541}"/>
          </ac:spMkLst>
        </pc:spChg>
        <pc:spChg chg="add del">
          <ac:chgData name="萩原 秀明" userId="d7792d1e3cc3d7af" providerId="LiveId" clId="{CC80812D-832F-4A36-8DE6-DA56019A498E}" dt="2019-08-12T14:52:17.721" v="4114" actId="478"/>
          <ac:spMkLst>
            <pc:docMk/>
            <pc:sldMk cId="3557058466" sldId="1237"/>
            <ac:spMk id="90" creationId="{736BC284-6A30-404C-B585-7B427E204DB3}"/>
          </ac:spMkLst>
        </pc:spChg>
        <pc:spChg chg="add del">
          <ac:chgData name="萩原 秀明" userId="d7792d1e3cc3d7af" providerId="LiveId" clId="{CC80812D-832F-4A36-8DE6-DA56019A498E}" dt="2019-08-12T14:52:17.721" v="4114" actId="478"/>
          <ac:spMkLst>
            <pc:docMk/>
            <pc:sldMk cId="3557058466" sldId="1237"/>
            <ac:spMk id="91" creationId="{8A58AECB-C3CC-4837-8290-49A80C07147A}"/>
          </ac:spMkLst>
        </pc:spChg>
        <pc:spChg chg="add del">
          <ac:chgData name="萩原 秀明" userId="d7792d1e3cc3d7af" providerId="LiveId" clId="{CC80812D-832F-4A36-8DE6-DA56019A498E}" dt="2019-08-12T14:52:17.721" v="4114" actId="478"/>
          <ac:spMkLst>
            <pc:docMk/>
            <pc:sldMk cId="3557058466" sldId="1237"/>
            <ac:spMk id="92" creationId="{EA92E9E5-6FB9-4B88-8263-9AB091B792ED}"/>
          </ac:spMkLst>
        </pc:spChg>
        <pc:spChg chg="add del">
          <ac:chgData name="萩原 秀明" userId="d7792d1e3cc3d7af" providerId="LiveId" clId="{CC80812D-832F-4A36-8DE6-DA56019A498E}" dt="2019-08-12T14:52:17.721" v="4114" actId="478"/>
          <ac:spMkLst>
            <pc:docMk/>
            <pc:sldMk cId="3557058466" sldId="1237"/>
            <ac:spMk id="93" creationId="{57F61D4F-1EAC-42F7-ACAB-0973F2D2F5C0}"/>
          </ac:spMkLst>
        </pc:spChg>
        <pc:spChg chg="add del">
          <ac:chgData name="萩原 秀明" userId="d7792d1e3cc3d7af" providerId="LiveId" clId="{CC80812D-832F-4A36-8DE6-DA56019A498E}" dt="2019-08-12T14:52:17.721" v="4114" actId="478"/>
          <ac:spMkLst>
            <pc:docMk/>
            <pc:sldMk cId="3557058466" sldId="1237"/>
            <ac:spMk id="94" creationId="{DBAB8EEF-DEEF-4F40-A26B-71715FDE3E4A}"/>
          </ac:spMkLst>
        </pc:spChg>
        <pc:spChg chg="add del">
          <ac:chgData name="萩原 秀明" userId="d7792d1e3cc3d7af" providerId="LiveId" clId="{CC80812D-832F-4A36-8DE6-DA56019A498E}" dt="2019-08-12T14:52:17.721" v="4114" actId="478"/>
          <ac:spMkLst>
            <pc:docMk/>
            <pc:sldMk cId="3557058466" sldId="1237"/>
            <ac:spMk id="95" creationId="{BC9C8243-521E-46C3-A482-485E1A74CBA4}"/>
          </ac:spMkLst>
        </pc:spChg>
        <pc:spChg chg="add del">
          <ac:chgData name="萩原 秀明" userId="d7792d1e3cc3d7af" providerId="LiveId" clId="{CC80812D-832F-4A36-8DE6-DA56019A498E}" dt="2019-08-12T14:52:30.083" v="4115" actId="478"/>
          <ac:spMkLst>
            <pc:docMk/>
            <pc:sldMk cId="3557058466" sldId="1237"/>
            <ac:spMk id="96" creationId="{7D5CC2BC-AC98-4EE1-B09E-1FCB6FB64ACF}"/>
          </ac:spMkLst>
        </pc:spChg>
        <pc:spChg chg="add del">
          <ac:chgData name="萩原 秀明" userId="d7792d1e3cc3d7af" providerId="LiveId" clId="{CC80812D-832F-4A36-8DE6-DA56019A498E}" dt="2019-08-12T14:52:17.721" v="4114" actId="478"/>
          <ac:spMkLst>
            <pc:docMk/>
            <pc:sldMk cId="3557058466" sldId="1237"/>
            <ac:spMk id="97" creationId="{7C01E71A-07CA-41BF-8F03-C0400ECAFA81}"/>
          </ac:spMkLst>
        </pc:spChg>
        <pc:spChg chg="add del">
          <ac:chgData name="萩原 秀明" userId="d7792d1e3cc3d7af" providerId="LiveId" clId="{CC80812D-832F-4A36-8DE6-DA56019A498E}" dt="2019-08-12T14:52:17.721" v="4114" actId="478"/>
          <ac:spMkLst>
            <pc:docMk/>
            <pc:sldMk cId="3557058466" sldId="1237"/>
            <ac:spMk id="99" creationId="{B9C83617-F4EB-445D-B15F-D3E50C4B6DA4}"/>
          </ac:spMkLst>
        </pc:spChg>
        <pc:spChg chg="add del">
          <ac:chgData name="萩原 秀明" userId="d7792d1e3cc3d7af" providerId="LiveId" clId="{CC80812D-832F-4A36-8DE6-DA56019A498E}" dt="2019-08-12T14:52:17.721" v="4114" actId="478"/>
          <ac:spMkLst>
            <pc:docMk/>
            <pc:sldMk cId="3557058466" sldId="1237"/>
            <ac:spMk id="100" creationId="{4BE4CF34-3BC4-4F60-8CE8-AA438EFEA085}"/>
          </ac:spMkLst>
        </pc:spChg>
        <pc:spChg chg="add del mod">
          <ac:chgData name="萩原 秀明" userId="d7792d1e3cc3d7af" providerId="LiveId" clId="{CC80812D-832F-4A36-8DE6-DA56019A498E}" dt="2019-08-12T14:52:17.721" v="4114" actId="478"/>
          <ac:spMkLst>
            <pc:docMk/>
            <pc:sldMk cId="3557058466" sldId="1237"/>
            <ac:spMk id="101" creationId="{53275A72-3391-4DF4-AA1A-3DCB25BD5212}"/>
          </ac:spMkLst>
        </pc:spChg>
        <pc:spChg chg="add del">
          <ac:chgData name="萩原 秀明" userId="d7792d1e3cc3d7af" providerId="LiveId" clId="{CC80812D-832F-4A36-8DE6-DA56019A498E}" dt="2019-08-12T14:52:17.721" v="4114" actId="478"/>
          <ac:spMkLst>
            <pc:docMk/>
            <pc:sldMk cId="3557058466" sldId="1237"/>
            <ac:spMk id="103" creationId="{739C7DBD-FDF5-49A3-8EF8-4CEABB432F2D}"/>
          </ac:spMkLst>
        </pc:spChg>
        <pc:spChg chg="add del mod">
          <ac:chgData name="萩原 秀明" userId="d7792d1e3cc3d7af" providerId="LiveId" clId="{CC80812D-832F-4A36-8DE6-DA56019A498E}" dt="2019-08-12T14:52:17.721" v="4114" actId="478"/>
          <ac:spMkLst>
            <pc:docMk/>
            <pc:sldMk cId="3557058466" sldId="1237"/>
            <ac:spMk id="104" creationId="{72AC3EFF-6747-4A44-9B8B-F58CA0AA2B39}"/>
          </ac:spMkLst>
        </pc:spChg>
        <pc:spChg chg="add del">
          <ac:chgData name="萩原 秀明" userId="d7792d1e3cc3d7af" providerId="LiveId" clId="{CC80812D-832F-4A36-8DE6-DA56019A498E}" dt="2019-08-12T14:52:17.721" v="4114" actId="478"/>
          <ac:spMkLst>
            <pc:docMk/>
            <pc:sldMk cId="3557058466" sldId="1237"/>
            <ac:spMk id="105" creationId="{6FC5BEDB-E976-45DE-8CB4-070C27A887BA}"/>
          </ac:spMkLst>
        </pc:spChg>
        <pc:spChg chg="add del">
          <ac:chgData name="萩原 秀明" userId="d7792d1e3cc3d7af" providerId="LiveId" clId="{CC80812D-832F-4A36-8DE6-DA56019A498E}" dt="2019-08-12T14:52:17.721" v="4114" actId="478"/>
          <ac:spMkLst>
            <pc:docMk/>
            <pc:sldMk cId="3557058466" sldId="1237"/>
            <ac:spMk id="148" creationId="{45CE6D24-EEBC-4E82-8441-E2E8DE95FE21}"/>
          </ac:spMkLst>
        </pc:spChg>
        <pc:spChg chg="add del mod">
          <ac:chgData name="萩原 秀明" userId="d7792d1e3cc3d7af" providerId="LiveId" clId="{CC80812D-832F-4A36-8DE6-DA56019A498E}" dt="2019-08-12T14:52:17.721" v="4114" actId="478"/>
          <ac:spMkLst>
            <pc:docMk/>
            <pc:sldMk cId="3557058466" sldId="1237"/>
            <ac:spMk id="150" creationId="{D68E2CD0-0B60-4D5F-B5EA-E76395911414}"/>
          </ac:spMkLst>
        </pc:spChg>
        <pc:spChg chg="add mod">
          <ac:chgData name="萩原 秀明" userId="d7792d1e3cc3d7af" providerId="LiveId" clId="{CC80812D-832F-4A36-8DE6-DA56019A498E}" dt="2019-08-12T14:52:50.650" v="4141" actId="1035"/>
          <ac:spMkLst>
            <pc:docMk/>
            <pc:sldMk cId="3557058466" sldId="1237"/>
            <ac:spMk id="152" creationId="{F9283531-C996-4D70-A8C8-551B8027CB7C}"/>
          </ac:spMkLst>
        </pc:spChg>
        <pc:spChg chg="add mod">
          <ac:chgData name="萩原 秀明" userId="d7792d1e3cc3d7af" providerId="LiveId" clId="{CC80812D-832F-4A36-8DE6-DA56019A498E}" dt="2019-08-12T14:52:50.650" v="4141" actId="1035"/>
          <ac:spMkLst>
            <pc:docMk/>
            <pc:sldMk cId="3557058466" sldId="1237"/>
            <ac:spMk id="153" creationId="{28348712-B842-46EE-99F2-E5C920B95748}"/>
          </ac:spMkLst>
        </pc:spChg>
        <pc:spChg chg="add mod">
          <ac:chgData name="萩原 秀明" userId="d7792d1e3cc3d7af" providerId="LiveId" clId="{CC80812D-832F-4A36-8DE6-DA56019A498E}" dt="2019-08-12T14:52:50.650" v="4141" actId="1035"/>
          <ac:spMkLst>
            <pc:docMk/>
            <pc:sldMk cId="3557058466" sldId="1237"/>
            <ac:spMk id="154" creationId="{3E1F7B14-0CEC-4A8F-ACB5-8F8757272606}"/>
          </ac:spMkLst>
        </pc:spChg>
        <pc:spChg chg="add mod">
          <ac:chgData name="萩原 秀明" userId="d7792d1e3cc3d7af" providerId="LiveId" clId="{CC80812D-832F-4A36-8DE6-DA56019A498E}" dt="2019-08-12T14:52:50.650" v="4141" actId="1035"/>
          <ac:spMkLst>
            <pc:docMk/>
            <pc:sldMk cId="3557058466" sldId="1237"/>
            <ac:spMk id="155" creationId="{A4A9BB1A-C736-490F-99B2-D26D9AD1A2DB}"/>
          </ac:spMkLst>
        </pc:spChg>
        <pc:spChg chg="add mod">
          <ac:chgData name="萩原 秀明" userId="d7792d1e3cc3d7af" providerId="LiveId" clId="{CC80812D-832F-4A36-8DE6-DA56019A498E}" dt="2019-08-12T14:52:50.650" v="4141" actId="1035"/>
          <ac:spMkLst>
            <pc:docMk/>
            <pc:sldMk cId="3557058466" sldId="1237"/>
            <ac:spMk id="156" creationId="{53AAE7E2-EDF2-4E13-A016-F7085B6CA55C}"/>
          </ac:spMkLst>
        </pc:spChg>
        <pc:spChg chg="add mod">
          <ac:chgData name="萩原 秀明" userId="d7792d1e3cc3d7af" providerId="LiveId" clId="{CC80812D-832F-4A36-8DE6-DA56019A498E}" dt="2019-08-12T14:52:50.650" v="4141" actId="1035"/>
          <ac:spMkLst>
            <pc:docMk/>
            <pc:sldMk cId="3557058466" sldId="1237"/>
            <ac:spMk id="157" creationId="{96FABA88-B12C-4775-B892-49B48F400BFF}"/>
          </ac:spMkLst>
        </pc:spChg>
        <pc:spChg chg="add mod">
          <ac:chgData name="萩原 秀明" userId="d7792d1e3cc3d7af" providerId="LiveId" clId="{CC80812D-832F-4A36-8DE6-DA56019A498E}" dt="2019-08-12T14:52:50.650" v="4141" actId="1035"/>
          <ac:spMkLst>
            <pc:docMk/>
            <pc:sldMk cId="3557058466" sldId="1237"/>
            <ac:spMk id="158" creationId="{D96A16B1-61ED-44AA-9718-79AA337F90A8}"/>
          </ac:spMkLst>
        </pc:spChg>
        <pc:spChg chg="add mod">
          <ac:chgData name="萩原 秀明" userId="d7792d1e3cc3d7af" providerId="LiveId" clId="{CC80812D-832F-4A36-8DE6-DA56019A498E}" dt="2019-08-12T14:52:50.650" v="4141" actId="1035"/>
          <ac:spMkLst>
            <pc:docMk/>
            <pc:sldMk cId="3557058466" sldId="1237"/>
            <ac:spMk id="159" creationId="{D44D1CBA-0774-43F7-9DBD-36B33760AB23}"/>
          </ac:spMkLst>
        </pc:spChg>
        <pc:spChg chg="add mod">
          <ac:chgData name="萩原 秀明" userId="d7792d1e3cc3d7af" providerId="LiveId" clId="{CC80812D-832F-4A36-8DE6-DA56019A498E}" dt="2019-08-12T14:52:50.650" v="4141" actId="1035"/>
          <ac:spMkLst>
            <pc:docMk/>
            <pc:sldMk cId="3557058466" sldId="1237"/>
            <ac:spMk id="160" creationId="{88643264-F88C-422C-A060-591743230BF0}"/>
          </ac:spMkLst>
        </pc:spChg>
        <pc:spChg chg="add mod">
          <ac:chgData name="萩原 秀明" userId="d7792d1e3cc3d7af" providerId="LiveId" clId="{CC80812D-832F-4A36-8DE6-DA56019A498E}" dt="2019-08-12T14:52:50.650" v="4141" actId="1035"/>
          <ac:spMkLst>
            <pc:docMk/>
            <pc:sldMk cId="3557058466" sldId="1237"/>
            <ac:spMk id="161" creationId="{C6445CF3-8337-4280-8F76-801B9C67EF68}"/>
          </ac:spMkLst>
        </pc:spChg>
        <pc:spChg chg="add mod">
          <ac:chgData name="萩原 秀明" userId="d7792d1e3cc3d7af" providerId="LiveId" clId="{CC80812D-832F-4A36-8DE6-DA56019A498E}" dt="2019-08-12T14:52:50.650" v="4141" actId="1035"/>
          <ac:spMkLst>
            <pc:docMk/>
            <pc:sldMk cId="3557058466" sldId="1237"/>
            <ac:spMk id="162" creationId="{4E24CFD4-D336-4C45-BBBC-4F9D01FFE66B}"/>
          </ac:spMkLst>
        </pc:spChg>
        <pc:spChg chg="add mod">
          <ac:chgData name="萩原 秀明" userId="d7792d1e3cc3d7af" providerId="LiveId" clId="{CC80812D-832F-4A36-8DE6-DA56019A498E}" dt="2019-08-12T14:52:50.650" v="4141" actId="1035"/>
          <ac:spMkLst>
            <pc:docMk/>
            <pc:sldMk cId="3557058466" sldId="1237"/>
            <ac:spMk id="163" creationId="{8187B1A6-184A-410B-ABFD-1F31796056FB}"/>
          </ac:spMkLst>
        </pc:spChg>
        <pc:spChg chg="add mod">
          <ac:chgData name="萩原 秀明" userId="d7792d1e3cc3d7af" providerId="LiveId" clId="{CC80812D-832F-4A36-8DE6-DA56019A498E}" dt="2019-08-12T14:52:50.650" v="4141" actId="1035"/>
          <ac:spMkLst>
            <pc:docMk/>
            <pc:sldMk cId="3557058466" sldId="1237"/>
            <ac:spMk id="164" creationId="{FFFF6D95-24F7-4601-8B3D-20C3F26E77C5}"/>
          </ac:spMkLst>
        </pc:spChg>
        <pc:spChg chg="add mod">
          <ac:chgData name="萩原 秀明" userId="d7792d1e3cc3d7af" providerId="LiveId" clId="{CC80812D-832F-4A36-8DE6-DA56019A498E}" dt="2019-08-12T14:52:50.650" v="4141" actId="1035"/>
          <ac:spMkLst>
            <pc:docMk/>
            <pc:sldMk cId="3557058466" sldId="1237"/>
            <ac:spMk id="165" creationId="{21D8E015-817F-4C5E-B589-2074CC87672E}"/>
          </ac:spMkLst>
        </pc:spChg>
        <pc:spChg chg="add mod">
          <ac:chgData name="萩原 秀明" userId="d7792d1e3cc3d7af" providerId="LiveId" clId="{CC80812D-832F-4A36-8DE6-DA56019A498E}" dt="2019-08-12T14:52:50.650" v="4141" actId="1035"/>
          <ac:spMkLst>
            <pc:docMk/>
            <pc:sldMk cId="3557058466" sldId="1237"/>
            <ac:spMk id="166" creationId="{60CC8BD9-69D3-4A90-8B8A-9CA32A7B4940}"/>
          </ac:spMkLst>
        </pc:spChg>
        <pc:spChg chg="add mod">
          <ac:chgData name="萩原 秀明" userId="d7792d1e3cc3d7af" providerId="LiveId" clId="{CC80812D-832F-4A36-8DE6-DA56019A498E}" dt="2019-08-12T14:52:50.650" v="4141" actId="1035"/>
          <ac:spMkLst>
            <pc:docMk/>
            <pc:sldMk cId="3557058466" sldId="1237"/>
            <ac:spMk id="167" creationId="{9C373BA6-6BD1-4948-9209-2319151460F8}"/>
          </ac:spMkLst>
        </pc:spChg>
        <pc:spChg chg="add mod">
          <ac:chgData name="萩原 秀明" userId="d7792d1e3cc3d7af" providerId="LiveId" clId="{CC80812D-832F-4A36-8DE6-DA56019A498E}" dt="2019-08-12T14:52:50.650" v="4141" actId="1035"/>
          <ac:spMkLst>
            <pc:docMk/>
            <pc:sldMk cId="3557058466" sldId="1237"/>
            <ac:spMk id="168" creationId="{622FF815-EB58-4166-B80A-46C11F9BCACF}"/>
          </ac:spMkLst>
        </pc:spChg>
        <pc:spChg chg="add mod">
          <ac:chgData name="萩原 秀明" userId="d7792d1e3cc3d7af" providerId="LiveId" clId="{CC80812D-832F-4A36-8DE6-DA56019A498E}" dt="2019-08-12T14:52:50.650" v="4141" actId="1035"/>
          <ac:spMkLst>
            <pc:docMk/>
            <pc:sldMk cId="3557058466" sldId="1237"/>
            <ac:spMk id="169" creationId="{75B9082C-5B1F-4F54-9ECD-CEE0A4E4CDA5}"/>
          </ac:spMkLst>
        </pc:spChg>
        <pc:spChg chg="add mod">
          <ac:chgData name="萩原 秀明" userId="d7792d1e3cc3d7af" providerId="LiveId" clId="{CC80812D-832F-4A36-8DE6-DA56019A498E}" dt="2019-08-12T14:52:50.650" v="4141" actId="1035"/>
          <ac:spMkLst>
            <pc:docMk/>
            <pc:sldMk cId="3557058466" sldId="1237"/>
            <ac:spMk id="170" creationId="{13098C90-E20C-46CD-9CC9-9FAC2DAF52B9}"/>
          </ac:spMkLst>
        </pc:spChg>
        <pc:spChg chg="add mod">
          <ac:chgData name="萩原 秀明" userId="d7792d1e3cc3d7af" providerId="LiveId" clId="{CC80812D-832F-4A36-8DE6-DA56019A498E}" dt="2019-08-12T14:52:50.650" v="4141" actId="1035"/>
          <ac:spMkLst>
            <pc:docMk/>
            <pc:sldMk cId="3557058466" sldId="1237"/>
            <ac:spMk id="171" creationId="{74166A4B-E8AF-439B-8AE3-2190644A5162}"/>
          </ac:spMkLst>
        </pc:spChg>
        <pc:spChg chg="add mod">
          <ac:chgData name="萩原 秀明" userId="d7792d1e3cc3d7af" providerId="LiveId" clId="{CC80812D-832F-4A36-8DE6-DA56019A498E}" dt="2019-08-12T14:52:50.650" v="4141" actId="1035"/>
          <ac:spMkLst>
            <pc:docMk/>
            <pc:sldMk cId="3557058466" sldId="1237"/>
            <ac:spMk id="172" creationId="{70DD9D33-A1DE-4780-B3C7-5E825B133F5E}"/>
          </ac:spMkLst>
        </pc:spChg>
        <pc:spChg chg="add mod">
          <ac:chgData name="萩原 秀明" userId="d7792d1e3cc3d7af" providerId="LiveId" clId="{CC80812D-832F-4A36-8DE6-DA56019A498E}" dt="2019-08-12T14:52:50.650" v="4141" actId="1035"/>
          <ac:spMkLst>
            <pc:docMk/>
            <pc:sldMk cId="3557058466" sldId="1237"/>
            <ac:spMk id="173" creationId="{802EED63-7006-46F9-BF45-F2F4208BFAD0}"/>
          </ac:spMkLst>
        </pc:spChg>
        <pc:spChg chg="add mod">
          <ac:chgData name="萩原 秀明" userId="d7792d1e3cc3d7af" providerId="LiveId" clId="{CC80812D-832F-4A36-8DE6-DA56019A498E}" dt="2019-08-12T14:52:50.650" v="4141" actId="1035"/>
          <ac:spMkLst>
            <pc:docMk/>
            <pc:sldMk cId="3557058466" sldId="1237"/>
            <ac:spMk id="174" creationId="{DC7A4B08-F8A3-409C-AAC7-63112AF6DC54}"/>
          </ac:spMkLst>
        </pc:spChg>
        <pc:spChg chg="add mod">
          <ac:chgData name="萩原 秀明" userId="d7792d1e3cc3d7af" providerId="LiveId" clId="{CC80812D-832F-4A36-8DE6-DA56019A498E}" dt="2019-08-12T14:52:50.650" v="4141" actId="1035"/>
          <ac:spMkLst>
            <pc:docMk/>
            <pc:sldMk cId="3557058466" sldId="1237"/>
            <ac:spMk id="175" creationId="{050D3DD1-F985-4D59-8D01-353E5F472E10}"/>
          </ac:spMkLst>
        </pc:spChg>
        <pc:spChg chg="add mod">
          <ac:chgData name="萩原 秀明" userId="d7792d1e3cc3d7af" providerId="LiveId" clId="{CC80812D-832F-4A36-8DE6-DA56019A498E}" dt="2019-08-12T14:52:50.650" v="4141" actId="1035"/>
          <ac:spMkLst>
            <pc:docMk/>
            <pc:sldMk cId="3557058466" sldId="1237"/>
            <ac:spMk id="176" creationId="{AEA2B0DA-C6D9-4A5F-A803-E2BDC6043D49}"/>
          </ac:spMkLst>
        </pc:spChg>
        <pc:spChg chg="add mod">
          <ac:chgData name="萩原 秀明" userId="d7792d1e3cc3d7af" providerId="LiveId" clId="{CC80812D-832F-4A36-8DE6-DA56019A498E}" dt="2019-08-12T14:52:50.650" v="4141" actId="1035"/>
          <ac:spMkLst>
            <pc:docMk/>
            <pc:sldMk cId="3557058466" sldId="1237"/>
            <ac:spMk id="178" creationId="{1B2909D3-0AB1-41F6-AC06-EF023682A029}"/>
          </ac:spMkLst>
        </pc:spChg>
        <pc:spChg chg="add mod">
          <ac:chgData name="萩原 秀明" userId="d7792d1e3cc3d7af" providerId="LiveId" clId="{CC80812D-832F-4A36-8DE6-DA56019A498E}" dt="2019-08-12T14:52:50.650" v="4141" actId="1035"/>
          <ac:spMkLst>
            <pc:docMk/>
            <pc:sldMk cId="3557058466" sldId="1237"/>
            <ac:spMk id="180" creationId="{D88546B4-589F-4368-8B93-0151BCEFAE90}"/>
          </ac:spMkLst>
        </pc:spChg>
        <pc:spChg chg="add mod">
          <ac:chgData name="萩原 秀明" userId="d7792d1e3cc3d7af" providerId="LiveId" clId="{CC80812D-832F-4A36-8DE6-DA56019A498E}" dt="2019-08-12T14:52:50.650" v="4141" actId="1035"/>
          <ac:spMkLst>
            <pc:docMk/>
            <pc:sldMk cId="3557058466" sldId="1237"/>
            <ac:spMk id="181" creationId="{6DF506F4-BE5D-4F62-9C26-136F2CFEF4F7}"/>
          </ac:spMkLst>
        </pc:spChg>
        <pc:spChg chg="add mod">
          <ac:chgData name="萩原 秀明" userId="d7792d1e3cc3d7af" providerId="LiveId" clId="{CC80812D-832F-4A36-8DE6-DA56019A498E}" dt="2019-08-12T14:52:50.650" v="4141" actId="1035"/>
          <ac:spMkLst>
            <pc:docMk/>
            <pc:sldMk cId="3557058466" sldId="1237"/>
            <ac:spMk id="182" creationId="{A3483A58-5F73-4F68-9D9D-43F7E0416DEE}"/>
          </ac:spMkLst>
        </pc:spChg>
        <pc:spChg chg="add mod">
          <ac:chgData name="萩原 秀明" userId="d7792d1e3cc3d7af" providerId="LiveId" clId="{CC80812D-832F-4A36-8DE6-DA56019A498E}" dt="2019-08-12T14:52:50.650" v="4141" actId="1035"/>
          <ac:spMkLst>
            <pc:docMk/>
            <pc:sldMk cId="3557058466" sldId="1237"/>
            <ac:spMk id="183" creationId="{2B0D2E96-2DE4-4A16-B654-CBB7105B9045}"/>
          </ac:spMkLst>
        </pc:spChg>
        <pc:spChg chg="add mod">
          <ac:chgData name="萩原 秀明" userId="d7792d1e3cc3d7af" providerId="LiveId" clId="{CC80812D-832F-4A36-8DE6-DA56019A498E}" dt="2019-08-12T14:52:50.650" v="4141" actId="1035"/>
          <ac:spMkLst>
            <pc:docMk/>
            <pc:sldMk cId="3557058466" sldId="1237"/>
            <ac:spMk id="185" creationId="{F09F4796-9697-45CD-985B-D9AF6DB3669D}"/>
          </ac:spMkLst>
        </pc:spChg>
        <pc:spChg chg="add mod">
          <ac:chgData name="萩原 秀明" userId="d7792d1e3cc3d7af" providerId="LiveId" clId="{CC80812D-832F-4A36-8DE6-DA56019A498E}" dt="2019-08-12T14:52:50.650" v="4141" actId="1035"/>
          <ac:spMkLst>
            <pc:docMk/>
            <pc:sldMk cId="3557058466" sldId="1237"/>
            <ac:spMk id="186" creationId="{25276D92-9CE5-4D8E-875D-1E69681ACD56}"/>
          </ac:spMkLst>
        </pc:spChg>
        <pc:spChg chg="add mod">
          <ac:chgData name="萩原 秀明" userId="d7792d1e3cc3d7af" providerId="LiveId" clId="{CC80812D-832F-4A36-8DE6-DA56019A498E}" dt="2019-08-12T14:52:50.650" v="4141" actId="1035"/>
          <ac:spMkLst>
            <pc:docMk/>
            <pc:sldMk cId="3557058466" sldId="1237"/>
            <ac:spMk id="187" creationId="{E44E3E2D-82E1-4B03-849F-E55231EF4980}"/>
          </ac:spMkLst>
        </pc:spChg>
        <pc:spChg chg="add mod">
          <ac:chgData name="萩原 秀明" userId="d7792d1e3cc3d7af" providerId="LiveId" clId="{CC80812D-832F-4A36-8DE6-DA56019A498E}" dt="2019-08-12T14:52:50.650" v="4141" actId="1035"/>
          <ac:spMkLst>
            <pc:docMk/>
            <pc:sldMk cId="3557058466" sldId="1237"/>
            <ac:spMk id="189" creationId="{998DAC40-88F6-4405-A1CE-4DDE8980FA6E}"/>
          </ac:spMkLst>
        </pc:spChg>
        <pc:spChg chg="add mod">
          <ac:chgData name="萩原 秀明" userId="d7792d1e3cc3d7af" providerId="LiveId" clId="{CC80812D-832F-4A36-8DE6-DA56019A498E}" dt="2019-08-12T14:52:50.650" v="4141" actId="1035"/>
          <ac:spMkLst>
            <pc:docMk/>
            <pc:sldMk cId="3557058466" sldId="1237"/>
            <ac:spMk id="190" creationId="{CD3C1655-D1E1-4541-A5B4-796365657277}"/>
          </ac:spMkLst>
        </pc:spChg>
        <pc:spChg chg="add mod">
          <ac:chgData name="萩原 秀明" userId="d7792d1e3cc3d7af" providerId="LiveId" clId="{CC80812D-832F-4A36-8DE6-DA56019A498E}" dt="2019-08-12T14:52:50.650" v="4141" actId="1035"/>
          <ac:spMkLst>
            <pc:docMk/>
            <pc:sldMk cId="3557058466" sldId="1237"/>
            <ac:spMk id="191" creationId="{85FBDFA1-73BA-4EA9-BBC3-21D9532237E9}"/>
          </ac:spMkLst>
        </pc:spChg>
        <pc:spChg chg="add mod">
          <ac:chgData name="萩原 秀明" userId="d7792d1e3cc3d7af" providerId="LiveId" clId="{CC80812D-832F-4A36-8DE6-DA56019A498E}" dt="2019-08-12T14:52:50.650" v="4141" actId="1035"/>
          <ac:spMkLst>
            <pc:docMk/>
            <pc:sldMk cId="3557058466" sldId="1237"/>
            <ac:spMk id="192" creationId="{0D4258D7-9C87-4079-8CB5-BADB2A4A449D}"/>
          </ac:spMkLst>
        </pc:spChg>
        <pc:spChg chg="add mod">
          <ac:chgData name="萩原 秀明" userId="d7792d1e3cc3d7af" providerId="LiveId" clId="{CC80812D-832F-4A36-8DE6-DA56019A498E}" dt="2019-08-12T14:52:50.650" v="4141" actId="1035"/>
          <ac:spMkLst>
            <pc:docMk/>
            <pc:sldMk cId="3557058466" sldId="1237"/>
            <ac:spMk id="193" creationId="{7085DE66-5AEC-4C66-B079-0CAE57FA1EAA}"/>
          </ac:spMkLst>
        </pc:spChg>
        <pc:spChg chg="add mod">
          <ac:chgData name="萩原 秀明" userId="d7792d1e3cc3d7af" providerId="LiveId" clId="{CC80812D-832F-4A36-8DE6-DA56019A498E}" dt="2019-08-12T14:52:50.650" v="4141" actId="1035"/>
          <ac:spMkLst>
            <pc:docMk/>
            <pc:sldMk cId="3557058466" sldId="1237"/>
            <ac:spMk id="195" creationId="{FD7A4A49-E96A-4969-8E93-BAACED027C81}"/>
          </ac:spMkLst>
        </pc:spChg>
        <pc:spChg chg="add mod">
          <ac:chgData name="萩原 秀明" userId="d7792d1e3cc3d7af" providerId="LiveId" clId="{CC80812D-832F-4A36-8DE6-DA56019A498E}" dt="2019-08-12T14:52:50.650" v="4141" actId="1035"/>
          <ac:spMkLst>
            <pc:docMk/>
            <pc:sldMk cId="3557058466" sldId="1237"/>
            <ac:spMk id="196" creationId="{D8D57F15-5368-41A1-B33E-42AC4EA00230}"/>
          </ac:spMkLst>
        </pc:spChg>
        <pc:spChg chg="add mod">
          <ac:chgData name="萩原 秀明" userId="d7792d1e3cc3d7af" providerId="LiveId" clId="{CC80812D-832F-4A36-8DE6-DA56019A498E}" dt="2019-08-12T14:52:50.650" v="4141" actId="1035"/>
          <ac:spMkLst>
            <pc:docMk/>
            <pc:sldMk cId="3557058466" sldId="1237"/>
            <ac:spMk id="199" creationId="{75978BE0-CB5E-4187-A9E1-04F0BD84FF5E}"/>
          </ac:spMkLst>
        </pc:spChg>
        <pc:spChg chg="add mod">
          <ac:chgData name="萩原 秀明" userId="d7792d1e3cc3d7af" providerId="LiveId" clId="{CC80812D-832F-4A36-8DE6-DA56019A498E}" dt="2019-08-12T14:52:50.650" v="4141" actId="1035"/>
          <ac:spMkLst>
            <pc:docMk/>
            <pc:sldMk cId="3557058466" sldId="1237"/>
            <ac:spMk id="200" creationId="{4A02DC85-63F2-448B-A255-B31800AD2F98}"/>
          </ac:spMkLst>
        </pc:spChg>
        <pc:spChg chg="add mod">
          <ac:chgData name="萩原 秀明" userId="d7792d1e3cc3d7af" providerId="LiveId" clId="{CC80812D-832F-4A36-8DE6-DA56019A498E}" dt="2019-08-12T14:52:50.650" v="4141" actId="1035"/>
          <ac:spMkLst>
            <pc:docMk/>
            <pc:sldMk cId="3557058466" sldId="1237"/>
            <ac:spMk id="202" creationId="{75C7A613-7E61-4F29-B21A-1361B80F632A}"/>
          </ac:spMkLst>
        </pc:spChg>
        <pc:spChg chg="add mod">
          <ac:chgData name="萩原 秀明" userId="d7792d1e3cc3d7af" providerId="LiveId" clId="{CC80812D-832F-4A36-8DE6-DA56019A498E}" dt="2019-08-12T14:52:50.650" v="4141" actId="1035"/>
          <ac:spMkLst>
            <pc:docMk/>
            <pc:sldMk cId="3557058466" sldId="1237"/>
            <ac:spMk id="203" creationId="{8EC03C6B-0660-44E1-946A-5926DAC4CA0B}"/>
          </ac:spMkLst>
        </pc:spChg>
        <pc:spChg chg="add mod">
          <ac:chgData name="萩原 秀明" userId="d7792d1e3cc3d7af" providerId="LiveId" clId="{CC80812D-832F-4A36-8DE6-DA56019A498E}" dt="2019-08-12T14:52:50.650" v="4141" actId="1035"/>
          <ac:spMkLst>
            <pc:docMk/>
            <pc:sldMk cId="3557058466" sldId="1237"/>
            <ac:spMk id="204" creationId="{0DE771DE-618C-4BC4-ABC3-51064E82EF3C}"/>
          </ac:spMkLst>
        </pc:spChg>
        <pc:spChg chg="add mod">
          <ac:chgData name="萩原 秀明" userId="d7792d1e3cc3d7af" providerId="LiveId" clId="{CC80812D-832F-4A36-8DE6-DA56019A498E}" dt="2019-08-12T14:52:50.650" v="4141" actId="1035"/>
          <ac:spMkLst>
            <pc:docMk/>
            <pc:sldMk cId="3557058466" sldId="1237"/>
            <ac:spMk id="205" creationId="{B5E607EA-15C8-42EB-8DB3-6D3AFC09AB8E}"/>
          </ac:spMkLst>
        </pc:spChg>
        <pc:spChg chg="add mod">
          <ac:chgData name="萩原 秀明" userId="d7792d1e3cc3d7af" providerId="LiveId" clId="{CC80812D-832F-4A36-8DE6-DA56019A498E}" dt="2019-08-12T14:52:50.650" v="4141" actId="1035"/>
          <ac:spMkLst>
            <pc:docMk/>
            <pc:sldMk cId="3557058466" sldId="1237"/>
            <ac:spMk id="206" creationId="{4AE0D43A-C831-461B-BF0F-16009795825A}"/>
          </ac:spMkLst>
        </pc:spChg>
        <pc:spChg chg="add mod">
          <ac:chgData name="萩原 秀明" userId="d7792d1e3cc3d7af" providerId="LiveId" clId="{CC80812D-832F-4A36-8DE6-DA56019A498E}" dt="2019-08-12T14:52:50.650" v="4141" actId="1035"/>
          <ac:spMkLst>
            <pc:docMk/>
            <pc:sldMk cId="3557058466" sldId="1237"/>
            <ac:spMk id="207" creationId="{D78AE83A-9FAE-43B9-8F78-51431EF8C9DE}"/>
          </ac:spMkLst>
        </pc:spChg>
        <pc:spChg chg="add mod">
          <ac:chgData name="萩原 秀明" userId="d7792d1e3cc3d7af" providerId="LiveId" clId="{CC80812D-832F-4A36-8DE6-DA56019A498E}" dt="2019-08-12T14:52:50.650" v="4141" actId="1035"/>
          <ac:spMkLst>
            <pc:docMk/>
            <pc:sldMk cId="3557058466" sldId="1237"/>
            <ac:spMk id="208" creationId="{6F2E24C6-BA38-42D7-82D6-EC8746DFA552}"/>
          </ac:spMkLst>
        </pc:spChg>
        <pc:spChg chg="add mod">
          <ac:chgData name="萩原 秀明" userId="d7792d1e3cc3d7af" providerId="LiveId" clId="{CC80812D-832F-4A36-8DE6-DA56019A498E}" dt="2019-08-12T14:52:50.650" v="4141" actId="1035"/>
          <ac:spMkLst>
            <pc:docMk/>
            <pc:sldMk cId="3557058466" sldId="1237"/>
            <ac:spMk id="211" creationId="{1A13593F-7C55-47A9-A17D-CBDE9FD0AE60}"/>
          </ac:spMkLst>
        </pc:spChg>
        <pc:spChg chg="add mod">
          <ac:chgData name="萩原 秀明" userId="d7792d1e3cc3d7af" providerId="LiveId" clId="{CC80812D-832F-4A36-8DE6-DA56019A498E}" dt="2019-08-12T14:52:50.650" v="4141" actId="1035"/>
          <ac:spMkLst>
            <pc:docMk/>
            <pc:sldMk cId="3557058466" sldId="1237"/>
            <ac:spMk id="212" creationId="{958D00AA-A639-4EC6-82DF-4071128A1FF2}"/>
          </ac:spMkLst>
        </pc:spChg>
        <pc:spChg chg="add mod">
          <ac:chgData name="萩原 秀明" userId="d7792d1e3cc3d7af" providerId="LiveId" clId="{CC80812D-832F-4A36-8DE6-DA56019A498E}" dt="2019-08-12T14:52:50.650" v="4141" actId="1035"/>
          <ac:spMkLst>
            <pc:docMk/>
            <pc:sldMk cId="3557058466" sldId="1237"/>
            <ac:spMk id="213" creationId="{0E377486-FB9C-440B-8DD2-5A08206810DF}"/>
          </ac:spMkLst>
        </pc:spChg>
        <pc:spChg chg="add mod">
          <ac:chgData name="萩原 秀明" userId="d7792d1e3cc3d7af" providerId="LiveId" clId="{CC80812D-832F-4A36-8DE6-DA56019A498E}" dt="2019-08-12T14:52:50.650" v="4141" actId="1035"/>
          <ac:spMkLst>
            <pc:docMk/>
            <pc:sldMk cId="3557058466" sldId="1237"/>
            <ac:spMk id="215" creationId="{619B6880-37EA-4FA9-AC90-280FFAE629C3}"/>
          </ac:spMkLst>
        </pc:spChg>
        <pc:spChg chg="add mod">
          <ac:chgData name="萩原 秀明" userId="d7792d1e3cc3d7af" providerId="LiveId" clId="{CC80812D-832F-4A36-8DE6-DA56019A498E}" dt="2019-08-12T14:52:50.650" v="4141" actId="1035"/>
          <ac:spMkLst>
            <pc:docMk/>
            <pc:sldMk cId="3557058466" sldId="1237"/>
            <ac:spMk id="216" creationId="{80847E95-04BB-49A6-808A-75459E46AE3F}"/>
          </ac:spMkLst>
        </pc:spChg>
        <pc:spChg chg="add mod">
          <ac:chgData name="萩原 秀明" userId="d7792d1e3cc3d7af" providerId="LiveId" clId="{CC80812D-832F-4A36-8DE6-DA56019A498E}" dt="2019-08-12T14:52:50.650" v="4141" actId="1035"/>
          <ac:spMkLst>
            <pc:docMk/>
            <pc:sldMk cId="3557058466" sldId="1237"/>
            <ac:spMk id="217" creationId="{A171E37F-EC38-483E-90CF-BC1BF791E268}"/>
          </ac:spMkLst>
        </pc:spChg>
        <pc:spChg chg="add mod">
          <ac:chgData name="萩原 秀明" userId="d7792d1e3cc3d7af" providerId="LiveId" clId="{CC80812D-832F-4A36-8DE6-DA56019A498E}" dt="2019-08-12T14:52:50.650" v="4141" actId="1035"/>
          <ac:spMkLst>
            <pc:docMk/>
            <pc:sldMk cId="3557058466" sldId="1237"/>
            <ac:spMk id="218" creationId="{91AE58F5-8AD4-478E-813C-DF30C301152A}"/>
          </ac:spMkLst>
        </pc:spChg>
        <pc:spChg chg="add mod">
          <ac:chgData name="萩原 秀明" userId="d7792d1e3cc3d7af" providerId="LiveId" clId="{CC80812D-832F-4A36-8DE6-DA56019A498E}" dt="2019-08-12T14:52:50.650" v="4141" actId="1035"/>
          <ac:spMkLst>
            <pc:docMk/>
            <pc:sldMk cId="3557058466" sldId="1237"/>
            <ac:spMk id="219" creationId="{343B220D-F16F-4C93-9738-3A0080E6CADD}"/>
          </ac:spMkLst>
        </pc:spChg>
        <pc:spChg chg="add mod">
          <ac:chgData name="萩原 秀明" userId="d7792d1e3cc3d7af" providerId="LiveId" clId="{CC80812D-832F-4A36-8DE6-DA56019A498E}" dt="2019-08-12T14:52:50.650" v="4141" actId="1035"/>
          <ac:spMkLst>
            <pc:docMk/>
            <pc:sldMk cId="3557058466" sldId="1237"/>
            <ac:spMk id="220" creationId="{5BBEB85E-9567-4CFE-A13B-899A0E451B18}"/>
          </ac:spMkLst>
        </pc:spChg>
        <pc:spChg chg="add mod">
          <ac:chgData name="萩原 秀明" userId="d7792d1e3cc3d7af" providerId="LiveId" clId="{CC80812D-832F-4A36-8DE6-DA56019A498E}" dt="2019-08-12T14:52:50.650" v="4141" actId="1035"/>
          <ac:spMkLst>
            <pc:docMk/>
            <pc:sldMk cId="3557058466" sldId="1237"/>
            <ac:spMk id="221" creationId="{36CD9745-00FD-4267-ADA6-A4049C9DC9B6}"/>
          </ac:spMkLst>
        </pc:spChg>
        <pc:spChg chg="add mod">
          <ac:chgData name="萩原 秀明" userId="d7792d1e3cc3d7af" providerId="LiveId" clId="{CC80812D-832F-4A36-8DE6-DA56019A498E}" dt="2019-08-12T14:52:50.650" v="4141" actId="1035"/>
          <ac:spMkLst>
            <pc:docMk/>
            <pc:sldMk cId="3557058466" sldId="1237"/>
            <ac:spMk id="222" creationId="{30499BF3-7383-4F4D-A45D-BED44D4E1133}"/>
          </ac:spMkLst>
        </pc:spChg>
        <pc:spChg chg="add mod">
          <ac:chgData name="萩原 秀明" userId="d7792d1e3cc3d7af" providerId="LiveId" clId="{CC80812D-832F-4A36-8DE6-DA56019A498E}" dt="2019-08-12T14:52:50.650" v="4141" actId="1035"/>
          <ac:spMkLst>
            <pc:docMk/>
            <pc:sldMk cId="3557058466" sldId="1237"/>
            <ac:spMk id="223" creationId="{82519F74-DF1E-46B7-A98E-3FB2460A5821}"/>
          </ac:spMkLst>
        </pc:spChg>
        <pc:spChg chg="add mod">
          <ac:chgData name="萩原 秀明" userId="d7792d1e3cc3d7af" providerId="LiveId" clId="{CC80812D-832F-4A36-8DE6-DA56019A498E}" dt="2019-08-12T14:52:50.650" v="4141" actId="1035"/>
          <ac:spMkLst>
            <pc:docMk/>
            <pc:sldMk cId="3557058466" sldId="1237"/>
            <ac:spMk id="224" creationId="{19F48932-326A-4287-B125-DB8918A15C23}"/>
          </ac:spMkLst>
        </pc:spChg>
        <pc:spChg chg="add mod">
          <ac:chgData name="萩原 秀明" userId="d7792d1e3cc3d7af" providerId="LiveId" clId="{CC80812D-832F-4A36-8DE6-DA56019A498E}" dt="2019-08-12T14:52:50.650" v="4141" actId="1035"/>
          <ac:spMkLst>
            <pc:docMk/>
            <pc:sldMk cId="3557058466" sldId="1237"/>
            <ac:spMk id="225" creationId="{52059755-D654-415F-8642-0A6D76B6DE3E}"/>
          </ac:spMkLst>
        </pc:spChg>
        <pc:spChg chg="add mod">
          <ac:chgData name="萩原 秀明" userId="d7792d1e3cc3d7af" providerId="LiveId" clId="{CC80812D-832F-4A36-8DE6-DA56019A498E}" dt="2019-08-12T14:52:50.650" v="4141" actId="1035"/>
          <ac:spMkLst>
            <pc:docMk/>
            <pc:sldMk cId="3557058466" sldId="1237"/>
            <ac:spMk id="226" creationId="{7284A7B1-F555-462C-BBBF-29278B2C027D}"/>
          </ac:spMkLst>
        </pc:spChg>
        <pc:spChg chg="add mod">
          <ac:chgData name="萩原 秀明" userId="d7792d1e3cc3d7af" providerId="LiveId" clId="{CC80812D-832F-4A36-8DE6-DA56019A498E}" dt="2019-08-12T14:52:50.650" v="4141" actId="1035"/>
          <ac:spMkLst>
            <pc:docMk/>
            <pc:sldMk cId="3557058466" sldId="1237"/>
            <ac:spMk id="227" creationId="{5E28A598-665B-48C3-B06B-E02417913FFB}"/>
          </ac:spMkLst>
        </pc:spChg>
        <pc:spChg chg="add mod">
          <ac:chgData name="萩原 秀明" userId="d7792d1e3cc3d7af" providerId="LiveId" clId="{CC80812D-832F-4A36-8DE6-DA56019A498E}" dt="2019-08-12T14:52:50.650" v="4141" actId="1035"/>
          <ac:spMkLst>
            <pc:docMk/>
            <pc:sldMk cId="3557058466" sldId="1237"/>
            <ac:spMk id="228" creationId="{36875996-964A-4173-8051-915908C0F467}"/>
          </ac:spMkLst>
        </pc:spChg>
        <pc:spChg chg="add mod">
          <ac:chgData name="萩原 秀明" userId="d7792d1e3cc3d7af" providerId="LiveId" clId="{CC80812D-832F-4A36-8DE6-DA56019A498E}" dt="2019-08-12T14:52:50.650" v="4141" actId="1035"/>
          <ac:spMkLst>
            <pc:docMk/>
            <pc:sldMk cId="3557058466" sldId="1237"/>
            <ac:spMk id="229" creationId="{46189B41-4D86-4AF6-8228-B11A888DAAC5}"/>
          </ac:spMkLst>
        </pc:spChg>
        <pc:spChg chg="add mod">
          <ac:chgData name="萩原 秀明" userId="d7792d1e3cc3d7af" providerId="LiveId" clId="{CC80812D-832F-4A36-8DE6-DA56019A498E}" dt="2019-08-12T14:52:50.650" v="4141" actId="1035"/>
          <ac:spMkLst>
            <pc:docMk/>
            <pc:sldMk cId="3557058466" sldId="1237"/>
            <ac:spMk id="230" creationId="{6DAFBAA0-544B-4E89-87AD-584CF8CC6BC2}"/>
          </ac:spMkLst>
        </pc:spChg>
        <pc:spChg chg="add mod">
          <ac:chgData name="萩原 秀明" userId="d7792d1e3cc3d7af" providerId="LiveId" clId="{CC80812D-832F-4A36-8DE6-DA56019A498E}" dt="2019-08-12T14:52:50.650" v="4141" actId="1035"/>
          <ac:spMkLst>
            <pc:docMk/>
            <pc:sldMk cId="3557058466" sldId="1237"/>
            <ac:spMk id="231" creationId="{D59DAE4B-FB09-4AFA-AAD5-4F9BA94797D7}"/>
          </ac:spMkLst>
        </pc:spChg>
        <pc:spChg chg="add mod">
          <ac:chgData name="萩原 秀明" userId="d7792d1e3cc3d7af" providerId="LiveId" clId="{CC80812D-832F-4A36-8DE6-DA56019A498E}" dt="2019-08-12T14:52:50.650" v="4141" actId="1035"/>
          <ac:spMkLst>
            <pc:docMk/>
            <pc:sldMk cId="3557058466" sldId="1237"/>
            <ac:spMk id="232" creationId="{DA897DDA-AA8D-4162-8236-E6097E9C67D3}"/>
          </ac:spMkLst>
        </pc:spChg>
        <pc:spChg chg="add mod">
          <ac:chgData name="萩原 秀明" userId="d7792d1e3cc3d7af" providerId="LiveId" clId="{CC80812D-832F-4A36-8DE6-DA56019A498E}" dt="2019-08-12T14:52:50.650" v="4141" actId="1035"/>
          <ac:spMkLst>
            <pc:docMk/>
            <pc:sldMk cId="3557058466" sldId="1237"/>
            <ac:spMk id="233" creationId="{46273B8E-2B40-49EF-B3D9-77A2BA89BC9A}"/>
          </ac:spMkLst>
        </pc:spChg>
        <pc:spChg chg="add mod">
          <ac:chgData name="萩原 秀明" userId="d7792d1e3cc3d7af" providerId="LiveId" clId="{CC80812D-832F-4A36-8DE6-DA56019A498E}" dt="2019-08-12T14:52:50.650" v="4141" actId="1035"/>
          <ac:spMkLst>
            <pc:docMk/>
            <pc:sldMk cId="3557058466" sldId="1237"/>
            <ac:spMk id="234" creationId="{4C6082FB-07F9-41B4-9F89-8CEF51A4555D}"/>
          </ac:spMkLst>
        </pc:spChg>
        <pc:spChg chg="add mod">
          <ac:chgData name="萩原 秀明" userId="d7792d1e3cc3d7af" providerId="LiveId" clId="{CC80812D-832F-4A36-8DE6-DA56019A498E}" dt="2019-08-12T14:52:50.650" v="4141" actId="1035"/>
          <ac:spMkLst>
            <pc:docMk/>
            <pc:sldMk cId="3557058466" sldId="1237"/>
            <ac:spMk id="235" creationId="{EFA112EC-A448-4F31-9B57-3EAD1AD86219}"/>
          </ac:spMkLst>
        </pc:spChg>
        <pc:spChg chg="add mod">
          <ac:chgData name="萩原 秀明" userId="d7792d1e3cc3d7af" providerId="LiveId" clId="{CC80812D-832F-4A36-8DE6-DA56019A498E}" dt="2019-08-12T14:52:50.650" v="4141" actId="1035"/>
          <ac:spMkLst>
            <pc:docMk/>
            <pc:sldMk cId="3557058466" sldId="1237"/>
            <ac:spMk id="236" creationId="{4E57D11E-82E9-455E-BB08-BADB7C2372C2}"/>
          </ac:spMkLst>
        </pc:spChg>
        <pc:spChg chg="add mod">
          <ac:chgData name="萩原 秀明" userId="d7792d1e3cc3d7af" providerId="LiveId" clId="{CC80812D-832F-4A36-8DE6-DA56019A498E}" dt="2019-08-12T14:52:50.650" v="4141" actId="1035"/>
          <ac:spMkLst>
            <pc:docMk/>
            <pc:sldMk cId="3557058466" sldId="1237"/>
            <ac:spMk id="237" creationId="{6DAAF90E-2B07-4E14-BEED-A26622E52C34}"/>
          </ac:spMkLst>
        </pc:spChg>
        <pc:spChg chg="add mod">
          <ac:chgData name="萩原 秀明" userId="d7792d1e3cc3d7af" providerId="LiveId" clId="{CC80812D-832F-4A36-8DE6-DA56019A498E}" dt="2019-08-12T14:52:50.650" v="4141" actId="1035"/>
          <ac:spMkLst>
            <pc:docMk/>
            <pc:sldMk cId="3557058466" sldId="1237"/>
            <ac:spMk id="238" creationId="{E698AA1F-0EBC-4608-9F6A-21C29990CC03}"/>
          </ac:spMkLst>
        </pc:spChg>
        <pc:spChg chg="add mod">
          <ac:chgData name="萩原 秀明" userId="d7792d1e3cc3d7af" providerId="LiveId" clId="{CC80812D-832F-4A36-8DE6-DA56019A498E}" dt="2019-08-12T14:52:50.650" v="4141" actId="1035"/>
          <ac:spMkLst>
            <pc:docMk/>
            <pc:sldMk cId="3557058466" sldId="1237"/>
            <ac:spMk id="239" creationId="{E06A3CD1-DC79-4BAA-BD8A-2285EED1B88C}"/>
          </ac:spMkLst>
        </pc:spChg>
        <pc:spChg chg="add mod">
          <ac:chgData name="萩原 秀明" userId="d7792d1e3cc3d7af" providerId="LiveId" clId="{CC80812D-832F-4A36-8DE6-DA56019A498E}" dt="2019-08-12T14:52:50.650" v="4141" actId="1035"/>
          <ac:spMkLst>
            <pc:docMk/>
            <pc:sldMk cId="3557058466" sldId="1237"/>
            <ac:spMk id="240" creationId="{EDBD4823-E767-44CE-93DB-A6B527E937F2}"/>
          </ac:spMkLst>
        </pc:spChg>
        <pc:spChg chg="add mod">
          <ac:chgData name="萩原 秀明" userId="d7792d1e3cc3d7af" providerId="LiveId" clId="{CC80812D-832F-4A36-8DE6-DA56019A498E}" dt="2019-08-12T14:52:50.650" v="4141" actId="1035"/>
          <ac:spMkLst>
            <pc:docMk/>
            <pc:sldMk cId="3557058466" sldId="1237"/>
            <ac:spMk id="241" creationId="{72FA0B01-D6A5-4845-8DA1-8BB40D0838D7}"/>
          </ac:spMkLst>
        </pc:spChg>
        <pc:spChg chg="add mod">
          <ac:chgData name="萩原 秀明" userId="d7792d1e3cc3d7af" providerId="LiveId" clId="{CC80812D-832F-4A36-8DE6-DA56019A498E}" dt="2019-08-12T14:52:50.650" v="4141" actId="1035"/>
          <ac:spMkLst>
            <pc:docMk/>
            <pc:sldMk cId="3557058466" sldId="1237"/>
            <ac:spMk id="242" creationId="{50BDF6AA-54C5-4C42-8EB2-50073C800A35}"/>
          </ac:spMkLst>
        </pc:spChg>
        <pc:spChg chg="add mod">
          <ac:chgData name="萩原 秀明" userId="d7792d1e3cc3d7af" providerId="LiveId" clId="{CC80812D-832F-4A36-8DE6-DA56019A498E}" dt="2019-08-12T14:52:50.650" v="4141" actId="1035"/>
          <ac:spMkLst>
            <pc:docMk/>
            <pc:sldMk cId="3557058466" sldId="1237"/>
            <ac:spMk id="243" creationId="{3D80E6E3-7DD0-45CB-A5E4-D626E2BE6DE3}"/>
          </ac:spMkLst>
        </pc:spChg>
        <pc:spChg chg="add mod">
          <ac:chgData name="萩原 秀明" userId="d7792d1e3cc3d7af" providerId="LiveId" clId="{CC80812D-832F-4A36-8DE6-DA56019A498E}" dt="2019-08-12T14:52:50.650" v="4141" actId="1035"/>
          <ac:spMkLst>
            <pc:docMk/>
            <pc:sldMk cId="3557058466" sldId="1237"/>
            <ac:spMk id="245" creationId="{930E11A4-D820-4CE8-8A62-D214B4EE5F4F}"/>
          </ac:spMkLst>
        </pc:spChg>
        <pc:spChg chg="add mod">
          <ac:chgData name="萩原 秀明" userId="d7792d1e3cc3d7af" providerId="LiveId" clId="{CC80812D-832F-4A36-8DE6-DA56019A498E}" dt="2019-08-12T14:52:50.650" v="4141" actId="1035"/>
          <ac:spMkLst>
            <pc:docMk/>
            <pc:sldMk cId="3557058466" sldId="1237"/>
            <ac:spMk id="246" creationId="{9245912F-E0AF-432F-808F-9BA50F72D79C}"/>
          </ac:spMkLst>
        </pc:spChg>
        <pc:spChg chg="add mod">
          <ac:chgData name="萩原 秀明" userId="d7792d1e3cc3d7af" providerId="LiveId" clId="{CC80812D-832F-4A36-8DE6-DA56019A498E}" dt="2019-08-12T14:52:50.650" v="4141" actId="1035"/>
          <ac:spMkLst>
            <pc:docMk/>
            <pc:sldMk cId="3557058466" sldId="1237"/>
            <ac:spMk id="247" creationId="{264EF93E-A643-4F1C-922C-2E521415444D}"/>
          </ac:spMkLst>
        </pc:spChg>
        <pc:spChg chg="add mod">
          <ac:chgData name="萩原 秀明" userId="d7792d1e3cc3d7af" providerId="LiveId" clId="{CC80812D-832F-4A36-8DE6-DA56019A498E}" dt="2019-08-12T14:52:50.650" v="4141" actId="1035"/>
          <ac:spMkLst>
            <pc:docMk/>
            <pc:sldMk cId="3557058466" sldId="1237"/>
            <ac:spMk id="249" creationId="{C08823AE-3FEA-494C-99CF-B3DD623CD9F2}"/>
          </ac:spMkLst>
        </pc:spChg>
        <pc:spChg chg="add mod">
          <ac:chgData name="萩原 秀明" userId="d7792d1e3cc3d7af" providerId="LiveId" clId="{CC80812D-832F-4A36-8DE6-DA56019A498E}" dt="2019-08-12T14:52:50.650" v="4141" actId="1035"/>
          <ac:spMkLst>
            <pc:docMk/>
            <pc:sldMk cId="3557058466" sldId="1237"/>
            <ac:spMk id="250" creationId="{92F6A86A-8ABB-425E-A0EF-E19BCAAFC76D}"/>
          </ac:spMkLst>
        </pc:spChg>
        <pc:spChg chg="add mod">
          <ac:chgData name="萩原 秀明" userId="d7792d1e3cc3d7af" providerId="LiveId" clId="{CC80812D-832F-4A36-8DE6-DA56019A498E}" dt="2019-08-12T14:52:50.650" v="4141" actId="1035"/>
          <ac:spMkLst>
            <pc:docMk/>
            <pc:sldMk cId="3557058466" sldId="1237"/>
            <ac:spMk id="251" creationId="{3D3FE435-FB66-4710-BEC5-6E7304DB67BE}"/>
          </ac:spMkLst>
        </pc:spChg>
        <pc:spChg chg="add mod">
          <ac:chgData name="萩原 秀明" userId="d7792d1e3cc3d7af" providerId="LiveId" clId="{CC80812D-832F-4A36-8DE6-DA56019A498E}" dt="2019-08-12T14:52:50.650" v="4141" actId="1035"/>
          <ac:spMkLst>
            <pc:docMk/>
            <pc:sldMk cId="3557058466" sldId="1237"/>
            <ac:spMk id="294" creationId="{B801CD07-2CB6-48EE-87DE-AEB39CC09247}"/>
          </ac:spMkLst>
        </pc:spChg>
        <pc:picChg chg="add del mod">
          <ac:chgData name="萩原 秀明" userId="d7792d1e3cc3d7af" providerId="LiveId" clId="{CC80812D-832F-4A36-8DE6-DA56019A498E}" dt="2019-08-12T14:52:17.721" v="4114" actId="478"/>
          <ac:picMkLst>
            <pc:docMk/>
            <pc:sldMk cId="3557058466" sldId="1237"/>
            <ac:picMk id="106" creationId="{6F624F19-F4BD-44D6-8A9A-FC961EEF5BFA}"/>
          </ac:picMkLst>
        </pc:picChg>
        <pc:picChg chg="add del mod">
          <ac:chgData name="萩原 秀明" userId="d7792d1e3cc3d7af" providerId="LiveId" clId="{CC80812D-832F-4A36-8DE6-DA56019A498E}" dt="2019-08-12T14:52:17.721" v="4114" actId="478"/>
          <ac:picMkLst>
            <pc:docMk/>
            <pc:sldMk cId="3557058466" sldId="1237"/>
            <ac:picMk id="107" creationId="{A731091E-9FA3-4EFE-804B-9CB0A8540516}"/>
          </ac:picMkLst>
        </pc:picChg>
        <pc:picChg chg="add del mod">
          <ac:chgData name="萩原 秀明" userId="d7792d1e3cc3d7af" providerId="LiveId" clId="{CC80812D-832F-4A36-8DE6-DA56019A498E}" dt="2019-08-12T14:52:17.721" v="4114" actId="478"/>
          <ac:picMkLst>
            <pc:docMk/>
            <pc:sldMk cId="3557058466" sldId="1237"/>
            <ac:picMk id="108" creationId="{413988B8-552A-42C3-AAEA-6434D6E150D7}"/>
          </ac:picMkLst>
        </pc:picChg>
        <pc:picChg chg="add del mod">
          <ac:chgData name="萩原 秀明" userId="d7792d1e3cc3d7af" providerId="LiveId" clId="{CC80812D-832F-4A36-8DE6-DA56019A498E}" dt="2019-08-12T14:52:17.721" v="4114" actId="478"/>
          <ac:picMkLst>
            <pc:docMk/>
            <pc:sldMk cId="3557058466" sldId="1237"/>
            <ac:picMk id="109" creationId="{0BB5B4ED-83E8-4450-A6FF-9E5543ADA443}"/>
          </ac:picMkLst>
        </pc:picChg>
        <pc:picChg chg="add del mod">
          <ac:chgData name="萩原 秀明" userId="d7792d1e3cc3d7af" providerId="LiveId" clId="{CC80812D-832F-4A36-8DE6-DA56019A498E}" dt="2019-08-12T14:52:17.721" v="4114" actId="478"/>
          <ac:picMkLst>
            <pc:docMk/>
            <pc:sldMk cId="3557058466" sldId="1237"/>
            <ac:picMk id="110" creationId="{BAF9A275-DA32-4A6C-A993-22D111985688}"/>
          </ac:picMkLst>
        </pc:picChg>
        <pc:picChg chg="add del mod">
          <ac:chgData name="萩原 秀明" userId="d7792d1e3cc3d7af" providerId="LiveId" clId="{CC80812D-832F-4A36-8DE6-DA56019A498E}" dt="2019-08-12T14:52:17.721" v="4114" actId="478"/>
          <ac:picMkLst>
            <pc:docMk/>
            <pc:sldMk cId="3557058466" sldId="1237"/>
            <ac:picMk id="111" creationId="{58032656-0407-4BCE-ACC3-81B0F5F2B535}"/>
          </ac:picMkLst>
        </pc:picChg>
        <pc:picChg chg="add del mod">
          <ac:chgData name="萩原 秀明" userId="d7792d1e3cc3d7af" providerId="LiveId" clId="{CC80812D-832F-4A36-8DE6-DA56019A498E}" dt="2019-08-12T14:52:17.721" v="4114" actId="478"/>
          <ac:picMkLst>
            <pc:docMk/>
            <pc:sldMk cId="3557058466" sldId="1237"/>
            <ac:picMk id="112" creationId="{070B6ECB-C74D-4D46-BF9D-F7D0546AD994}"/>
          </ac:picMkLst>
        </pc:picChg>
        <pc:picChg chg="add del mod">
          <ac:chgData name="萩原 秀明" userId="d7792d1e3cc3d7af" providerId="LiveId" clId="{CC80812D-832F-4A36-8DE6-DA56019A498E}" dt="2019-08-12T14:52:17.721" v="4114" actId="478"/>
          <ac:picMkLst>
            <pc:docMk/>
            <pc:sldMk cId="3557058466" sldId="1237"/>
            <ac:picMk id="113" creationId="{20F0E945-FB47-40AA-8A8D-D79D9B229A70}"/>
          </ac:picMkLst>
        </pc:picChg>
        <pc:picChg chg="add del mod">
          <ac:chgData name="萩原 秀明" userId="d7792d1e3cc3d7af" providerId="LiveId" clId="{CC80812D-832F-4A36-8DE6-DA56019A498E}" dt="2019-08-12T14:52:17.721" v="4114" actId="478"/>
          <ac:picMkLst>
            <pc:docMk/>
            <pc:sldMk cId="3557058466" sldId="1237"/>
            <ac:picMk id="114" creationId="{619E0385-FB7C-4269-A9F9-78F2B3CCFE78}"/>
          </ac:picMkLst>
        </pc:picChg>
        <pc:picChg chg="add del mod">
          <ac:chgData name="萩原 秀明" userId="d7792d1e3cc3d7af" providerId="LiveId" clId="{CC80812D-832F-4A36-8DE6-DA56019A498E}" dt="2019-08-12T14:52:17.721" v="4114" actId="478"/>
          <ac:picMkLst>
            <pc:docMk/>
            <pc:sldMk cId="3557058466" sldId="1237"/>
            <ac:picMk id="115" creationId="{0E503F9A-CA2B-429D-9053-9E5E214D0544}"/>
          </ac:picMkLst>
        </pc:picChg>
        <pc:picChg chg="add del mod">
          <ac:chgData name="萩原 秀明" userId="d7792d1e3cc3d7af" providerId="LiveId" clId="{CC80812D-832F-4A36-8DE6-DA56019A498E}" dt="2019-08-12T14:52:17.721" v="4114" actId="478"/>
          <ac:picMkLst>
            <pc:docMk/>
            <pc:sldMk cId="3557058466" sldId="1237"/>
            <ac:picMk id="116" creationId="{8D2E399E-3A14-47CE-982E-662BF441E850}"/>
          </ac:picMkLst>
        </pc:picChg>
        <pc:picChg chg="add del mod">
          <ac:chgData name="萩原 秀明" userId="d7792d1e3cc3d7af" providerId="LiveId" clId="{CC80812D-832F-4A36-8DE6-DA56019A498E}" dt="2019-08-12T14:52:17.721" v="4114" actId="478"/>
          <ac:picMkLst>
            <pc:docMk/>
            <pc:sldMk cId="3557058466" sldId="1237"/>
            <ac:picMk id="117" creationId="{7C0EC349-80D1-462C-9A89-20D74F0BDF71}"/>
          </ac:picMkLst>
        </pc:picChg>
        <pc:picChg chg="add del mod">
          <ac:chgData name="萩原 秀明" userId="d7792d1e3cc3d7af" providerId="LiveId" clId="{CC80812D-832F-4A36-8DE6-DA56019A498E}" dt="2019-08-12T14:52:17.721" v="4114" actId="478"/>
          <ac:picMkLst>
            <pc:docMk/>
            <pc:sldMk cId="3557058466" sldId="1237"/>
            <ac:picMk id="118" creationId="{4E3696A4-63F0-4C8D-B9AE-597ABA6B7D9C}"/>
          </ac:picMkLst>
        </pc:picChg>
        <pc:picChg chg="add del mod">
          <ac:chgData name="萩原 秀明" userId="d7792d1e3cc3d7af" providerId="LiveId" clId="{CC80812D-832F-4A36-8DE6-DA56019A498E}" dt="2019-08-12T14:52:17.721" v="4114" actId="478"/>
          <ac:picMkLst>
            <pc:docMk/>
            <pc:sldMk cId="3557058466" sldId="1237"/>
            <ac:picMk id="119" creationId="{6669247E-7226-4256-AD65-0D9D5296EF86}"/>
          </ac:picMkLst>
        </pc:picChg>
        <pc:picChg chg="add del mod">
          <ac:chgData name="萩原 秀明" userId="d7792d1e3cc3d7af" providerId="LiveId" clId="{CC80812D-832F-4A36-8DE6-DA56019A498E}" dt="2019-08-12T14:52:17.721" v="4114" actId="478"/>
          <ac:picMkLst>
            <pc:docMk/>
            <pc:sldMk cId="3557058466" sldId="1237"/>
            <ac:picMk id="120" creationId="{D19473D6-AED5-404A-9805-CF6AE390038B}"/>
          </ac:picMkLst>
        </pc:picChg>
        <pc:picChg chg="add del mod">
          <ac:chgData name="萩原 秀明" userId="d7792d1e3cc3d7af" providerId="LiveId" clId="{CC80812D-832F-4A36-8DE6-DA56019A498E}" dt="2019-08-12T14:52:17.721" v="4114" actId="478"/>
          <ac:picMkLst>
            <pc:docMk/>
            <pc:sldMk cId="3557058466" sldId="1237"/>
            <ac:picMk id="121" creationId="{AE48DFE1-982E-49EF-8EA6-D9AA28C1CC6F}"/>
          </ac:picMkLst>
        </pc:picChg>
        <pc:picChg chg="add del mod">
          <ac:chgData name="萩原 秀明" userId="d7792d1e3cc3d7af" providerId="LiveId" clId="{CC80812D-832F-4A36-8DE6-DA56019A498E}" dt="2019-08-12T14:52:17.721" v="4114" actId="478"/>
          <ac:picMkLst>
            <pc:docMk/>
            <pc:sldMk cId="3557058466" sldId="1237"/>
            <ac:picMk id="122" creationId="{0507F88E-0501-4479-98B5-8E5292ADD8E1}"/>
          </ac:picMkLst>
        </pc:picChg>
        <pc:picChg chg="add del mod">
          <ac:chgData name="萩原 秀明" userId="d7792d1e3cc3d7af" providerId="LiveId" clId="{CC80812D-832F-4A36-8DE6-DA56019A498E}" dt="2019-08-12T14:52:17.721" v="4114" actId="478"/>
          <ac:picMkLst>
            <pc:docMk/>
            <pc:sldMk cId="3557058466" sldId="1237"/>
            <ac:picMk id="123" creationId="{7FD40FB9-7612-47E7-B26A-8DC05188ADED}"/>
          </ac:picMkLst>
        </pc:picChg>
        <pc:picChg chg="add del mod">
          <ac:chgData name="萩原 秀明" userId="d7792d1e3cc3d7af" providerId="LiveId" clId="{CC80812D-832F-4A36-8DE6-DA56019A498E}" dt="2019-08-12T14:52:17.721" v="4114" actId="478"/>
          <ac:picMkLst>
            <pc:docMk/>
            <pc:sldMk cId="3557058466" sldId="1237"/>
            <ac:picMk id="124" creationId="{A56AF865-BA38-4AFA-BEEE-C205A9777F6A}"/>
          </ac:picMkLst>
        </pc:picChg>
        <pc:picChg chg="add del mod">
          <ac:chgData name="萩原 秀明" userId="d7792d1e3cc3d7af" providerId="LiveId" clId="{CC80812D-832F-4A36-8DE6-DA56019A498E}" dt="2019-08-12T14:52:17.721" v="4114" actId="478"/>
          <ac:picMkLst>
            <pc:docMk/>
            <pc:sldMk cId="3557058466" sldId="1237"/>
            <ac:picMk id="125" creationId="{A3C525B3-3D49-443D-824F-F23D3D6E2D92}"/>
          </ac:picMkLst>
        </pc:picChg>
        <pc:picChg chg="add del">
          <ac:chgData name="萩原 秀明" userId="d7792d1e3cc3d7af" providerId="LiveId" clId="{CC80812D-832F-4A36-8DE6-DA56019A498E}" dt="2019-08-12T14:52:17.721" v="4114" actId="478"/>
          <ac:picMkLst>
            <pc:docMk/>
            <pc:sldMk cId="3557058466" sldId="1237"/>
            <ac:picMk id="126" creationId="{6DF3CE76-21C1-4261-934B-94C1253A3A1B}"/>
          </ac:picMkLst>
        </pc:picChg>
        <pc:picChg chg="add del">
          <ac:chgData name="萩原 秀明" userId="d7792d1e3cc3d7af" providerId="LiveId" clId="{CC80812D-832F-4A36-8DE6-DA56019A498E}" dt="2019-08-12T14:52:17.721" v="4114" actId="478"/>
          <ac:picMkLst>
            <pc:docMk/>
            <pc:sldMk cId="3557058466" sldId="1237"/>
            <ac:picMk id="127" creationId="{E439A683-192B-4DF7-BAE1-AFFAB47B33BD}"/>
          </ac:picMkLst>
        </pc:picChg>
        <pc:picChg chg="add del">
          <ac:chgData name="萩原 秀明" userId="d7792d1e3cc3d7af" providerId="LiveId" clId="{CC80812D-832F-4A36-8DE6-DA56019A498E}" dt="2019-08-12T14:52:17.721" v="4114" actId="478"/>
          <ac:picMkLst>
            <pc:docMk/>
            <pc:sldMk cId="3557058466" sldId="1237"/>
            <ac:picMk id="128" creationId="{C0185C90-24B7-40E7-8D93-D3B9718B13D2}"/>
          </ac:picMkLst>
        </pc:picChg>
        <pc:picChg chg="add del">
          <ac:chgData name="萩原 秀明" userId="d7792d1e3cc3d7af" providerId="LiveId" clId="{CC80812D-832F-4A36-8DE6-DA56019A498E}" dt="2019-08-12T14:52:17.721" v="4114" actId="478"/>
          <ac:picMkLst>
            <pc:docMk/>
            <pc:sldMk cId="3557058466" sldId="1237"/>
            <ac:picMk id="129" creationId="{D8519450-B748-4EFC-9C3B-8D94282F88BB}"/>
          </ac:picMkLst>
        </pc:picChg>
        <pc:picChg chg="add del">
          <ac:chgData name="萩原 秀明" userId="d7792d1e3cc3d7af" providerId="LiveId" clId="{CC80812D-832F-4A36-8DE6-DA56019A498E}" dt="2019-08-12T14:52:17.721" v="4114" actId="478"/>
          <ac:picMkLst>
            <pc:docMk/>
            <pc:sldMk cId="3557058466" sldId="1237"/>
            <ac:picMk id="130" creationId="{C643123E-4803-426E-AB74-BF9781887F43}"/>
          </ac:picMkLst>
        </pc:picChg>
        <pc:picChg chg="add del">
          <ac:chgData name="萩原 秀明" userId="d7792d1e3cc3d7af" providerId="LiveId" clId="{CC80812D-832F-4A36-8DE6-DA56019A498E}" dt="2019-08-12T14:52:17.721" v="4114" actId="478"/>
          <ac:picMkLst>
            <pc:docMk/>
            <pc:sldMk cId="3557058466" sldId="1237"/>
            <ac:picMk id="131" creationId="{04FB187B-79AE-4574-8438-C15755DC2553}"/>
          </ac:picMkLst>
        </pc:picChg>
        <pc:picChg chg="add del">
          <ac:chgData name="萩原 秀明" userId="d7792d1e3cc3d7af" providerId="LiveId" clId="{CC80812D-832F-4A36-8DE6-DA56019A498E}" dt="2019-08-12T14:52:17.721" v="4114" actId="478"/>
          <ac:picMkLst>
            <pc:docMk/>
            <pc:sldMk cId="3557058466" sldId="1237"/>
            <ac:picMk id="132" creationId="{563178BE-6DF8-4595-95FA-C16B58C43A37}"/>
          </ac:picMkLst>
        </pc:picChg>
        <pc:picChg chg="add del">
          <ac:chgData name="萩原 秀明" userId="d7792d1e3cc3d7af" providerId="LiveId" clId="{CC80812D-832F-4A36-8DE6-DA56019A498E}" dt="2019-08-12T14:52:17.721" v="4114" actId="478"/>
          <ac:picMkLst>
            <pc:docMk/>
            <pc:sldMk cId="3557058466" sldId="1237"/>
            <ac:picMk id="133" creationId="{23833D6C-9435-4EC2-832E-B0C0A2D099DD}"/>
          </ac:picMkLst>
        </pc:picChg>
        <pc:picChg chg="add del">
          <ac:chgData name="萩原 秀明" userId="d7792d1e3cc3d7af" providerId="LiveId" clId="{CC80812D-832F-4A36-8DE6-DA56019A498E}" dt="2019-08-12T14:52:17.721" v="4114" actId="478"/>
          <ac:picMkLst>
            <pc:docMk/>
            <pc:sldMk cId="3557058466" sldId="1237"/>
            <ac:picMk id="134" creationId="{3AB6E12E-0300-480C-9607-600BBB22E13B}"/>
          </ac:picMkLst>
        </pc:picChg>
        <pc:picChg chg="add del">
          <ac:chgData name="萩原 秀明" userId="d7792d1e3cc3d7af" providerId="LiveId" clId="{CC80812D-832F-4A36-8DE6-DA56019A498E}" dt="2019-08-12T14:52:17.721" v="4114" actId="478"/>
          <ac:picMkLst>
            <pc:docMk/>
            <pc:sldMk cId="3557058466" sldId="1237"/>
            <ac:picMk id="135" creationId="{3FF9C7E7-F577-490E-99EE-8B42DBDE99E5}"/>
          </ac:picMkLst>
        </pc:picChg>
        <pc:picChg chg="add del">
          <ac:chgData name="萩原 秀明" userId="d7792d1e3cc3d7af" providerId="LiveId" clId="{CC80812D-832F-4A36-8DE6-DA56019A498E}" dt="2019-08-12T14:52:17.721" v="4114" actId="478"/>
          <ac:picMkLst>
            <pc:docMk/>
            <pc:sldMk cId="3557058466" sldId="1237"/>
            <ac:picMk id="136" creationId="{5626341E-FF1A-423E-973B-2B57479ED664}"/>
          </ac:picMkLst>
        </pc:picChg>
        <pc:picChg chg="add del">
          <ac:chgData name="萩原 秀明" userId="d7792d1e3cc3d7af" providerId="LiveId" clId="{CC80812D-832F-4A36-8DE6-DA56019A498E}" dt="2019-08-12T14:52:17.721" v="4114" actId="478"/>
          <ac:picMkLst>
            <pc:docMk/>
            <pc:sldMk cId="3557058466" sldId="1237"/>
            <ac:picMk id="137" creationId="{0B0DB98F-E4CD-43C8-90E0-06BE44D88F1D}"/>
          </ac:picMkLst>
        </pc:picChg>
        <pc:picChg chg="add del">
          <ac:chgData name="萩原 秀明" userId="d7792d1e3cc3d7af" providerId="LiveId" clId="{CC80812D-832F-4A36-8DE6-DA56019A498E}" dt="2019-08-12T14:52:17.721" v="4114" actId="478"/>
          <ac:picMkLst>
            <pc:docMk/>
            <pc:sldMk cId="3557058466" sldId="1237"/>
            <ac:picMk id="138" creationId="{1377682B-DD58-4B3E-8800-7D2783AF6F84}"/>
          </ac:picMkLst>
        </pc:picChg>
        <pc:picChg chg="add del">
          <ac:chgData name="萩原 秀明" userId="d7792d1e3cc3d7af" providerId="LiveId" clId="{CC80812D-832F-4A36-8DE6-DA56019A498E}" dt="2019-08-12T14:52:17.721" v="4114" actId="478"/>
          <ac:picMkLst>
            <pc:docMk/>
            <pc:sldMk cId="3557058466" sldId="1237"/>
            <ac:picMk id="139" creationId="{EF90C2D0-6CDC-413D-BF3A-3EBAA1E4FB03}"/>
          </ac:picMkLst>
        </pc:picChg>
        <pc:picChg chg="add del">
          <ac:chgData name="萩原 秀明" userId="d7792d1e3cc3d7af" providerId="LiveId" clId="{CC80812D-832F-4A36-8DE6-DA56019A498E}" dt="2019-08-12T14:52:17.721" v="4114" actId="478"/>
          <ac:picMkLst>
            <pc:docMk/>
            <pc:sldMk cId="3557058466" sldId="1237"/>
            <ac:picMk id="140" creationId="{B76D678A-7EBA-4E02-8614-2170E0B0AAC2}"/>
          </ac:picMkLst>
        </pc:picChg>
        <pc:picChg chg="add del">
          <ac:chgData name="萩原 秀明" userId="d7792d1e3cc3d7af" providerId="LiveId" clId="{CC80812D-832F-4A36-8DE6-DA56019A498E}" dt="2019-08-12T14:52:17.721" v="4114" actId="478"/>
          <ac:picMkLst>
            <pc:docMk/>
            <pc:sldMk cId="3557058466" sldId="1237"/>
            <ac:picMk id="141" creationId="{F3C91F06-A847-4FB5-8F49-C19B6E474E6C}"/>
          </ac:picMkLst>
        </pc:picChg>
        <pc:picChg chg="add del">
          <ac:chgData name="萩原 秀明" userId="d7792d1e3cc3d7af" providerId="LiveId" clId="{CC80812D-832F-4A36-8DE6-DA56019A498E}" dt="2019-08-12T14:52:17.721" v="4114" actId="478"/>
          <ac:picMkLst>
            <pc:docMk/>
            <pc:sldMk cId="3557058466" sldId="1237"/>
            <ac:picMk id="142" creationId="{ADD1B817-413D-4B72-A031-7EB5B76A190E}"/>
          </ac:picMkLst>
        </pc:picChg>
        <pc:picChg chg="add del">
          <ac:chgData name="萩原 秀明" userId="d7792d1e3cc3d7af" providerId="LiveId" clId="{CC80812D-832F-4A36-8DE6-DA56019A498E}" dt="2019-08-12T14:52:17.721" v="4114" actId="478"/>
          <ac:picMkLst>
            <pc:docMk/>
            <pc:sldMk cId="3557058466" sldId="1237"/>
            <ac:picMk id="143" creationId="{08FC1151-297F-4890-B780-70238C4E7656}"/>
          </ac:picMkLst>
        </pc:picChg>
        <pc:picChg chg="add del">
          <ac:chgData name="萩原 秀明" userId="d7792d1e3cc3d7af" providerId="LiveId" clId="{CC80812D-832F-4A36-8DE6-DA56019A498E}" dt="2019-08-12T14:52:17.721" v="4114" actId="478"/>
          <ac:picMkLst>
            <pc:docMk/>
            <pc:sldMk cId="3557058466" sldId="1237"/>
            <ac:picMk id="144" creationId="{E005D2C4-94D8-4F1D-85B5-8E2CDC6F6D05}"/>
          </ac:picMkLst>
        </pc:picChg>
        <pc:picChg chg="add del">
          <ac:chgData name="萩原 秀明" userId="d7792d1e3cc3d7af" providerId="LiveId" clId="{CC80812D-832F-4A36-8DE6-DA56019A498E}" dt="2019-08-12T14:52:17.721" v="4114" actId="478"/>
          <ac:picMkLst>
            <pc:docMk/>
            <pc:sldMk cId="3557058466" sldId="1237"/>
            <ac:picMk id="145" creationId="{860ECBF8-F1EB-48D6-AAE1-F9A0413BA6FF}"/>
          </ac:picMkLst>
        </pc:picChg>
        <pc:picChg chg="add del">
          <ac:chgData name="萩原 秀明" userId="d7792d1e3cc3d7af" providerId="LiveId" clId="{CC80812D-832F-4A36-8DE6-DA56019A498E}" dt="2019-08-12T14:52:17.721" v="4114" actId="478"/>
          <ac:picMkLst>
            <pc:docMk/>
            <pc:sldMk cId="3557058466" sldId="1237"/>
            <ac:picMk id="146" creationId="{F9980EEE-4B18-4FD4-A0BD-70DF074B6FE7}"/>
          </ac:picMkLst>
        </pc:picChg>
        <pc:picChg chg="add del">
          <ac:chgData name="萩原 秀明" userId="d7792d1e3cc3d7af" providerId="LiveId" clId="{CC80812D-832F-4A36-8DE6-DA56019A498E}" dt="2019-08-12T14:52:17.721" v="4114" actId="478"/>
          <ac:picMkLst>
            <pc:docMk/>
            <pc:sldMk cId="3557058466" sldId="1237"/>
            <ac:picMk id="147" creationId="{3140916E-C347-4CBE-8F12-80FA74732BEC}"/>
          </ac:picMkLst>
        </pc:picChg>
        <pc:picChg chg="add del">
          <ac:chgData name="萩原 秀明" userId="d7792d1e3cc3d7af" providerId="LiveId" clId="{CC80812D-832F-4A36-8DE6-DA56019A498E}" dt="2019-08-12T14:52:17.721" v="4114" actId="478"/>
          <ac:picMkLst>
            <pc:docMk/>
            <pc:sldMk cId="3557058466" sldId="1237"/>
            <ac:picMk id="149" creationId="{05123739-8D4E-4652-BD24-3781BF7DAC5B}"/>
          </ac:picMkLst>
        </pc:picChg>
        <pc:picChg chg="add mod">
          <ac:chgData name="萩原 秀明" userId="d7792d1e3cc3d7af" providerId="LiveId" clId="{CC80812D-832F-4A36-8DE6-DA56019A498E}" dt="2019-08-12T14:52:50.650" v="4141" actId="1035"/>
          <ac:picMkLst>
            <pc:docMk/>
            <pc:sldMk cId="3557058466" sldId="1237"/>
            <ac:picMk id="252" creationId="{2EDE1EBA-D253-48F3-91BD-FDA1B3F7D86D}"/>
          </ac:picMkLst>
        </pc:picChg>
        <pc:picChg chg="add mod">
          <ac:chgData name="萩原 秀明" userId="d7792d1e3cc3d7af" providerId="LiveId" clId="{CC80812D-832F-4A36-8DE6-DA56019A498E}" dt="2019-08-12T14:52:50.650" v="4141" actId="1035"/>
          <ac:picMkLst>
            <pc:docMk/>
            <pc:sldMk cId="3557058466" sldId="1237"/>
            <ac:picMk id="253" creationId="{146DBB5A-C66D-4904-9F44-CD808282B927}"/>
          </ac:picMkLst>
        </pc:picChg>
        <pc:picChg chg="add mod">
          <ac:chgData name="萩原 秀明" userId="d7792d1e3cc3d7af" providerId="LiveId" clId="{CC80812D-832F-4A36-8DE6-DA56019A498E}" dt="2019-08-12T14:52:50.650" v="4141" actId="1035"/>
          <ac:picMkLst>
            <pc:docMk/>
            <pc:sldMk cId="3557058466" sldId="1237"/>
            <ac:picMk id="254" creationId="{AADA3BDB-C1E6-484A-983F-F50CDA924908}"/>
          </ac:picMkLst>
        </pc:picChg>
        <pc:picChg chg="add mod">
          <ac:chgData name="萩原 秀明" userId="d7792d1e3cc3d7af" providerId="LiveId" clId="{CC80812D-832F-4A36-8DE6-DA56019A498E}" dt="2019-08-12T14:52:50.650" v="4141" actId="1035"/>
          <ac:picMkLst>
            <pc:docMk/>
            <pc:sldMk cId="3557058466" sldId="1237"/>
            <ac:picMk id="255" creationId="{041AC820-3586-40E7-9F0B-19507E788881}"/>
          </ac:picMkLst>
        </pc:picChg>
        <pc:picChg chg="add mod">
          <ac:chgData name="萩原 秀明" userId="d7792d1e3cc3d7af" providerId="LiveId" clId="{CC80812D-832F-4A36-8DE6-DA56019A498E}" dt="2019-08-12T14:52:50.650" v="4141" actId="1035"/>
          <ac:picMkLst>
            <pc:docMk/>
            <pc:sldMk cId="3557058466" sldId="1237"/>
            <ac:picMk id="256" creationId="{6FA6D9C6-C915-42C9-8F2F-0E090A719734}"/>
          </ac:picMkLst>
        </pc:picChg>
        <pc:picChg chg="add mod">
          <ac:chgData name="萩原 秀明" userId="d7792d1e3cc3d7af" providerId="LiveId" clId="{CC80812D-832F-4A36-8DE6-DA56019A498E}" dt="2019-08-12T14:52:50.650" v="4141" actId="1035"/>
          <ac:picMkLst>
            <pc:docMk/>
            <pc:sldMk cId="3557058466" sldId="1237"/>
            <ac:picMk id="257" creationId="{8F1F8F0A-7040-4F99-AB83-75B5AC2526E3}"/>
          </ac:picMkLst>
        </pc:picChg>
        <pc:picChg chg="add mod">
          <ac:chgData name="萩原 秀明" userId="d7792d1e3cc3d7af" providerId="LiveId" clId="{CC80812D-832F-4A36-8DE6-DA56019A498E}" dt="2019-08-12T14:52:50.650" v="4141" actId="1035"/>
          <ac:picMkLst>
            <pc:docMk/>
            <pc:sldMk cId="3557058466" sldId="1237"/>
            <ac:picMk id="258" creationId="{B222622B-6DE6-4360-87DC-B808D2B8F812}"/>
          </ac:picMkLst>
        </pc:picChg>
        <pc:picChg chg="add mod">
          <ac:chgData name="萩原 秀明" userId="d7792d1e3cc3d7af" providerId="LiveId" clId="{CC80812D-832F-4A36-8DE6-DA56019A498E}" dt="2019-08-12T14:52:50.650" v="4141" actId="1035"/>
          <ac:picMkLst>
            <pc:docMk/>
            <pc:sldMk cId="3557058466" sldId="1237"/>
            <ac:picMk id="259" creationId="{975D194E-ED43-4848-AA76-8A17D38B70C7}"/>
          </ac:picMkLst>
        </pc:picChg>
        <pc:picChg chg="add mod">
          <ac:chgData name="萩原 秀明" userId="d7792d1e3cc3d7af" providerId="LiveId" clId="{CC80812D-832F-4A36-8DE6-DA56019A498E}" dt="2019-08-12T14:52:50.650" v="4141" actId="1035"/>
          <ac:picMkLst>
            <pc:docMk/>
            <pc:sldMk cId="3557058466" sldId="1237"/>
            <ac:picMk id="260" creationId="{A6F78834-B421-47A8-973C-6FD5B039F979}"/>
          </ac:picMkLst>
        </pc:picChg>
        <pc:picChg chg="add mod">
          <ac:chgData name="萩原 秀明" userId="d7792d1e3cc3d7af" providerId="LiveId" clId="{CC80812D-832F-4A36-8DE6-DA56019A498E}" dt="2019-08-12T14:52:50.650" v="4141" actId="1035"/>
          <ac:picMkLst>
            <pc:docMk/>
            <pc:sldMk cId="3557058466" sldId="1237"/>
            <ac:picMk id="261" creationId="{99986D82-82BC-4EDD-AB06-0F069DC440FB}"/>
          </ac:picMkLst>
        </pc:picChg>
        <pc:picChg chg="add mod">
          <ac:chgData name="萩原 秀明" userId="d7792d1e3cc3d7af" providerId="LiveId" clId="{CC80812D-832F-4A36-8DE6-DA56019A498E}" dt="2019-08-12T14:52:50.650" v="4141" actId="1035"/>
          <ac:picMkLst>
            <pc:docMk/>
            <pc:sldMk cId="3557058466" sldId="1237"/>
            <ac:picMk id="262" creationId="{BA3DDA46-66BE-4F5A-8899-4F1C55A57FEE}"/>
          </ac:picMkLst>
        </pc:picChg>
        <pc:picChg chg="add mod">
          <ac:chgData name="萩原 秀明" userId="d7792d1e3cc3d7af" providerId="LiveId" clId="{CC80812D-832F-4A36-8DE6-DA56019A498E}" dt="2019-08-12T14:52:50.650" v="4141" actId="1035"/>
          <ac:picMkLst>
            <pc:docMk/>
            <pc:sldMk cId="3557058466" sldId="1237"/>
            <ac:picMk id="263" creationId="{79F90993-6551-4DD3-AE02-EE8A7ABF252D}"/>
          </ac:picMkLst>
        </pc:picChg>
        <pc:picChg chg="add mod">
          <ac:chgData name="萩原 秀明" userId="d7792d1e3cc3d7af" providerId="LiveId" clId="{CC80812D-832F-4A36-8DE6-DA56019A498E}" dt="2019-08-12T14:52:50.650" v="4141" actId="1035"/>
          <ac:picMkLst>
            <pc:docMk/>
            <pc:sldMk cId="3557058466" sldId="1237"/>
            <ac:picMk id="264" creationId="{7DC816D8-CB44-4B98-8F8D-56FFF7DEF727}"/>
          </ac:picMkLst>
        </pc:picChg>
        <pc:picChg chg="add mod">
          <ac:chgData name="萩原 秀明" userId="d7792d1e3cc3d7af" providerId="LiveId" clId="{CC80812D-832F-4A36-8DE6-DA56019A498E}" dt="2019-08-12T14:52:50.650" v="4141" actId="1035"/>
          <ac:picMkLst>
            <pc:docMk/>
            <pc:sldMk cId="3557058466" sldId="1237"/>
            <ac:picMk id="265" creationId="{5ACB24CD-0088-45CB-A011-9DF25F7A98CA}"/>
          </ac:picMkLst>
        </pc:picChg>
        <pc:picChg chg="add mod">
          <ac:chgData name="萩原 秀明" userId="d7792d1e3cc3d7af" providerId="LiveId" clId="{CC80812D-832F-4A36-8DE6-DA56019A498E}" dt="2019-08-12T14:52:50.650" v="4141" actId="1035"/>
          <ac:picMkLst>
            <pc:docMk/>
            <pc:sldMk cId="3557058466" sldId="1237"/>
            <ac:picMk id="266" creationId="{C75FEEF0-17E3-4B74-B10E-96F898D4E66F}"/>
          </ac:picMkLst>
        </pc:picChg>
        <pc:picChg chg="add mod">
          <ac:chgData name="萩原 秀明" userId="d7792d1e3cc3d7af" providerId="LiveId" clId="{CC80812D-832F-4A36-8DE6-DA56019A498E}" dt="2019-08-12T14:52:50.650" v="4141" actId="1035"/>
          <ac:picMkLst>
            <pc:docMk/>
            <pc:sldMk cId="3557058466" sldId="1237"/>
            <ac:picMk id="267" creationId="{E10DF659-76BD-4597-A654-61E56310D636}"/>
          </ac:picMkLst>
        </pc:picChg>
        <pc:picChg chg="add mod">
          <ac:chgData name="萩原 秀明" userId="d7792d1e3cc3d7af" providerId="LiveId" clId="{CC80812D-832F-4A36-8DE6-DA56019A498E}" dt="2019-08-12T14:52:50.650" v="4141" actId="1035"/>
          <ac:picMkLst>
            <pc:docMk/>
            <pc:sldMk cId="3557058466" sldId="1237"/>
            <ac:picMk id="268" creationId="{AEB4E2B9-9509-4E21-92B9-CC9D8D33DDDD}"/>
          </ac:picMkLst>
        </pc:picChg>
        <pc:picChg chg="add mod">
          <ac:chgData name="萩原 秀明" userId="d7792d1e3cc3d7af" providerId="LiveId" clId="{CC80812D-832F-4A36-8DE6-DA56019A498E}" dt="2019-08-12T14:52:50.650" v="4141" actId="1035"/>
          <ac:picMkLst>
            <pc:docMk/>
            <pc:sldMk cId="3557058466" sldId="1237"/>
            <ac:picMk id="269" creationId="{3AA85A72-4DDE-417A-87A0-243CABD9959C}"/>
          </ac:picMkLst>
        </pc:picChg>
        <pc:picChg chg="add mod">
          <ac:chgData name="萩原 秀明" userId="d7792d1e3cc3d7af" providerId="LiveId" clId="{CC80812D-832F-4A36-8DE6-DA56019A498E}" dt="2019-08-12T14:52:50.650" v="4141" actId="1035"/>
          <ac:picMkLst>
            <pc:docMk/>
            <pc:sldMk cId="3557058466" sldId="1237"/>
            <ac:picMk id="270" creationId="{5424E750-36DE-40C6-8371-5961A6F7A03C}"/>
          </ac:picMkLst>
        </pc:picChg>
        <pc:picChg chg="add mod">
          <ac:chgData name="萩原 秀明" userId="d7792d1e3cc3d7af" providerId="LiveId" clId="{CC80812D-832F-4A36-8DE6-DA56019A498E}" dt="2019-08-12T14:52:50.650" v="4141" actId="1035"/>
          <ac:picMkLst>
            <pc:docMk/>
            <pc:sldMk cId="3557058466" sldId="1237"/>
            <ac:picMk id="271" creationId="{BE3C5FE3-8FE9-44E7-8040-6340AFBB55CD}"/>
          </ac:picMkLst>
        </pc:picChg>
        <pc:picChg chg="add mod">
          <ac:chgData name="萩原 秀明" userId="d7792d1e3cc3d7af" providerId="LiveId" clId="{CC80812D-832F-4A36-8DE6-DA56019A498E}" dt="2019-08-12T14:52:50.650" v="4141" actId="1035"/>
          <ac:picMkLst>
            <pc:docMk/>
            <pc:sldMk cId="3557058466" sldId="1237"/>
            <ac:picMk id="272" creationId="{47CFA497-F0B0-4C4C-B77B-EF4A739E3BD7}"/>
          </ac:picMkLst>
        </pc:picChg>
        <pc:picChg chg="add mod">
          <ac:chgData name="萩原 秀明" userId="d7792d1e3cc3d7af" providerId="LiveId" clId="{CC80812D-832F-4A36-8DE6-DA56019A498E}" dt="2019-08-12T14:52:50.650" v="4141" actId="1035"/>
          <ac:picMkLst>
            <pc:docMk/>
            <pc:sldMk cId="3557058466" sldId="1237"/>
            <ac:picMk id="273" creationId="{16D653B3-0D50-4028-9FB9-1048A09AED16}"/>
          </ac:picMkLst>
        </pc:picChg>
        <pc:picChg chg="add mod">
          <ac:chgData name="萩原 秀明" userId="d7792d1e3cc3d7af" providerId="LiveId" clId="{CC80812D-832F-4A36-8DE6-DA56019A498E}" dt="2019-08-12T14:52:50.650" v="4141" actId="1035"/>
          <ac:picMkLst>
            <pc:docMk/>
            <pc:sldMk cId="3557058466" sldId="1237"/>
            <ac:picMk id="274" creationId="{B7A5002D-2B32-4708-A5D0-717B6C2FA8B7}"/>
          </ac:picMkLst>
        </pc:picChg>
        <pc:picChg chg="add mod">
          <ac:chgData name="萩原 秀明" userId="d7792d1e3cc3d7af" providerId="LiveId" clId="{CC80812D-832F-4A36-8DE6-DA56019A498E}" dt="2019-08-12T14:52:50.650" v="4141" actId="1035"/>
          <ac:picMkLst>
            <pc:docMk/>
            <pc:sldMk cId="3557058466" sldId="1237"/>
            <ac:picMk id="275" creationId="{C58418D3-9EA9-4142-94B9-68CA4FF1BEFF}"/>
          </ac:picMkLst>
        </pc:picChg>
        <pc:picChg chg="add mod">
          <ac:chgData name="萩原 秀明" userId="d7792d1e3cc3d7af" providerId="LiveId" clId="{CC80812D-832F-4A36-8DE6-DA56019A498E}" dt="2019-08-12T14:52:50.650" v="4141" actId="1035"/>
          <ac:picMkLst>
            <pc:docMk/>
            <pc:sldMk cId="3557058466" sldId="1237"/>
            <ac:picMk id="276" creationId="{61533EEF-2BDF-4325-81E8-F4F597E88364}"/>
          </ac:picMkLst>
        </pc:picChg>
        <pc:picChg chg="add mod">
          <ac:chgData name="萩原 秀明" userId="d7792d1e3cc3d7af" providerId="LiveId" clId="{CC80812D-832F-4A36-8DE6-DA56019A498E}" dt="2019-08-12T14:52:50.650" v="4141" actId="1035"/>
          <ac:picMkLst>
            <pc:docMk/>
            <pc:sldMk cId="3557058466" sldId="1237"/>
            <ac:picMk id="277" creationId="{5D92C2A4-5FB4-4403-9ADC-BC22E280306F}"/>
          </ac:picMkLst>
        </pc:picChg>
        <pc:picChg chg="add mod">
          <ac:chgData name="萩原 秀明" userId="d7792d1e3cc3d7af" providerId="LiveId" clId="{CC80812D-832F-4A36-8DE6-DA56019A498E}" dt="2019-08-12T14:52:50.650" v="4141" actId="1035"/>
          <ac:picMkLst>
            <pc:docMk/>
            <pc:sldMk cId="3557058466" sldId="1237"/>
            <ac:picMk id="278" creationId="{38886F08-BC8B-4B75-96C3-4653F8C46B76}"/>
          </ac:picMkLst>
        </pc:picChg>
        <pc:picChg chg="add mod">
          <ac:chgData name="萩原 秀明" userId="d7792d1e3cc3d7af" providerId="LiveId" clId="{CC80812D-832F-4A36-8DE6-DA56019A498E}" dt="2019-08-12T14:52:50.650" v="4141" actId="1035"/>
          <ac:picMkLst>
            <pc:docMk/>
            <pc:sldMk cId="3557058466" sldId="1237"/>
            <ac:picMk id="279" creationId="{11A88B68-1AFB-43E9-AAB7-C5C6BC089DAA}"/>
          </ac:picMkLst>
        </pc:picChg>
        <pc:picChg chg="add mod">
          <ac:chgData name="萩原 秀明" userId="d7792d1e3cc3d7af" providerId="LiveId" clId="{CC80812D-832F-4A36-8DE6-DA56019A498E}" dt="2019-08-12T14:52:50.650" v="4141" actId="1035"/>
          <ac:picMkLst>
            <pc:docMk/>
            <pc:sldMk cId="3557058466" sldId="1237"/>
            <ac:picMk id="280" creationId="{335749BA-B639-4C53-BB42-D56B9B3A0361}"/>
          </ac:picMkLst>
        </pc:picChg>
        <pc:picChg chg="add mod">
          <ac:chgData name="萩原 秀明" userId="d7792d1e3cc3d7af" providerId="LiveId" clId="{CC80812D-832F-4A36-8DE6-DA56019A498E}" dt="2019-08-12T14:52:50.650" v="4141" actId="1035"/>
          <ac:picMkLst>
            <pc:docMk/>
            <pc:sldMk cId="3557058466" sldId="1237"/>
            <ac:picMk id="281" creationId="{ACB903D0-7FF1-4C1E-9C15-E3C065FCFD5E}"/>
          </ac:picMkLst>
        </pc:picChg>
        <pc:picChg chg="add mod">
          <ac:chgData name="萩原 秀明" userId="d7792d1e3cc3d7af" providerId="LiveId" clId="{CC80812D-832F-4A36-8DE6-DA56019A498E}" dt="2019-08-12T14:52:50.650" v="4141" actId="1035"/>
          <ac:picMkLst>
            <pc:docMk/>
            <pc:sldMk cId="3557058466" sldId="1237"/>
            <ac:picMk id="282" creationId="{22BFD310-665A-4F6D-B115-4A178BF8B7CC}"/>
          </ac:picMkLst>
        </pc:picChg>
        <pc:picChg chg="add mod">
          <ac:chgData name="萩原 秀明" userId="d7792d1e3cc3d7af" providerId="LiveId" clId="{CC80812D-832F-4A36-8DE6-DA56019A498E}" dt="2019-08-12T14:52:50.650" v="4141" actId="1035"/>
          <ac:picMkLst>
            <pc:docMk/>
            <pc:sldMk cId="3557058466" sldId="1237"/>
            <ac:picMk id="283" creationId="{4F0551D5-4B10-4AF0-980D-B7346D2EF70A}"/>
          </ac:picMkLst>
        </pc:picChg>
        <pc:picChg chg="add mod">
          <ac:chgData name="萩原 秀明" userId="d7792d1e3cc3d7af" providerId="LiveId" clId="{CC80812D-832F-4A36-8DE6-DA56019A498E}" dt="2019-08-12T14:52:50.650" v="4141" actId="1035"/>
          <ac:picMkLst>
            <pc:docMk/>
            <pc:sldMk cId="3557058466" sldId="1237"/>
            <ac:picMk id="284" creationId="{B6A423A0-14B4-47D8-A3A8-059F8F80BF87}"/>
          </ac:picMkLst>
        </pc:picChg>
        <pc:picChg chg="add mod">
          <ac:chgData name="萩原 秀明" userId="d7792d1e3cc3d7af" providerId="LiveId" clId="{CC80812D-832F-4A36-8DE6-DA56019A498E}" dt="2019-08-12T14:52:50.650" v="4141" actId="1035"/>
          <ac:picMkLst>
            <pc:docMk/>
            <pc:sldMk cId="3557058466" sldId="1237"/>
            <ac:picMk id="285" creationId="{A135993D-2331-487B-8624-54D2D5863F16}"/>
          </ac:picMkLst>
        </pc:picChg>
        <pc:picChg chg="add mod">
          <ac:chgData name="萩原 秀明" userId="d7792d1e3cc3d7af" providerId="LiveId" clId="{CC80812D-832F-4A36-8DE6-DA56019A498E}" dt="2019-08-12T14:52:50.650" v="4141" actId="1035"/>
          <ac:picMkLst>
            <pc:docMk/>
            <pc:sldMk cId="3557058466" sldId="1237"/>
            <ac:picMk id="286" creationId="{026C000B-0825-4149-BB7D-2FDB7D411DCA}"/>
          </ac:picMkLst>
        </pc:picChg>
        <pc:picChg chg="add mod">
          <ac:chgData name="萩原 秀明" userId="d7792d1e3cc3d7af" providerId="LiveId" clId="{CC80812D-832F-4A36-8DE6-DA56019A498E}" dt="2019-08-12T14:52:50.650" v="4141" actId="1035"/>
          <ac:picMkLst>
            <pc:docMk/>
            <pc:sldMk cId="3557058466" sldId="1237"/>
            <ac:picMk id="287" creationId="{33964843-04AD-422B-A2E6-B4D7B5760398}"/>
          </ac:picMkLst>
        </pc:picChg>
        <pc:picChg chg="add mod">
          <ac:chgData name="萩原 秀明" userId="d7792d1e3cc3d7af" providerId="LiveId" clId="{CC80812D-832F-4A36-8DE6-DA56019A498E}" dt="2019-08-12T14:52:50.650" v="4141" actId="1035"/>
          <ac:picMkLst>
            <pc:docMk/>
            <pc:sldMk cId="3557058466" sldId="1237"/>
            <ac:picMk id="288" creationId="{94160B04-68F7-49D2-A81E-073049793E56}"/>
          </ac:picMkLst>
        </pc:picChg>
        <pc:picChg chg="add mod">
          <ac:chgData name="萩原 秀明" userId="d7792d1e3cc3d7af" providerId="LiveId" clId="{CC80812D-832F-4A36-8DE6-DA56019A498E}" dt="2019-08-12T14:52:50.650" v="4141" actId="1035"/>
          <ac:picMkLst>
            <pc:docMk/>
            <pc:sldMk cId="3557058466" sldId="1237"/>
            <ac:picMk id="289" creationId="{D5C49E18-A170-4D32-A4B9-5ABC52980D42}"/>
          </ac:picMkLst>
        </pc:picChg>
        <pc:picChg chg="add mod">
          <ac:chgData name="萩原 秀明" userId="d7792d1e3cc3d7af" providerId="LiveId" clId="{CC80812D-832F-4A36-8DE6-DA56019A498E}" dt="2019-08-12T14:52:50.650" v="4141" actId="1035"/>
          <ac:picMkLst>
            <pc:docMk/>
            <pc:sldMk cId="3557058466" sldId="1237"/>
            <ac:picMk id="290" creationId="{2EC6766F-E0C6-4B19-A427-6DB7BA7011F1}"/>
          </ac:picMkLst>
        </pc:picChg>
        <pc:picChg chg="add mod">
          <ac:chgData name="萩原 秀明" userId="d7792d1e3cc3d7af" providerId="LiveId" clId="{CC80812D-832F-4A36-8DE6-DA56019A498E}" dt="2019-08-12T14:52:50.650" v="4141" actId="1035"/>
          <ac:picMkLst>
            <pc:docMk/>
            <pc:sldMk cId="3557058466" sldId="1237"/>
            <ac:picMk id="291" creationId="{482936EB-6312-43F7-A2F7-0A8B9423D794}"/>
          </ac:picMkLst>
        </pc:picChg>
        <pc:picChg chg="add mod">
          <ac:chgData name="萩原 秀明" userId="d7792d1e3cc3d7af" providerId="LiveId" clId="{CC80812D-832F-4A36-8DE6-DA56019A498E}" dt="2019-08-12T14:52:50.650" v="4141" actId="1035"/>
          <ac:picMkLst>
            <pc:docMk/>
            <pc:sldMk cId="3557058466" sldId="1237"/>
            <ac:picMk id="292" creationId="{774F5AB7-D2D0-4276-B2D8-8C341EE1BC45}"/>
          </ac:picMkLst>
        </pc:picChg>
        <pc:picChg chg="add mod">
          <ac:chgData name="萩原 秀明" userId="d7792d1e3cc3d7af" providerId="LiveId" clId="{CC80812D-832F-4A36-8DE6-DA56019A498E}" dt="2019-08-12T14:52:50.650" v="4141" actId="1035"/>
          <ac:picMkLst>
            <pc:docMk/>
            <pc:sldMk cId="3557058466" sldId="1237"/>
            <ac:picMk id="293" creationId="{0D41C91C-B5AE-4BF7-BBF7-567F71C11DD1}"/>
          </ac:picMkLst>
        </pc:picChg>
        <pc:picChg chg="add mod">
          <ac:chgData name="萩原 秀明" userId="d7792d1e3cc3d7af" providerId="LiveId" clId="{CC80812D-832F-4A36-8DE6-DA56019A498E}" dt="2019-08-12T14:52:50.650" v="4141" actId="1035"/>
          <ac:picMkLst>
            <pc:docMk/>
            <pc:sldMk cId="3557058466" sldId="1237"/>
            <ac:picMk id="295" creationId="{802D7E03-B190-487C-930E-89E668D7E766}"/>
          </ac:picMkLst>
        </pc:picChg>
        <pc:cxnChg chg="add del mod">
          <ac:chgData name="萩原 秀明" userId="d7792d1e3cc3d7af" providerId="LiveId" clId="{CC80812D-832F-4A36-8DE6-DA56019A498E}" dt="2019-08-12T14:52:17.721" v="4114" actId="478"/>
          <ac:cxnSpMkLst>
            <pc:docMk/>
            <pc:sldMk cId="3557058466" sldId="1237"/>
            <ac:cxnSpMk id="31" creationId="{9A7A160F-C760-4792-B5B9-FFF7F9279DCE}"/>
          </ac:cxnSpMkLst>
        </pc:cxnChg>
        <pc:cxnChg chg="add del mod">
          <ac:chgData name="萩原 秀明" userId="d7792d1e3cc3d7af" providerId="LiveId" clId="{CC80812D-832F-4A36-8DE6-DA56019A498E}" dt="2019-08-12T14:52:17.721" v="4114" actId="478"/>
          <ac:cxnSpMkLst>
            <pc:docMk/>
            <pc:sldMk cId="3557058466" sldId="1237"/>
            <ac:cxnSpMk id="33" creationId="{25B87A11-6502-4C69-8D2B-FB7D4DEB40EF}"/>
          </ac:cxnSpMkLst>
        </pc:cxnChg>
        <pc:cxnChg chg="add del mod">
          <ac:chgData name="萩原 秀明" userId="d7792d1e3cc3d7af" providerId="LiveId" clId="{CC80812D-832F-4A36-8DE6-DA56019A498E}" dt="2019-08-12T14:52:17.721" v="4114" actId="478"/>
          <ac:cxnSpMkLst>
            <pc:docMk/>
            <pc:sldMk cId="3557058466" sldId="1237"/>
            <ac:cxnSpMk id="38" creationId="{4B008A72-7F4A-4C4E-A919-6A148019F53C}"/>
          </ac:cxnSpMkLst>
        </pc:cxnChg>
        <pc:cxnChg chg="add del mod">
          <ac:chgData name="萩原 秀明" userId="d7792d1e3cc3d7af" providerId="LiveId" clId="{CC80812D-832F-4A36-8DE6-DA56019A498E}" dt="2019-08-12T14:52:17.721" v="4114" actId="478"/>
          <ac:cxnSpMkLst>
            <pc:docMk/>
            <pc:sldMk cId="3557058466" sldId="1237"/>
            <ac:cxnSpMk id="42" creationId="{C03CD024-12B2-4ACA-8E16-117F755D29FF}"/>
          </ac:cxnSpMkLst>
        </pc:cxnChg>
        <pc:cxnChg chg="add del mod">
          <ac:chgData name="萩原 秀明" userId="d7792d1e3cc3d7af" providerId="LiveId" clId="{CC80812D-832F-4A36-8DE6-DA56019A498E}" dt="2019-08-12T14:52:17.721" v="4114" actId="478"/>
          <ac:cxnSpMkLst>
            <pc:docMk/>
            <pc:sldMk cId="3557058466" sldId="1237"/>
            <ac:cxnSpMk id="48" creationId="{ADEF4E5E-0E26-4184-8C6A-CB3B1BA9559C}"/>
          </ac:cxnSpMkLst>
        </pc:cxnChg>
        <pc:cxnChg chg="add del mod">
          <ac:chgData name="萩原 秀明" userId="d7792d1e3cc3d7af" providerId="LiveId" clId="{CC80812D-832F-4A36-8DE6-DA56019A498E}" dt="2019-08-12T14:52:17.721" v="4114" actId="478"/>
          <ac:cxnSpMkLst>
            <pc:docMk/>
            <pc:sldMk cId="3557058466" sldId="1237"/>
            <ac:cxnSpMk id="51" creationId="{A05CDD80-C8E1-4790-8EB9-1339757B4297}"/>
          </ac:cxnSpMkLst>
        </pc:cxnChg>
        <pc:cxnChg chg="add del mod">
          <ac:chgData name="萩原 秀明" userId="d7792d1e3cc3d7af" providerId="LiveId" clId="{CC80812D-832F-4A36-8DE6-DA56019A498E}" dt="2019-08-12T14:52:17.721" v="4114" actId="478"/>
          <ac:cxnSpMkLst>
            <pc:docMk/>
            <pc:sldMk cId="3557058466" sldId="1237"/>
            <ac:cxnSpMk id="52" creationId="{4BDD93D6-7934-44DE-B31F-2E9E02EF9702}"/>
          </ac:cxnSpMkLst>
        </pc:cxnChg>
        <pc:cxnChg chg="add del mod">
          <ac:chgData name="萩原 秀明" userId="d7792d1e3cc3d7af" providerId="LiveId" clId="{CC80812D-832F-4A36-8DE6-DA56019A498E}" dt="2019-08-12T14:52:17.721" v="4114" actId="478"/>
          <ac:cxnSpMkLst>
            <pc:docMk/>
            <pc:sldMk cId="3557058466" sldId="1237"/>
            <ac:cxnSpMk id="55" creationId="{D1F3483B-AE84-4D4B-8D67-38EDB140D2D6}"/>
          </ac:cxnSpMkLst>
        </pc:cxnChg>
        <pc:cxnChg chg="add del mod">
          <ac:chgData name="萩原 秀明" userId="d7792d1e3cc3d7af" providerId="LiveId" clId="{CC80812D-832F-4A36-8DE6-DA56019A498E}" dt="2019-08-12T14:52:17.721" v="4114" actId="478"/>
          <ac:cxnSpMkLst>
            <pc:docMk/>
            <pc:sldMk cId="3557058466" sldId="1237"/>
            <ac:cxnSpMk id="63" creationId="{601B1D94-AFA0-41D3-9D04-A18A3B4DB6B3}"/>
          </ac:cxnSpMkLst>
        </pc:cxnChg>
        <pc:cxnChg chg="add del">
          <ac:chgData name="萩原 秀明" userId="d7792d1e3cc3d7af" providerId="LiveId" clId="{CC80812D-832F-4A36-8DE6-DA56019A498E}" dt="2019-08-12T14:52:17.721" v="4114" actId="478"/>
          <ac:cxnSpMkLst>
            <pc:docMk/>
            <pc:sldMk cId="3557058466" sldId="1237"/>
            <ac:cxnSpMk id="64" creationId="{8B339DB5-6DFD-4E53-AE5F-95326EB17829}"/>
          </ac:cxnSpMkLst>
        </pc:cxnChg>
        <pc:cxnChg chg="add del">
          <ac:chgData name="萩原 秀明" userId="d7792d1e3cc3d7af" providerId="LiveId" clId="{CC80812D-832F-4A36-8DE6-DA56019A498E}" dt="2019-08-12T14:52:17.721" v="4114" actId="478"/>
          <ac:cxnSpMkLst>
            <pc:docMk/>
            <pc:sldMk cId="3557058466" sldId="1237"/>
            <ac:cxnSpMk id="68" creationId="{F50A934A-ED24-4D17-806E-FD106BC4EE2F}"/>
          </ac:cxnSpMkLst>
        </pc:cxnChg>
        <pc:cxnChg chg="add del">
          <ac:chgData name="萩原 秀明" userId="d7792d1e3cc3d7af" providerId="LiveId" clId="{CC80812D-832F-4A36-8DE6-DA56019A498E}" dt="2019-08-12T14:52:17.721" v="4114" actId="478"/>
          <ac:cxnSpMkLst>
            <pc:docMk/>
            <pc:sldMk cId="3557058466" sldId="1237"/>
            <ac:cxnSpMk id="98" creationId="{13169AF1-57B7-4998-8C36-CF00FCF46F75}"/>
          </ac:cxnSpMkLst>
        </pc:cxnChg>
        <pc:cxnChg chg="add del mod">
          <ac:chgData name="萩原 秀明" userId="d7792d1e3cc3d7af" providerId="LiveId" clId="{CC80812D-832F-4A36-8DE6-DA56019A498E}" dt="2019-08-12T14:52:17.721" v="4114" actId="478"/>
          <ac:cxnSpMkLst>
            <pc:docMk/>
            <pc:sldMk cId="3557058466" sldId="1237"/>
            <ac:cxnSpMk id="102" creationId="{5D9E2527-68AE-4D61-97F5-C1F3FFC0E287}"/>
          </ac:cxnSpMkLst>
        </pc:cxnChg>
        <pc:cxnChg chg="add mod">
          <ac:chgData name="萩原 秀明" userId="d7792d1e3cc3d7af" providerId="LiveId" clId="{CC80812D-832F-4A36-8DE6-DA56019A498E}" dt="2019-08-12T14:52:50.650" v="4141" actId="1035"/>
          <ac:cxnSpMkLst>
            <pc:docMk/>
            <pc:sldMk cId="3557058466" sldId="1237"/>
            <ac:cxnSpMk id="177" creationId="{DF3472A8-4C91-4A3D-9470-2F546FDE0052}"/>
          </ac:cxnSpMkLst>
        </pc:cxnChg>
        <pc:cxnChg chg="add mod">
          <ac:chgData name="萩原 秀明" userId="d7792d1e3cc3d7af" providerId="LiveId" clId="{CC80812D-832F-4A36-8DE6-DA56019A498E}" dt="2019-08-12T14:52:50.650" v="4141" actId="1035"/>
          <ac:cxnSpMkLst>
            <pc:docMk/>
            <pc:sldMk cId="3557058466" sldId="1237"/>
            <ac:cxnSpMk id="179" creationId="{5DD09D97-4C24-4F61-B728-6BBB042A4D33}"/>
          </ac:cxnSpMkLst>
        </pc:cxnChg>
        <pc:cxnChg chg="add mod">
          <ac:chgData name="萩原 秀明" userId="d7792d1e3cc3d7af" providerId="LiveId" clId="{CC80812D-832F-4A36-8DE6-DA56019A498E}" dt="2019-08-12T14:52:50.650" v="4141" actId="1035"/>
          <ac:cxnSpMkLst>
            <pc:docMk/>
            <pc:sldMk cId="3557058466" sldId="1237"/>
            <ac:cxnSpMk id="184" creationId="{B870BCE0-2655-4E41-B1F4-837E6610C774}"/>
          </ac:cxnSpMkLst>
        </pc:cxnChg>
        <pc:cxnChg chg="add mod">
          <ac:chgData name="萩原 秀明" userId="d7792d1e3cc3d7af" providerId="LiveId" clId="{CC80812D-832F-4A36-8DE6-DA56019A498E}" dt="2019-08-12T14:52:50.650" v="4141" actId="1035"/>
          <ac:cxnSpMkLst>
            <pc:docMk/>
            <pc:sldMk cId="3557058466" sldId="1237"/>
            <ac:cxnSpMk id="188" creationId="{36E73F39-9BBA-46A9-8DBC-12147D7AC260}"/>
          </ac:cxnSpMkLst>
        </pc:cxnChg>
        <pc:cxnChg chg="add mod">
          <ac:chgData name="萩原 秀明" userId="d7792d1e3cc3d7af" providerId="LiveId" clId="{CC80812D-832F-4A36-8DE6-DA56019A498E}" dt="2019-08-12T14:52:50.650" v="4141" actId="1035"/>
          <ac:cxnSpMkLst>
            <pc:docMk/>
            <pc:sldMk cId="3557058466" sldId="1237"/>
            <ac:cxnSpMk id="194" creationId="{06F65912-0D07-49AC-887D-39DA97004AF3}"/>
          </ac:cxnSpMkLst>
        </pc:cxnChg>
        <pc:cxnChg chg="add mod">
          <ac:chgData name="萩原 秀明" userId="d7792d1e3cc3d7af" providerId="LiveId" clId="{CC80812D-832F-4A36-8DE6-DA56019A498E}" dt="2019-08-12T14:52:50.650" v="4141" actId="1035"/>
          <ac:cxnSpMkLst>
            <pc:docMk/>
            <pc:sldMk cId="3557058466" sldId="1237"/>
            <ac:cxnSpMk id="197" creationId="{F39BBBE8-F029-4A6D-901D-DB36BA9B91D6}"/>
          </ac:cxnSpMkLst>
        </pc:cxnChg>
        <pc:cxnChg chg="add mod">
          <ac:chgData name="萩原 秀明" userId="d7792d1e3cc3d7af" providerId="LiveId" clId="{CC80812D-832F-4A36-8DE6-DA56019A498E}" dt="2019-08-12T14:52:50.650" v="4141" actId="1035"/>
          <ac:cxnSpMkLst>
            <pc:docMk/>
            <pc:sldMk cId="3557058466" sldId="1237"/>
            <ac:cxnSpMk id="198" creationId="{8E1FA7EE-8E43-4DCA-88B2-8F31941EF40B}"/>
          </ac:cxnSpMkLst>
        </pc:cxnChg>
        <pc:cxnChg chg="add mod">
          <ac:chgData name="萩原 秀明" userId="d7792d1e3cc3d7af" providerId="LiveId" clId="{CC80812D-832F-4A36-8DE6-DA56019A498E}" dt="2019-08-12T14:52:50.650" v="4141" actId="1035"/>
          <ac:cxnSpMkLst>
            <pc:docMk/>
            <pc:sldMk cId="3557058466" sldId="1237"/>
            <ac:cxnSpMk id="201" creationId="{89C0DD89-DCF6-4819-AAC2-08480CF32BA3}"/>
          </ac:cxnSpMkLst>
        </pc:cxnChg>
        <pc:cxnChg chg="add mod">
          <ac:chgData name="萩原 秀明" userId="d7792d1e3cc3d7af" providerId="LiveId" clId="{CC80812D-832F-4A36-8DE6-DA56019A498E}" dt="2019-08-12T14:52:50.650" v="4141" actId="1035"/>
          <ac:cxnSpMkLst>
            <pc:docMk/>
            <pc:sldMk cId="3557058466" sldId="1237"/>
            <ac:cxnSpMk id="209" creationId="{7B4A3829-C8B4-41FE-B123-E691BD163D54}"/>
          </ac:cxnSpMkLst>
        </pc:cxnChg>
        <pc:cxnChg chg="add mod">
          <ac:chgData name="萩原 秀明" userId="d7792d1e3cc3d7af" providerId="LiveId" clId="{CC80812D-832F-4A36-8DE6-DA56019A498E}" dt="2019-08-12T14:52:50.650" v="4141" actId="1035"/>
          <ac:cxnSpMkLst>
            <pc:docMk/>
            <pc:sldMk cId="3557058466" sldId="1237"/>
            <ac:cxnSpMk id="210" creationId="{D1F701D3-CEA9-41ED-9B70-8D20C07547FE}"/>
          </ac:cxnSpMkLst>
        </pc:cxnChg>
        <pc:cxnChg chg="add mod">
          <ac:chgData name="萩原 秀明" userId="d7792d1e3cc3d7af" providerId="LiveId" clId="{CC80812D-832F-4A36-8DE6-DA56019A498E}" dt="2019-08-12T14:52:50.650" v="4141" actId="1035"/>
          <ac:cxnSpMkLst>
            <pc:docMk/>
            <pc:sldMk cId="3557058466" sldId="1237"/>
            <ac:cxnSpMk id="214" creationId="{66E9317F-AD79-4475-8076-C5FC4539DAB4}"/>
          </ac:cxnSpMkLst>
        </pc:cxnChg>
        <pc:cxnChg chg="add mod">
          <ac:chgData name="萩原 秀明" userId="d7792d1e3cc3d7af" providerId="LiveId" clId="{CC80812D-832F-4A36-8DE6-DA56019A498E}" dt="2019-08-12T14:52:50.650" v="4141" actId="1035"/>
          <ac:cxnSpMkLst>
            <pc:docMk/>
            <pc:sldMk cId="3557058466" sldId="1237"/>
            <ac:cxnSpMk id="244" creationId="{618F9EB0-D5A8-4638-9B74-45875E2864A1}"/>
          </ac:cxnSpMkLst>
        </pc:cxnChg>
        <pc:cxnChg chg="add mod">
          <ac:chgData name="萩原 秀明" userId="d7792d1e3cc3d7af" providerId="LiveId" clId="{CC80812D-832F-4A36-8DE6-DA56019A498E}" dt="2019-08-12T14:52:50.650" v="4141" actId="1035"/>
          <ac:cxnSpMkLst>
            <pc:docMk/>
            <pc:sldMk cId="3557058466" sldId="1237"/>
            <ac:cxnSpMk id="248" creationId="{C572E95D-BA55-4FDE-ADB1-3D996B9C63CB}"/>
          </ac:cxnSpMkLst>
        </pc:cxnChg>
      </pc:sldChg>
      <pc:sldChg chg="addSp delSp modSp add">
        <pc:chgData name="萩原 秀明" userId="d7792d1e3cc3d7af" providerId="LiveId" clId="{CC80812D-832F-4A36-8DE6-DA56019A498E}" dt="2019-08-26T14:10:04.978" v="8067" actId="403"/>
        <pc:sldMkLst>
          <pc:docMk/>
          <pc:sldMk cId="189196666" sldId="1238"/>
        </pc:sldMkLst>
        <pc:spChg chg="mod">
          <ac:chgData name="萩原 秀明" userId="d7792d1e3cc3d7af" providerId="LiveId" clId="{CC80812D-832F-4A36-8DE6-DA56019A498E}" dt="2019-08-12T14:54:56.160" v="4175"/>
          <ac:spMkLst>
            <pc:docMk/>
            <pc:sldMk cId="189196666" sldId="1238"/>
            <ac:spMk id="2" creationId="{C110DAD9-FCE4-47A8-ABC0-BB579F922E9B}"/>
          </ac:spMkLst>
        </pc:spChg>
        <pc:spChg chg="del">
          <ac:chgData name="萩原 秀明" userId="d7792d1e3cc3d7af" providerId="LiveId" clId="{CC80812D-832F-4A36-8DE6-DA56019A498E}" dt="2019-08-12T14:54:44.622" v="4143" actId="478"/>
          <ac:spMkLst>
            <pc:docMk/>
            <pc:sldMk cId="189196666" sldId="1238"/>
            <ac:spMk id="3" creationId="{A520CA5D-5690-47B6-B07E-70CEE12AF56F}"/>
          </ac:spMkLst>
        </pc:spChg>
        <pc:spChg chg="del">
          <ac:chgData name="萩原 秀明" userId="d7792d1e3cc3d7af" providerId="LiveId" clId="{CC80812D-832F-4A36-8DE6-DA56019A498E}" dt="2019-08-26T01:13:02.346" v="4853" actId="478"/>
          <ac:spMkLst>
            <pc:docMk/>
            <pc:sldMk cId="189196666" sldId="1238"/>
            <ac:spMk id="4" creationId="{E2FDE9CF-426F-4D99-8863-6C98E1A8227A}"/>
          </ac:spMkLst>
        </pc:spChg>
        <pc:spChg chg="add del mod">
          <ac:chgData name="萩原 秀明" userId="d7792d1e3cc3d7af" providerId="LiveId" clId="{CC80812D-832F-4A36-8DE6-DA56019A498E}" dt="2019-08-26T01:11:36.334" v="4716" actId="478"/>
          <ac:spMkLst>
            <pc:docMk/>
            <pc:sldMk cId="189196666" sldId="1238"/>
            <ac:spMk id="5" creationId="{F5DF997B-2017-4F51-BDBA-E9E0B953B889}"/>
          </ac:spMkLst>
        </pc:spChg>
        <pc:spChg chg="add del mod">
          <ac:chgData name="萩原 秀明" userId="d7792d1e3cc3d7af" providerId="LiveId" clId="{CC80812D-832F-4A36-8DE6-DA56019A498E}" dt="2019-08-26T01:11:36.334" v="4716" actId="478"/>
          <ac:spMkLst>
            <pc:docMk/>
            <pc:sldMk cId="189196666" sldId="1238"/>
            <ac:spMk id="6" creationId="{48DB686F-4FCC-4857-8E91-89D25BCB24F4}"/>
          </ac:spMkLst>
        </pc:spChg>
        <pc:spChg chg="add mod ord">
          <ac:chgData name="萩原 秀明" userId="d7792d1e3cc3d7af" providerId="LiveId" clId="{CC80812D-832F-4A36-8DE6-DA56019A498E}" dt="2019-08-26T13:52:23.618" v="7649" actId="14100"/>
          <ac:spMkLst>
            <pc:docMk/>
            <pc:sldMk cId="189196666" sldId="1238"/>
            <ac:spMk id="7" creationId="{8A6EA6FA-5ABC-4FFB-8414-6AF398AD8ACD}"/>
          </ac:spMkLst>
        </pc:spChg>
        <pc:spChg chg="add mod">
          <ac:chgData name="萩原 秀明" userId="d7792d1e3cc3d7af" providerId="LiveId" clId="{CC80812D-832F-4A36-8DE6-DA56019A498E}" dt="2019-08-26T13:52:47.420" v="7653" actId="14100"/>
          <ac:spMkLst>
            <pc:docMk/>
            <pc:sldMk cId="189196666" sldId="1238"/>
            <ac:spMk id="8" creationId="{68A51C69-FB86-4329-9A9F-B8A7673E2C59}"/>
          </ac:spMkLst>
        </pc:spChg>
        <pc:spChg chg="add del mod">
          <ac:chgData name="萩原 秀明" userId="d7792d1e3cc3d7af" providerId="LiveId" clId="{CC80812D-832F-4A36-8DE6-DA56019A498E}" dt="2019-08-26T01:13:37.457" v="4904" actId="478"/>
          <ac:spMkLst>
            <pc:docMk/>
            <pc:sldMk cId="189196666" sldId="1238"/>
            <ac:spMk id="9" creationId="{0FA7A6A4-232D-4F64-AE35-A5B259B3AE4C}"/>
          </ac:spMkLst>
        </pc:spChg>
        <pc:spChg chg="add mod">
          <ac:chgData name="萩原 秀明" userId="d7792d1e3cc3d7af" providerId="LiveId" clId="{CC80812D-832F-4A36-8DE6-DA56019A498E}" dt="2019-08-26T13:52:32.762" v="7652" actId="1037"/>
          <ac:spMkLst>
            <pc:docMk/>
            <pc:sldMk cId="189196666" sldId="1238"/>
            <ac:spMk id="10" creationId="{5653A952-78DC-4729-96C9-B687ADDF755D}"/>
          </ac:spMkLst>
        </pc:spChg>
        <pc:spChg chg="add mod">
          <ac:chgData name="萩原 秀明" userId="d7792d1e3cc3d7af" providerId="LiveId" clId="{CC80812D-832F-4A36-8DE6-DA56019A498E}" dt="2019-08-26T13:52:32.762" v="7652" actId="1037"/>
          <ac:spMkLst>
            <pc:docMk/>
            <pc:sldMk cId="189196666" sldId="1238"/>
            <ac:spMk id="11" creationId="{217A219E-B95F-40E3-9927-A4C067E91B9F}"/>
          </ac:spMkLst>
        </pc:spChg>
        <pc:spChg chg="add mod">
          <ac:chgData name="萩原 秀明" userId="d7792d1e3cc3d7af" providerId="LiveId" clId="{CC80812D-832F-4A36-8DE6-DA56019A498E}" dt="2019-08-26T14:06:32.226" v="8017" actId="404"/>
          <ac:spMkLst>
            <pc:docMk/>
            <pc:sldMk cId="189196666" sldId="1238"/>
            <ac:spMk id="12" creationId="{E0F61208-9C7D-4E0C-AF64-2FAB06343FD3}"/>
          </ac:spMkLst>
        </pc:spChg>
        <pc:spChg chg="add mod">
          <ac:chgData name="萩原 秀明" userId="d7792d1e3cc3d7af" providerId="LiveId" clId="{CC80812D-832F-4A36-8DE6-DA56019A498E}" dt="2019-08-26T14:07:00.280" v="8027" actId="113"/>
          <ac:spMkLst>
            <pc:docMk/>
            <pc:sldMk cId="189196666" sldId="1238"/>
            <ac:spMk id="13" creationId="{3C4141B5-0EF5-4BC8-B0ED-C0B0C2CFBA30}"/>
          </ac:spMkLst>
        </pc:spChg>
        <pc:spChg chg="add mod">
          <ac:chgData name="萩原 秀明" userId="d7792d1e3cc3d7af" providerId="LiveId" clId="{CC80812D-832F-4A36-8DE6-DA56019A498E}" dt="2019-08-26T14:07:42.241" v="8036" actId="113"/>
          <ac:spMkLst>
            <pc:docMk/>
            <pc:sldMk cId="189196666" sldId="1238"/>
            <ac:spMk id="15" creationId="{C7F15A62-9BA5-42ED-956E-00F7B7A33925}"/>
          </ac:spMkLst>
        </pc:spChg>
        <pc:spChg chg="add mod">
          <ac:chgData name="萩原 秀明" userId="d7792d1e3cc3d7af" providerId="LiveId" clId="{CC80812D-832F-4A36-8DE6-DA56019A498E}" dt="2019-08-26T14:07:50.904" v="8040" actId="404"/>
          <ac:spMkLst>
            <pc:docMk/>
            <pc:sldMk cId="189196666" sldId="1238"/>
            <ac:spMk id="16" creationId="{CF0F175A-1E2F-4A3A-8DAD-1D3481113387}"/>
          </ac:spMkLst>
        </pc:spChg>
        <pc:spChg chg="add del mod">
          <ac:chgData name="萩原 秀明" userId="d7792d1e3cc3d7af" providerId="LiveId" clId="{CC80812D-832F-4A36-8DE6-DA56019A498E}" dt="2019-08-26T13:03:59.306" v="5301"/>
          <ac:spMkLst>
            <pc:docMk/>
            <pc:sldMk cId="189196666" sldId="1238"/>
            <ac:spMk id="24" creationId="{C3E7FDEA-AF56-46B6-B7FE-FD8A39205EAF}"/>
          </ac:spMkLst>
        </pc:spChg>
        <pc:spChg chg="add del mod">
          <ac:chgData name="萩原 秀明" userId="d7792d1e3cc3d7af" providerId="LiveId" clId="{CC80812D-832F-4A36-8DE6-DA56019A498E}" dt="2019-08-26T13:03:59.306" v="5301"/>
          <ac:spMkLst>
            <pc:docMk/>
            <pc:sldMk cId="189196666" sldId="1238"/>
            <ac:spMk id="25" creationId="{14502412-89FC-40A4-AB8A-A5CC7FE0D311}"/>
          </ac:spMkLst>
        </pc:spChg>
        <pc:spChg chg="add del mod">
          <ac:chgData name="萩原 秀明" userId="d7792d1e3cc3d7af" providerId="LiveId" clId="{CC80812D-832F-4A36-8DE6-DA56019A498E}" dt="2019-08-26T13:03:59.306" v="5301"/>
          <ac:spMkLst>
            <pc:docMk/>
            <pc:sldMk cId="189196666" sldId="1238"/>
            <ac:spMk id="26" creationId="{965FD9E9-656C-4EE7-A7AE-8E4F9C187753}"/>
          </ac:spMkLst>
        </pc:spChg>
        <pc:spChg chg="add del mod">
          <ac:chgData name="萩原 秀明" userId="d7792d1e3cc3d7af" providerId="LiveId" clId="{CC80812D-832F-4A36-8DE6-DA56019A498E}" dt="2019-08-26T13:03:59.306" v="5301"/>
          <ac:spMkLst>
            <pc:docMk/>
            <pc:sldMk cId="189196666" sldId="1238"/>
            <ac:spMk id="27" creationId="{F6BDAF96-C47B-4475-A784-71F255B7495A}"/>
          </ac:spMkLst>
        </pc:spChg>
        <pc:spChg chg="add del mod">
          <ac:chgData name="萩原 秀明" userId="d7792d1e3cc3d7af" providerId="LiveId" clId="{CC80812D-832F-4A36-8DE6-DA56019A498E}" dt="2019-08-26T13:03:59.306" v="5301"/>
          <ac:spMkLst>
            <pc:docMk/>
            <pc:sldMk cId="189196666" sldId="1238"/>
            <ac:spMk id="28" creationId="{116A8E7A-7128-442C-97B4-9C04B9F1F61B}"/>
          </ac:spMkLst>
        </pc:spChg>
        <pc:spChg chg="add del mod">
          <ac:chgData name="萩原 秀明" userId="d7792d1e3cc3d7af" providerId="LiveId" clId="{CC80812D-832F-4A36-8DE6-DA56019A498E}" dt="2019-08-26T13:03:59.306" v="5301"/>
          <ac:spMkLst>
            <pc:docMk/>
            <pc:sldMk cId="189196666" sldId="1238"/>
            <ac:spMk id="29" creationId="{30D2D215-92EA-4EE5-8DE8-B72C58F5EC89}"/>
          </ac:spMkLst>
        </pc:spChg>
        <pc:spChg chg="add del mod">
          <ac:chgData name="萩原 秀明" userId="d7792d1e3cc3d7af" providerId="LiveId" clId="{CC80812D-832F-4A36-8DE6-DA56019A498E}" dt="2019-08-26T13:03:59.306" v="5301"/>
          <ac:spMkLst>
            <pc:docMk/>
            <pc:sldMk cId="189196666" sldId="1238"/>
            <ac:spMk id="30" creationId="{6DFABED3-60C4-459C-92B8-F7A2C36FFE71}"/>
          </ac:spMkLst>
        </pc:spChg>
        <pc:spChg chg="add del mod">
          <ac:chgData name="萩原 秀明" userId="d7792d1e3cc3d7af" providerId="LiveId" clId="{CC80812D-832F-4A36-8DE6-DA56019A498E}" dt="2019-08-26T13:03:59.306" v="5301"/>
          <ac:spMkLst>
            <pc:docMk/>
            <pc:sldMk cId="189196666" sldId="1238"/>
            <ac:spMk id="31" creationId="{39D28746-4344-42EB-BDDD-B8C9CC0079A5}"/>
          </ac:spMkLst>
        </pc:spChg>
        <pc:spChg chg="add del mod">
          <ac:chgData name="萩原 秀明" userId="d7792d1e3cc3d7af" providerId="LiveId" clId="{CC80812D-832F-4A36-8DE6-DA56019A498E}" dt="2019-08-26T13:03:59.306" v="5301"/>
          <ac:spMkLst>
            <pc:docMk/>
            <pc:sldMk cId="189196666" sldId="1238"/>
            <ac:spMk id="32" creationId="{860A1DF7-ACAD-4EE5-8EE6-F9282BCC33AC}"/>
          </ac:spMkLst>
        </pc:spChg>
        <pc:spChg chg="add del mod">
          <ac:chgData name="萩原 秀明" userId="d7792d1e3cc3d7af" providerId="LiveId" clId="{CC80812D-832F-4A36-8DE6-DA56019A498E}" dt="2019-08-26T13:03:59.306" v="5301"/>
          <ac:spMkLst>
            <pc:docMk/>
            <pc:sldMk cId="189196666" sldId="1238"/>
            <ac:spMk id="33" creationId="{9029A19B-5402-47FC-80F4-E28324715488}"/>
          </ac:spMkLst>
        </pc:spChg>
        <pc:spChg chg="add del mod">
          <ac:chgData name="萩原 秀明" userId="d7792d1e3cc3d7af" providerId="LiveId" clId="{CC80812D-832F-4A36-8DE6-DA56019A498E}" dt="2019-08-26T13:03:59.306" v="5301"/>
          <ac:spMkLst>
            <pc:docMk/>
            <pc:sldMk cId="189196666" sldId="1238"/>
            <ac:spMk id="34" creationId="{63E53519-4B65-4A5E-9FD9-29D0C71A6010}"/>
          </ac:spMkLst>
        </pc:spChg>
        <pc:spChg chg="add del mod">
          <ac:chgData name="萩原 秀明" userId="d7792d1e3cc3d7af" providerId="LiveId" clId="{CC80812D-832F-4A36-8DE6-DA56019A498E}" dt="2019-08-26T13:03:59.306" v="5301"/>
          <ac:spMkLst>
            <pc:docMk/>
            <pc:sldMk cId="189196666" sldId="1238"/>
            <ac:spMk id="35" creationId="{7B0298C1-9B03-446C-9EF4-5EFB1A5346D6}"/>
          </ac:spMkLst>
        </pc:spChg>
        <pc:spChg chg="add del mod">
          <ac:chgData name="萩原 秀明" userId="d7792d1e3cc3d7af" providerId="LiveId" clId="{CC80812D-832F-4A36-8DE6-DA56019A498E}" dt="2019-08-26T13:03:59.306" v="5301"/>
          <ac:spMkLst>
            <pc:docMk/>
            <pc:sldMk cId="189196666" sldId="1238"/>
            <ac:spMk id="36" creationId="{791B8146-5102-4100-9533-1A3FACC6D3F4}"/>
          </ac:spMkLst>
        </pc:spChg>
        <pc:spChg chg="add del mod">
          <ac:chgData name="萩原 秀明" userId="d7792d1e3cc3d7af" providerId="LiveId" clId="{CC80812D-832F-4A36-8DE6-DA56019A498E}" dt="2019-08-26T13:03:59.306" v="5301"/>
          <ac:spMkLst>
            <pc:docMk/>
            <pc:sldMk cId="189196666" sldId="1238"/>
            <ac:spMk id="37" creationId="{25BEC478-E24C-471A-94FD-5C6286E1D734}"/>
          </ac:spMkLst>
        </pc:spChg>
        <pc:spChg chg="add del mod">
          <ac:chgData name="萩原 秀明" userId="d7792d1e3cc3d7af" providerId="LiveId" clId="{CC80812D-832F-4A36-8DE6-DA56019A498E}" dt="2019-08-26T13:03:59.306" v="5301"/>
          <ac:spMkLst>
            <pc:docMk/>
            <pc:sldMk cId="189196666" sldId="1238"/>
            <ac:spMk id="38" creationId="{256CF7D5-D445-407E-91F3-256974A0BE94}"/>
          </ac:spMkLst>
        </pc:spChg>
        <pc:spChg chg="add del mod">
          <ac:chgData name="萩原 秀明" userId="d7792d1e3cc3d7af" providerId="LiveId" clId="{CC80812D-832F-4A36-8DE6-DA56019A498E}" dt="2019-08-26T13:03:59.306" v="5301"/>
          <ac:spMkLst>
            <pc:docMk/>
            <pc:sldMk cId="189196666" sldId="1238"/>
            <ac:spMk id="39" creationId="{C57F1DAD-8F8A-4071-A0B5-39E3508AB301}"/>
          </ac:spMkLst>
        </pc:spChg>
        <pc:spChg chg="add del mod">
          <ac:chgData name="萩原 秀明" userId="d7792d1e3cc3d7af" providerId="LiveId" clId="{CC80812D-832F-4A36-8DE6-DA56019A498E}" dt="2019-08-26T13:03:59.306" v="5301"/>
          <ac:spMkLst>
            <pc:docMk/>
            <pc:sldMk cId="189196666" sldId="1238"/>
            <ac:spMk id="40" creationId="{3C840CB8-C424-4CA9-83EB-7EA16F12B339}"/>
          </ac:spMkLst>
        </pc:spChg>
        <pc:spChg chg="add del mod">
          <ac:chgData name="萩原 秀明" userId="d7792d1e3cc3d7af" providerId="LiveId" clId="{CC80812D-832F-4A36-8DE6-DA56019A498E}" dt="2019-08-26T13:03:59.306" v="5301"/>
          <ac:spMkLst>
            <pc:docMk/>
            <pc:sldMk cId="189196666" sldId="1238"/>
            <ac:spMk id="41" creationId="{0954026B-B262-4F7E-A75A-FC4165E1611D}"/>
          </ac:spMkLst>
        </pc:spChg>
        <pc:spChg chg="add del mod">
          <ac:chgData name="萩原 秀明" userId="d7792d1e3cc3d7af" providerId="LiveId" clId="{CC80812D-832F-4A36-8DE6-DA56019A498E}" dt="2019-08-26T13:03:59.306" v="5301"/>
          <ac:spMkLst>
            <pc:docMk/>
            <pc:sldMk cId="189196666" sldId="1238"/>
            <ac:spMk id="42" creationId="{099EE1F9-511C-4789-8309-DFF4D8DE3371}"/>
          </ac:spMkLst>
        </pc:spChg>
        <pc:spChg chg="add del mod">
          <ac:chgData name="萩原 秀明" userId="d7792d1e3cc3d7af" providerId="LiveId" clId="{CC80812D-832F-4A36-8DE6-DA56019A498E}" dt="2019-08-26T13:03:59.306" v="5301"/>
          <ac:spMkLst>
            <pc:docMk/>
            <pc:sldMk cId="189196666" sldId="1238"/>
            <ac:spMk id="43" creationId="{07B07403-ED6C-4E1B-8DB2-CBDD1E63A480}"/>
          </ac:spMkLst>
        </pc:spChg>
        <pc:spChg chg="add del mod">
          <ac:chgData name="萩原 秀明" userId="d7792d1e3cc3d7af" providerId="LiveId" clId="{CC80812D-832F-4A36-8DE6-DA56019A498E}" dt="2019-08-26T13:03:59.306" v="5301"/>
          <ac:spMkLst>
            <pc:docMk/>
            <pc:sldMk cId="189196666" sldId="1238"/>
            <ac:spMk id="44" creationId="{B308FDA4-3516-4930-90CB-9E0715CB8471}"/>
          </ac:spMkLst>
        </pc:spChg>
        <pc:spChg chg="add del mod">
          <ac:chgData name="萩原 秀明" userId="d7792d1e3cc3d7af" providerId="LiveId" clId="{CC80812D-832F-4A36-8DE6-DA56019A498E}" dt="2019-08-26T13:03:59.306" v="5301"/>
          <ac:spMkLst>
            <pc:docMk/>
            <pc:sldMk cId="189196666" sldId="1238"/>
            <ac:spMk id="45" creationId="{B1481716-0987-4D66-9854-F3CB8F6B625E}"/>
          </ac:spMkLst>
        </pc:spChg>
        <pc:spChg chg="add del mod">
          <ac:chgData name="萩原 秀明" userId="d7792d1e3cc3d7af" providerId="LiveId" clId="{CC80812D-832F-4A36-8DE6-DA56019A498E}" dt="2019-08-26T13:03:59.306" v="5301"/>
          <ac:spMkLst>
            <pc:docMk/>
            <pc:sldMk cId="189196666" sldId="1238"/>
            <ac:spMk id="46" creationId="{9156AA2D-D89A-4744-A598-6D22B92C1D68}"/>
          </ac:spMkLst>
        </pc:spChg>
        <pc:spChg chg="add del mod">
          <ac:chgData name="萩原 秀明" userId="d7792d1e3cc3d7af" providerId="LiveId" clId="{CC80812D-832F-4A36-8DE6-DA56019A498E}" dt="2019-08-26T13:03:59.306" v="5301"/>
          <ac:spMkLst>
            <pc:docMk/>
            <pc:sldMk cId="189196666" sldId="1238"/>
            <ac:spMk id="47" creationId="{7991628F-376B-4D9D-AEA3-8ADB1F62E259}"/>
          </ac:spMkLst>
        </pc:spChg>
        <pc:spChg chg="add del mod">
          <ac:chgData name="萩原 秀明" userId="d7792d1e3cc3d7af" providerId="LiveId" clId="{CC80812D-832F-4A36-8DE6-DA56019A498E}" dt="2019-08-26T13:03:59.306" v="5301"/>
          <ac:spMkLst>
            <pc:docMk/>
            <pc:sldMk cId="189196666" sldId="1238"/>
            <ac:spMk id="48" creationId="{276E1598-DD5B-41B3-8517-73C3EBB3AFEA}"/>
          </ac:spMkLst>
        </pc:spChg>
        <pc:spChg chg="add del mod">
          <ac:chgData name="萩原 秀明" userId="d7792d1e3cc3d7af" providerId="LiveId" clId="{CC80812D-832F-4A36-8DE6-DA56019A498E}" dt="2019-08-26T13:03:59.306" v="5301"/>
          <ac:spMkLst>
            <pc:docMk/>
            <pc:sldMk cId="189196666" sldId="1238"/>
            <ac:spMk id="49" creationId="{D1042099-328F-4EAC-9B2A-EEFB0A9B003A}"/>
          </ac:spMkLst>
        </pc:spChg>
        <pc:spChg chg="add del mod">
          <ac:chgData name="萩原 秀明" userId="d7792d1e3cc3d7af" providerId="LiveId" clId="{CC80812D-832F-4A36-8DE6-DA56019A498E}" dt="2019-08-26T13:03:59.306" v="5301"/>
          <ac:spMkLst>
            <pc:docMk/>
            <pc:sldMk cId="189196666" sldId="1238"/>
            <ac:spMk id="50" creationId="{704A84B8-FE41-44F1-945A-18075FBF2295}"/>
          </ac:spMkLst>
        </pc:spChg>
        <pc:spChg chg="add del mod">
          <ac:chgData name="萩原 秀明" userId="d7792d1e3cc3d7af" providerId="LiveId" clId="{CC80812D-832F-4A36-8DE6-DA56019A498E}" dt="2019-08-26T13:03:59.306" v="5301"/>
          <ac:spMkLst>
            <pc:docMk/>
            <pc:sldMk cId="189196666" sldId="1238"/>
            <ac:spMk id="51" creationId="{93877279-C7B3-46C8-9DC0-605E5973CCB1}"/>
          </ac:spMkLst>
        </pc:spChg>
        <pc:spChg chg="add mod">
          <ac:chgData name="萩原 秀明" userId="d7792d1e3cc3d7af" providerId="LiveId" clId="{CC80812D-832F-4A36-8DE6-DA56019A498E}" dt="2019-08-26T14:09:57.963" v="8064" actId="113"/>
          <ac:spMkLst>
            <pc:docMk/>
            <pc:sldMk cId="189196666" sldId="1238"/>
            <ac:spMk id="52" creationId="{A50D0BE4-1262-4978-A548-23C497A6A68A}"/>
          </ac:spMkLst>
        </pc:spChg>
        <pc:spChg chg="add mod">
          <ac:chgData name="萩原 秀明" userId="d7792d1e3cc3d7af" providerId="LiveId" clId="{CC80812D-832F-4A36-8DE6-DA56019A498E}" dt="2019-08-26T14:10:04.978" v="8067" actId="403"/>
          <ac:spMkLst>
            <pc:docMk/>
            <pc:sldMk cId="189196666" sldId="1238"/>
            <ac:spMk id="53" creationId="{85AED887-31FB-4C98-95A5-CE1B7637B486}"/>
          </ac:spMkLst>
        </pc:spChg>
        <pc:spChg chg="add mod">
          <ac:chgData name="萩原 秀明" userId="d7792d1e3cc3d7af" providerId="LiveId" clId="{CC80812D-832F-4A36-8DE6-DA56019A498E}" dt="2019-08-26T13:52:32.762" v="7652" actId="1037"/>
          <ac:spMkLst>
            <pc:docMk/>
            <pc:sldMk cId="189196666" sldId="1238"/>
            <ac:spMk id="54" creationId="{3A788841-EC40-48E4-B476-030E453B6793}"/>
          </ac:spMkLst>
        </pc:spChg>
        <pc:spChg chg="add mod">
          <ac:chgData name="萩原 秀明" userId="d7792d1e3cc3d7af" providerId="LiveId" clId="{CC80812D-832F-4A36-8DE6-DA56019A498E}" dt="2019-08-26T14:08:20.644" v="8051" actId="113"/>
          <ac:spMkLst>
            <pc:docMk/>
            <pc:sldMk cId="189196666" sldId="1238"/>
            <ac:spMk id="55" creationId="{A3D9E356-1E62-4157-9F7A-6E4242A9E34B}"/>
          </ac:spMkLst>
        </pc:spChg>
        <pc:spChg chg="add mod">
          <ac:chgData name="萩原 秀明" userId="d7792d1e3cc3d7af" providerId="LiveId" clId="{CC80812D-832F-4A36-8DE6-DA56019A498E}" dt="2019-08-26T13:52:52.053" v="7654" actId="14100"/>
          <ac:spMkLst>
            <pc:docMk/>
            <pc:sldMk cId="189196666" sldId="1238"/>
            <ac:spMk id="57" creationId="{6043E969-FD83-432A-9527-93756ACBE054}"/>
          </ac:spMkLst>
        </pc:spChg>
        <pc:spChg chg="add mod">
          <ac:chgData name="萩原 秀明" userId="d7792d1e3cc3d7af" providerId="LiveId" clId="{CC80812D-832F-4A36-8DE6-DA56019A498E}" dt="2019-08-26T13:52:59.085" v="7655" actId="14100"/>
          <ac:spMkLst>
            <pc:docMk/>
            <pc:sldMk cId="189196666" sldId="1238"/>
            <ac:spMk id="59" creationId="{F9EE20DE-15ED-4898-94C4-FA9623B52A11}"/>
          </ac:spMkLst>
        </pc:spChg>
        <pc:spChg chg="add mod">
          <ac:chgData name="萩原 秀明" userId="d7792d1e3cc3d7af" providerId="LiveId" clId="{CC80812D-832F-4A36-8DE6-DA56019A498E}" dt="2019-08-26T13:53:03.173" v="7656" actId="14100"/>
          <ac:spMkLst>
            <pc:docMk/>
            <pc:sldMk cId="189196666" sldId="1238"/>
            <ac:spMk id="60" creationId="{942B680B-84AA-4CAC-8660-2CAB0494406C}"/>
          </ac:spMkLst>
        </pc:spChg>
        <pc:spChg chg="add mod">
          <ac:chgData name="萩原 秀明" userId="d7792d1e3cc3d7af" providerId="LiveId" clId="{CC80812D-832F-4A36-8DE6-DA56019A498E}" dt="2019-08-26T13:53:07.781" v="7657" actId="14100"/>
          <ac:spMkLst>
            <pc:docMk/>
            <pc:sldMk cId="189196666" sldId="1238"/>
            <ac:spMk id="61" creationId="{E1638CC9-C740-4E28-A7A1-2448E42EB1F4}"/>
          </ac:spMkLst>
        </pc:spChg>
        <pc:spChg chg="add mod">
          <ac:chgData name="萩原 秀明" userId="d7792d1e3cc3d7af" providerId="LiveId" clId="{CC80812D-832F-4A36-8DE6-DA56019A498E}" dt="2019-08-26T13:59:12.623" v="7994" actId="1037"/>
          <ac:spMkLst>
            <pc:docMk/>
            <pc:sldMk cId="189196666" sldId="1238"/>
            <ac:spMk id="64" creationId="{527EE277-A9CA-49DF-A035-3174D004F06B}"/>
          </ac:spMkLst>
        </pc:spChg>
        <pc:spChg chg="add mod">
          <ac:chgData name="萩原 秀明" userId="d7792d1e3cc3d7af" providerId="LiveId" clId="{CC80812D-832F-4A36-8DE6-DA56019A498E}" dt="2019-08-26T14:09:48.177" v="8063" actId="3064"/>
          <ac:spMkLst>
            <pc:docMk/>
            <pc:sldMk cId="189196666" sldId="1238"/>
            <ac:spMk id="65" creationId="{1D0257B5-3B1F-447E-9807-9131823EB4BE}"/>
          </ac:spMkLst>
        </pc:spChg>
        <pc:spChg chg="add mod">
          <ac:chgData name="萩原 秀明" userId="d7792d1e3cc3d7af" providerId="LiveId" clId="{CC80812D-832F-4A36-8DE6-DA56019A498E}" dt="2019-08-26T14:09:48.177" v="8063" actId="3064"/>
          <ac:spMkLst>
            <pc:docMk/>
            <pc:sldMk cId="189196666" sldId="1238"/>
            <ac:spMk id="66" creationId="{DEDA2097-B203-477C-B88D-9D640DC45036}"/>
          </ac:spMkLst>
        </pc:spChg>
        <pc:spChg chg="add mod">
          <ac:chgData name="萩原 秀明" userId="d7792d1e3cc3d7af" providerId="LiveId" clId="{CC80812D-832F-4A36-8DE6-DA56019A498E}" dt="2019-08-26T14:09:48.177" v="8063" actId="3064"/>
          <ac:spMkLst>
            <pc:docMk/>
            <pc:sldMk cId="189196666" sldId="1238"/>
            <ac:spMk id="67" creationId="{C7D93566-2E15-4808-B135-85B9A263E293}"/>
          </ac:spMkLst>
        </pc:spChg>
        <pc:spChg chg="add mod">
          <ac:chgData name="萩原 秀明" userId="d7792d1e3cc3d7af" providerId="LiveId" clId="{CC80812D-832F-4A36-8DE6-DA56019A498E}" dt="2019-08-26T14:09:48.177" v="8063" actId="3064"/>
          <ac:spMkLst>
            <pc:docMk/>
            <pc:sldMk cId="189196666" sldId="1238"/>
            <ac:spMk id="68" creationId="{D043B85F-AABC-4B50-9734-164DDEA4589E}"/>
          </ac:spMkLst>
        </pc:spChg>
        <pc:spChg chg="add mod">
          <ac:chgData name="萩原 秀明" userId="d7792d1e3cc3d7af" providerId="LiveId" clId="{CC80812D-832F-4A36-8DE6-DA56019A498E}" dt="2019-08-26T14:09:48.177" v="8063" actId="3064"/>
          <ac:spMkLst>
            <pc:docMk/>
            <pc:sldMk cId="189196666" sldId="1238"/>
            <ac:spMk id="69" creationId="{DAFAF1B6-DA2A-4EDC-8DD8-C6DB808C94B6}"/>
          </ac:spMkLst>
        </pc:spChg>
        <pc:spChg chg="add mod">
          <ac:chgData name="萩原 秀明" userId="d7792d1e3cc3d7af" providerId="LiveId" clId="{CC80812D-832F-4A36-8DE6-DA56019A498E}" dt="2019-08-26T13:52:04.250" v="7647" actId="1037"/>
          <ac:spMkLst>
            <pc:docMk/>
            <pc:sldMk cId="189196666" sldId="1238"/>
            <ac:spMk id="70" creationId="{D3C5B2DF-3E2E-4405-A54C-6DB7052F50D7}"/>
          </ac:spMkLst>
        </pc:spChg>
        <pc:spChg chg="add mod">
          <ac:chgData name="萩原 秀明" userId="d7792d1e3cc3d7af" providerId="LiveId" clId="{CC80812D-832F-4A36-8DE6-DA56019A498E}" dt="2019-08-26T13:52:32.762" v="7652" actId="1037"/>
          <ac:spMkLst>
            <pc:docMk/>
            <pc:sldMk cId="189196666" sldId="1238"/>
            <ac:spMk id="71" creationId="{6FE5CEA4-56D4-40FF-9F9F-CEA39B798CA1}"/>
          </ac:spMkLst>
        </pc:spChg>
        <pc:spChg chg="add mod">
          <ac:chgData name="萩原 秀明" userId="d7792d1e3cc3d7af" providerId="LiveId" clId="{CC80812D-832F-4A36-8DE6-DA56019A498E}" dt="2019-08-26T13:52:32.762" v="7652" actId="1037"/>
          <ac:spMkLst>
            <pc:docMk/>
            <pc:sldMk cId="189196666" sldId="1238"/>
            <ac:spMk id="72" creationId="{C76AE148-F7A4-4CDD-BDFD-0DF530F58C7C}"/>
          </ac:spMkLst>
        </pc:spChg>
        <pc:spChg chg="add mod">
          <ac:chgData name="萩原 秀明" userId="d7792d1e3cc3d7af" providerId="LiveId" clId="{CC80812D-832F-4A36-8DE6-DA56019A498E}" dt="2019-08-26T13:52:32.762" v="7652" actId="1037"/>
          <ac:spMkLst>
            <pc:docMk/>
            <pc:sldMk cId="189196666" sldId="1238"/>
            <ac:spMk id="73" creationId="{39498C3B-2766-4E16-95AC-8DC96A40ED40}"/>
          </ac:spMkLst>
        </pc:spChg>
        <pc:spChg chg="add mod">
          <ac:chgData name="萩原 秀明" userId="d7792d1e3cc3d7af" providerId="LiveId" clId="{CC80812D-832F-4A36-8DE6-DA56019A498E}" dt="2019-08-26T13:52:32.762" v="7652" actId="1037"/>
          <ac:spMkLst>
            <pc:docMk/>
            <pc:sldMk cId="189196666" sldId="1238"/>
            <ac:spMk id="74" creationId="{362432EC-CA2B-4689-A85E-333D9B5CB092}"/>
          </ac:spMkLst>
        </pc:spChg>
        <pc:spChg chg="add mod">
          <ac:chgData name="萩原 秀明" userId="d7792d1e3cc3d7af" providerId="LiveId" clId="{CC80812D-832F-4A36-8DE6-DA56019A498E}" dt="2019-08-26T13:52:32.762" v="7652" actId="1037"/>
          <ac:spMkLst>
            <pc:docMk/>
            <pc:sldMk cId="189196666" sldId="1238"/>
            <ac:spMk id="75" creationId="{8FFF2099-3B57-4EB6-90B6-23F69CE63853}"/>
          </ac:spMkLst>
        </pc:spChg>
        <pc:spChg chg="add mod">
          <ac:chgData name="萩原 秀明" userId="d7792d1e3cc3d7af" providerId="LiveId" clId="{CC80812D-832F-4A36-8DE6-DA56019A498E}" dt="2019-08-26T13:58:42.065" v="7988" actId="6549"/>
          <ac:spMkLst>
            <pc:docMk/>
            <pc:sldMk cId="189196666" sldId="1238"/>
            <ac:spMk id="76" creationId="{9094E05D-7AEF-492B-A4F2-DB57EAEE47EC}"/>
          </ac:spMkLst>
        </pc:spChg>
        <pc:spChg chg="add mod">
          <ac:chgData name="萩原 秀明" userId="d7792d1e3cc3d7af" providerId="LiveId" clId="{CC80812D-832F-4A36-8DE6-DA56019A498E}" dt="2019-08-26T13:57:34.382" v="7982" actId="6549"/>
          <ac:spMkLst>
            <pc:docMk/>
            <pc:sldMk cId="189196666" sldId="1238"/>
            <ac:spMk id="87" creationId="{AC06B954-9570-423C-B287-239FF1AF6188}"/>
          </ac:spMkLst>
        </pc:spChg>
        <pc:spChg chg="add del mod">
          <ac:chgData name="萩原 秀明" userId="d7792d1e3cc3d7af" providerId="LiveId" clId="{CC80812D-832F-4A36-8DE6-DA56019A498E}" dt="2019-08-26T13:54:27.485" v="7728" actId="478"/>
          <ac:spMkLst>
            <pc:docMk/>
            <pc:sldMk cId="189196666" sldId="1238"/>
            <ac:spMk id="98" creationId="{77E31D06-3542-452D-8775-C6FDADC661D4}"/>
          </ac:spMkLst>
        </pc:spChg>
        <pc:spChg chg="add mod">
          <ac:chgData name="萩原 秀明" userId="d7792d1e3cc3d7af" providerId="LiveId" clId="{CC80812D-832F-4A36-8DE6-DA56019A498E}" dt="2019-08-26T13:54:53.561" v="7808"/>
          <ac:spMkLst>
            <pc:docMk/>
            <pc:sldMk cId="189196666" sldId="1238"/>
            <ac:spMk id="109" creationId="{EF020B20-C085-419E-A8C3-62308028D716}"/>
          </ac:spMkLst>
        </pc:spChg>
        <pc:spChg chg="add mod">
          <ac:chgData name="萩原 秀明" userId="d7792d1e3cc3d7af" providerId="LiveId" clId="{CC80812D-832F-4A36-8DE6-DA56019A498E}" dt="2019-08-26T13:56:09.847" v="7893" actId="6549"/>
          <ac:spMkLst>
            <pc:docMk/>
            <pc:sldMk cId="189196666" sldId="1238"/>
            <ac:spMk id="124" creationId="{F51ECAF9-0749-4753-BFA6-B1716B788874}"/>
          </ac:spMkLst>
        </pc:spChg>
        <pc:spChg chg="add mod">
          <ac:chgData name="萩原 秀明" userId="d7792d1e3cc3d7af" providerId="LiveId" clId="{CC80812D-832F-4A36-8DE6-DA56019A498E}" dt="2019-08-26T13:57:44.415" v="7983" actId="404"/>
          <ac:spMkLst>
            <pc:docMk/>
            <pc:sldMk cId="189196666" sldId="1238"/>
            <ac:spMk id="135" creationId="{A836944E-158D-4510-B1D5-F52846D57D5F}"/>
          </ac:spMkLst>
        </pc:spChg>
        <pc:grpChg chg="add mod">
          <ac:chgData name="萩原 秀明" userId="d7792d1e3cc3d7af" providerId="LiveId" clId="{CC80812D-832F-4A36-8DE6-DA56019A498E}" dt="2019-08-26T13:55:54.322" v="7891" actId="1036"/>
          <ac:grpSpMkLst>
            <pc:docMk/>
            <pc:sldMk cId="189196666" sldId="1238"/>
            <ac:grpSpMk id="18" creationId="{5DF343CA-EBAD-48EC-A327-8CE7C90772C9}"/>
          </ac:grpSpMkLst>
        </pc:grpChg>
        <pc:grpChg chg="add mod">
          <ac:chgData name="萩原 秀明" userId="d7792d1e3cc3d7af" providerId="LiveId" clId="{CC80812D-832F-4A36-8DE6-DA56019A498E}" dt="2019-08-26T13:57:09.959" v="7972" actId="1036"/>
          <ac:grpSpMkLst>
            <pc:docMk/>
            <pc:sldMk cId="189196666" sldId="1238"/>
            <ac:grpSpMk id="77" creationId="{E9DF5C90-758D-4ED8-808E-DD27A64A6829}"/>
          </ac:grpSpMkLst>
        </pc:grpChg>
        <pc:grpChg chg="mod">
          <ac:chgData name="萩原 秀明" userId="d7792d1e3cc3d7af" providerId="LiveId" clId="{CC80812D-832F-4A36-8DE6-DA56019A498E}" dt="2019-08-26T13:57:09.959" v="7972" actId="1036"/>
          <ac:grpSpMkLst>
            <pc:docMk/>
            <pc:sldMk cId="189196666" sldId="1238"/>
            <ac:grpSpMk id="79" creationId="{666F35C0-A471-4B13-BE0E-1F98BAE70CAF}"/>
          </ac:grpSpMkLst>
        </pc:grpChg>
        <pc:grpChg chg="add mod">
          <ac:chgData name="萩原 秀明" userId="d7792d1e3cc3d7af" providerId="LiveId" clId="{CC80812D-832F-4A36-8DE6-DA56019A498E}" dt="2019-08-26T13:57:13.320" v="7974" actId="1035"/>
          <ac:grpSpMkLst>
            <pc:docMk/>
            <pc:sldMk cId="189196666" sldId="1238"/>
            <ac:grpSpMk id="88" creationId="{8C2273AF-0A7F-40F8-B469-29DD0090A45B}"/>
          </ac:grpSpMkLst>
        </pc:grpChg>
        <pc:grpChg chg="mod">
          <ac:chgData name="萩原 秀明" userId="d7792d1e3cc3d7af" providerId="LiveId" clId="{CC80812D-832F-4A36-8DE6-DA56019A498E}" dt="2019-08-26T13:57:13.320" v="7974" actId="1035"/>
          <ac:grpSpMkLst>
            <pc:docMk/>
            <pc:sldMk cId="189196666" sldId="1238"/>
            <ac:grpSpMk id="90" creationId="{D4E9A530-F4FE-4592-8BBE-2848CAF4FF70}"/>
          </ac:grpSpMkLst>
        </pc:grpChg>
        <pc:grpChg chg="add del mod">
          <ac:chgData name="萩原 秀明" userId="d7792d1e3cc3d7af" providerId="LiveId" clId="{CC80812D-832F-4A36-8DE6-DA56019A498E}" dt="2019-08-26T13:54:27.485" v="7728" actId="478"/>
          <ac:grpSpMkLst>
            <pc:docMk/>
            <pc:sldMk cId="189196666" sldId="1238"/>
            <ac:grpSpMk id="99" creationId="{211A8BAF-7365-48FD-8C1F-CEB03E6465F5}"/>
          </ac:grpSpMkLst>
        </pc:grpChg>
        <pc:grpChg chg="mod">
          <ac:chgData name="萩原 秀明" userId="d7792d1e3cc3d7af" providerId="LiveId" clId="{CC80812D-832F-4A36-8DE6-DA56019A498E}" dt="2019-08-26T13:54:22.574" v="7727" actId="1036"/>
          <ac:grpSpMkLst>
            <pc:docMk/>
            <pc:sldMk cId="189196666" sldId="1238"/>
            <ac:grpSpMk id="101" creationId="{9D671AC1-079F-48F0-9E8E-E6DB4FC3A302}"/>
          </ac:grpSpMkLst>
        </pc:grpChg>
        <pc:grpChg chg="add mod">
          <ac:chgData name="萩原 秀明" userId="d7792d1e3cc3d7af" providerId="LiveId" clId="{CC80812D-832F-4A36-8DE6-DA56019A498E}" dt="2019-08-26T13:54:38.594" v="7748" actId="1036"/>
          <ac:grpSpMkLst>
            <pc:docMk/>
            <pc:sldMk cId="189196666" sldId="1238"/>
            <ac:grpSpMk id="110" creationId="{F3F37C3B-2D56-485E-B76D-059E798DD6C4}"/>
          </ac:grpSpMkLst>
        </pc:grpChg>
        <pc:grpChg chg="mod">
          <ac:chgData name="萩原 秀明" userId="d7792d1e3cc3d7af" providerId="LiveId" clId="{CC80812D-832F-4A36-8DE6-DA56019A498E}" dt="2019-08-26T13:54:38.594" v="7748" actId="1036"/>
          <ac:grpSpMkLst>
            <pc:docMk/>
            <pc:sldMk cId="189196666" sldId="1238"/>
            <ac:grpSpMk id="112" creationId="{5289CF17-45A8-46A7-BDE0-3F721BE67980}"/>
          </ac:grpSpMkLst>
        </pc:grpChg>
        <pc:grpChg chg="add del mod">
          <ac:chgData name="萩原 秀明" userId="d7792d1e3cc3d7af" providerId="LiveId" clId="{CC80812D-832F-4A36-8DE6-DA56019A498E}" dt="2019-08-26T13:54:41.610" v="7749" actId="478"/>
          <ac:grpSpMkLst>
            <pc:docMk/>
            <pc:sldMk cId="189196666" sldId="1238"/>
            <ac:grpSpMk id="120" creationId="{A7387733-DF32-44DE-8CFA-EEC0BEA44000}"/>
          </ac:grpSpMkLst>
        </pc:grpChg>
        <pc:grpChg chg="add mod">
          <ac:chgData name="萩原 秀明" userId="d7792d1e3cc3d7af" providerId="LiveId" clId="{CC80812D-832F-4A36-8DE6-DA56019A498E}" dt="2019-08-26T13:57:20.225" v="7978" actId="1035"/>
          <ac:grpSpMkLst>
            <pc:docMk/>
            <pc:sldMk cId="189196666" sldId="1238"/>
            <ac:grpSpMk id="125" creationId="{69A0BE6C-65F0-4CEE-9C87-AAE9956D8BC8}"/>
          </ac:grpSpMkLst>
        </pc:grpChg>
        <pc:grpChg chg="mod">
          <ac:chgData name="萩原 秀明" userId="d7792d1e3cc3d7af" providerId="LiveId" clId="{CC80812D-832F-4A36-8DE6-DA56019A498E}" dt="2019-08-26T13:57:20.225" v="7978" actId="1035"/>
          <ac:grpSpMkLst>
            <pc:docMk/>
            <pc:sldMk cId="189196666" sldId="1238"/>
            <ac:grpSpMk id="127" creationId="{EBC7C233-562D-415E-9C54-34BBEF2E2462}"/>
          </ac:grpSpMkLst>
        </pc:grpChg>
        <pc:grpChg chg="add mod">
          <ac:chgData name="萩原 秀明" userId="d7792d1e3cc3d7af" providerId="LiveId" clId="{CC80812D-832F-4A36-8DE6-DA56019A498E}" dt="2019-08-26T13:57:16.267" v="7975" actId="1036"/>
          <ac:grpSpMkLst>
            <pc:docMk/>
            <pc:sldMk cId="189196666" sldId="1238"/>
            <ac:grpSpMk id="136" creationId="{3D3DD401-2081-45FC-941A-24804BBBBB7A}"/>
          </ac:grpSpMkLst>
        </pc:grpChg>
        <pc:grpChg chg="mod">
          <ac:chgData name="萩原 秀明" userId="d7792d1e3cc3d7af" providerId="LiveId" clId="{CC80812D-832F-4A36-8DE6-DA56019A498E}" dt="2019-08-26T13:57:16.267" v="7975" actId="1036"/>
          <ac:grpSpMkLst>
            <pc:docMk/>
            <pc:sldMk cId="189196666" sldId="1238"/>
            <ac:grpSpMk id="138" creationId="{EE82744A-25E1-403A-AC7F-E80E0AE79161}"/>
          </ac:grpSpMkLst>
        </pc:grpChg>
        <pc:picChg chg="add mod">
          <ac:chgData name="萩原 秀明" userId="d7792d1e3cc3d7af" providerId="LiveId" clId="{CC80812D-832F-4A36-8DE6-DA56019A498E}" dt="2019-08-26T13:55:45.624" v="7888" actId="1076"/>
          <ac:picMkLst>
            <pc:docMk/>
            <pc:sldMk cId="189196666" sldId="1238"/>
            <ac:picMk id="23" creationId="{7AB5971C-B6ED-4F2A-810C-15806EACF7B9}"/>
          </ac:picMkLst>
        </pc:picChg>
        <pc:cxnChg chg="add mod">
          <ac:chgData name="萩原 秀明" userId="d7792d1e3cc3d7af" providerId="LiveId" clId="{CC80812D-832F-4A36-8DE6-DA56019A498E}" dt="2019-08-26T13:52:32.762" v="7652" actId="1037"/>
          <ac:cxnSpMkLst>
            <pc:docMk/>
            <pc:sldMk cId="189196666" sldId="1238"/>
            <ac:cxnSpMk id="14" creationId="{CEE85F93-A218-4797-802B-B2278E292B19}"/>
          </ac:cxnSpMkLst>
        </pc:cxnChg>
        <pc:cxnChg chg="add del mod">
          <ac:chgData name="萩原 秀明" userId="d7792d1e3cc3d7af" providerId="LiveId" clId="{CC80812D-832F-4A36-8DE6-DA56019A498E}" dt="2019-08-26T01:16:15.644" v="5008" actId="478"/>
          <ac:cxnSpMkLst>
            <pc:docMk/>
            <pc:sldMk cId="189196666" sldId="1238"/>
            <ac:cxnSpMk id="17" creationId="{FC7A4DE1-17B1-4D8E-B45D-7DD9522AE570}"/>
          </ac:cxnSpMkLst>
        </pc:cxnChg>
        <pc:cxnChg chg="add mod">
          <ac:chgData name="萩原 秀明" userId="d7792d1e3cc3d7af" providerId="LiveId" clId="{CC80812D-832F-4A36-8DE6-DA56019A498E}" dt="2019-08-26T13:52:32.762" v="7652" actId="1037"/>
          <ac:cxnSpMkLst>
            <pc:docMk/>
            <pc:sldMk cId="189196666" sldId="1238"/>
            <ac:cxnSpMk id="22" creationId="{E2EDAB93-F725-4FC8-9E64-F6BBDFF4093A}"/>
          </ac:cxnSpMkLst>
        </pc:cxnChg>
        <pc:cxnChg chg="add del mod">
          <ac:chgData name="萩原 秀明" userId="d7792d1e3cc3d7af" providerId="LiveId" clId="{CC80812D-832F-4A36-8DE6-DA56019A498E}" dt="2019-08-26T13:09:24.499" v="5417" actId="478"/>
          <ac:cxnSpMkLst>
            <pc:docMk/>
            <pc:sldMk cId="189196666" sldId="1238"/>
            <ac:cxnSpMk id="56" creationId="{0BFDE57D-5609-4F5B-8DE2-B654F3CA2546}"/>
          </ac:cxnSpMkLst>
        </pc:cxnChg>
        <pc:cxnChg chg="add del mod">
          <ac:chgData name="萩原 秀明" userId="d7792d1e3cc3d7af" providerId="LiveId" clId="{CC80812D-832F-4A36-8DE6-DA56019A498E}" dt="2019-08-26T13:09:33.858" v="5421" actId="478"/>
          <ac:cxnSpMkLst>
            <pc:docMk/>
            <pc:sldMk cId="189196666" sldId="1238"/>
            <ac:cxnSpMk id="58" creationId="{A56779C4-29CB-4B81-A358-56DF109BD32A}"/>
          </ac:cxnSpMkLst>
        </pc:cxnChg>
        <pc:cxnChg chg="add mod">
          <ac:chgData name="萩原 秀明" userId="d7792d1e3cc3d7af" providerId="LiveId" clId="{CC80812D-832F-4A36-8DE6-DA56019A498E}" dt="2019-08-26T13:52:32.762" v="7652" actId="1037"/>
          <ac:cxnSpMkLst>
            <pc:docMk/>
            <pc:sldMk cId="189196666" sldId="1238"/>
            <ac:cxnSpMk id="62" creationId="{3F0D1C64-2DAF-4BFD-8D76-76368382EC5A}"/>
          </ac:cxnSpMkLst>
        </pc:cxnChg>
        <pc:cxnChg chg="add mod">
          <ac:chgData name="萩原 秀明" userId="d7792d1e3cc3d7af" providerId="LiveId" clId="{CC80812D-832F-4A36-8DE6-DA56019A498E}" dt="2019-08-26T13:52:32.762" v="7652" actId="1037"/>
          <ac:cxnSpMkLst>
            <pc:docMk/>
            <pc:sldMk cId="189196666" sldId="1238"/>
            <ac:cxnSpMk id="63" creationId="{80D60646-49B1-41FD-B4CC-2877301D76B2}"/>
          </ac:cxnSpMkLst>
        </pc:cxnChg>
      </pc:sldChg>
      <pc:sldChg chg="addSp delSp modSp add ord">
        <pc:chgData name="萩原 秀明" userId="d7792d1e3cc3d7af" providerId="LiveId" clId="{CC80812D-832F-4A36-8DE6-DA56019A498E}" dt="2019-08-26T14:24:53.687" v="8236" actId="20577"/>
        <pc:sldMkLst>
          <pc:docMk/>
          <pc:sldMk cId="3561728581" sldId="1239"/>
        </pc:sldMkLst>
        <pc:spChg chg="del">
          <ac:chgData name="萩原 秀明" userId="d7792d1e3cc3d7af" providerId="LiveId" clId="{CC80812D-832F-4A36-8DE6-DA56019A498E}" dt="2019-08-26T14:10:56.024" v="8069"/>
          <ac:spMkLst>
            <pc:docMk/>
            <pc:sldMk cId="3561728581" sldId="1239"/>
            <ac:spMk id="2" creationId="{1799F675-E5F3-41FA-9DCA-DF0C48B05445}"/>
          </ac:spMkLst>
        </pc:spChg>
        <pc:spChg chg="del">
          <ac:chgData name="萩原 秀明" userId="d7792d1e3cc3d7af" providerId="LiveId" clId="{CC80812D-832F-4A36-8DE6-DA56019A498E}" dt="2019-08-26T14:10:56.024" v="8069"/>
          <ac:spMkLst>
            <pc:docMk/>
            <pc:sldMk cId="3561728581" sldId="1239"/>
            <ac:spMk id="3" creationId="{8BA2D10A-29E3-4F21-A464-490789C1E52A}"/>
          </ac:spMkLst>
        </pc:spChg>
        <pc:spChg chg="del">
          <ac:chgData name="萩原 秀明" userId="d7792d1e3cc3d7af" providerId="LiveId" clId="{CC80812D-832F-4A36-8DE6-DA56019A498E}" dt="2019-08-26T14:11:19.016" v="8071" actId="478"/>
          <ac:spMkLst>
            <pc:docMk/>
            <pc:sldMk cId="3561728581" sldId="1239"/>
            <ac:spMk id="4" creationId="{C8EA3380-C388-4BF2-9988-6F7F50875153}"/>
          </ac:spMkLst>
        </pc:spChg>
        <pc:spChg chg="add mod">
          <ac:chgData name="萩原 秀明" userId="d7792d1e3cc3d7af" providerId="LiveId" clId="{CC80812D-832F-4A36-8DE6-DA56019A498E}" dt="2019-08-26T14:10:56.024" v="8069"/>
          <ac:spMkLst>
            <pc:docMk/>
            <pc:sldMk cId="3561728581" sldId="1239"/>
            <ac:spMk id="5" creationId="{96CB6BD8-F3CC-4F5F-B92C-177DFA78C607}"/>
          </ac:spMkLst>
        </pc:spChg>
        <pc:spChg chg="add del mod">
          <ac:chgData name="萩原 秀明" userId="d7792d1e3cc3d7af" providerId="LiveId" clId="{CC80812D-832F-4A36-8DE6-DA56019A498E}" dt="2019-08-26T14:11:22.640" v="8072" actId="478"/>
          <ac:spMkLst>
            <pc:docMk/>
            <pc:sldMk cId="3561728581" sldId="1239"/>
            <ac:spMk id="6" creationId="{C4E4CDC7-35E2-4B10-8779-2DDDC6522C43}"/>
          </ac:spMkLst>
        </pc:spChg>
        <pc:spChg chg="add mod">
          <ac:chgData name="萩原 秀明" userId="d7792d1e3cc3d7af" providerId="LiveId" clId="{CC80812D-832F-4A36-8DE6-DA56019A498E}" dt="2019-08-26T14:24:53.687" v="8236" actId="20577"/>
          <ac:spMkLst>
            <pc:docMk/>
            <pc:sldMk cId="3561728581" sldId="1239"/>
            <ac:spMk id="7" creationId="{DB7454A2-9B98-4F79-9308-DB1A723BA5AE}"/>
          </ac:spMkLst>
        </pc:spChg>
      </pc:sldChg>
      <pc:sldMasterChg chg="modSp modSldLayout">
        <pc:chgData name="萩原 秀明" userId="d7792d1e3cc3d7af" providerId="LiveId" clId="{CC80812D-832F-4A36-8DE6-DA56019A498E}" dt="2019-08-26T01:15:20.408" v="4921"/>
        <pc:sldMasterMkLst>
          <pc:docMk/>
          <pc:sldMasterMk cId="3759073644" sldId="2147484188"/>
        </pc:sldMasterMkLst>
        <pc:spChg chg="mod">
          <ac:chgData name="萩原 秀明" userId="d7792d1e3cc3d7af" providerId="LiveId" clId="{CC80812D-832F-4A36-8DE6-DA56019A498E}" dt="2019-08-12T12:48:00.332" v="5"/>
          <ac:spMkLst>
            <pc:docMk/>
            <pc:sldMasterMk cId="3759073644" sldId="2147484188"/>
            <ac:spMk id="2" creationId="{00000000-0000-0000-0000-000000000000}"/>
          </ac:spMkLst>
        </pc:spChg>
        <pc:spChg chg="mod">
          <ac:chgData name="萩原 秀明" userId="d7792d1e3cc3d7af" providerId="LiveId" clId="{CC80812D-832F-4A36-8DE6-DA56019A498E}" dt="2019-08-12T12:48:00.332" v="5"/>
          <ac:spMkLst>
            <pc:docMk/>
            <pc:sldMasterMk cId="3759073644" sldId="2147484188"/>
            <ac:spMk id="3" creationId="{00000000-0000-0000-0000-000000000000}"/>
          </ac:spMkLst>
        </pc:spChg>
        <pc:spChg chg="mod">
          <ac:chgData name="萩原 秀明" userId="d7792d1e3cc3d7af" providerId="LiveId" clId="{CC80812D-832F-4A36-8DE6-DA56019A498E}" dt="2019-08-12T12:48:00.332" v="5"/>
          <ac:spMkLst>
            <pc:docMk/>
            <pc:sldMasterMk cId="3759073644" sldId="2147484188"/>
            <ac:spMk id="4" creationId="{00000000-0000-0000-0000-000000000000}"/>
          </ac:spMkLst>
        </pc:spChg>
        <pc:spChg chg="mod">
          <ac:chgData name="萩原 秀明" userId="d7792d1e3cc3d7af" providerId="LiveId" clId="{CC80812D-832F-4A36-8DE6-DA56019A498E}" dt="2019-08-12T12:48:00.332" v="5"/>
          <ac:spMkLst>
            <pc:docMk/>
            <pc:sldMasterMk cId="3759073644" sldId="2147484188"/>
            <ac:spMk id="5" creationId="{00000000-0000-0000-0000-000000000000}"/>
          </ac:spMkLst>
        </pc:spChg>
        <pc:spChg chg="mod">
          <ac:chgData name="萩原 秀明" userId="d7792d1e3cc3d7af" providerId="LiveId" clId="{CC80812D-832F-4A36-8DE6-DA56019A498E}" dt="2019-08-12T12:48:00.332" v="5"/>
          <ac:spMkLst>
            <pc:docMk/>
            <pc:sldMasterMk cId="3759073644" sldId="2147484188"/>
            <ac:spMk id="6" creationId="{00000000-0000-0000-0000-000000000000}"/>
          </ac:spMkLst>
        </pc:spChg>
        <pc:sldLayoutChg chg="addSp delSp modSp">
          <pc:chgData name="萩原 秀明" userId="d7792d1e3cc3d7af" providerId="LiveId" clId="{CC80812D-832F-4A36-8DE6-DA56019A498E}" dt="2019-08-26T01:04:31.908" v="4713" actId="14100"/>
          <pc:sldLayoutMkLst>
            <pc:docMk/>
            <pc:sldMasterMk cId="3759073644" sldId="2147484188"/>
            <pc:sldLayoutMk cId="4252056285" sldId="2147484190"/>
          </pc:sldLayoutMkLst>
          <pc:spChg chg="mod">
            <ac:chgData name="萩原 秀明" userId="d7792d1e3cc3d7af" providerId="LiveId" clId="{CC80812D-832F-4A36-8DE6-DA56019A498E}" dt="2019-08-12T12:48:00.332" v="5"/>
            <ac:spMkLst>
              <pc:docMk/>
              <pc:sldMasterMk cId="3759073644" sldId="2147484188"/>
              <pc:sldLayoutMk cId="4252056285" sldId="2147484190"/>
              <ac:spMk id="12" creationId="{00000000-0000-0000-0000-000000000000}"/>
            </ac:spMkLst>
          </pc:spChg>
          <pc:spChg chg="mod">
            <ac:chgData name="萩原 秀明" userId="d7792d1e3cc3d7af" providerId="LiveId" clId="{CC80812D-832F-4A36-8DE6-DA56019A498E}" dt="2019-08-26T01:04:31.908" v="4713" actId="14100"/>
            <ac:spMkLst>
              <pc:docMk/>
              <pc:sldMasterMk cId="3759073644" sldId="2147484188"/>
              <pc:sldLayoutMk cId="4252056285" sldId="2147484190"/>
              <ac:spMk id="13" creationId="{00000000-0000-0000-0000-000000000000}"/>
            </ac:spMkLst>
          </pc:spChg>
          <pc:spChg chg="mod">
            <ac:chgData name="萩原 秀明" userId="d7792d1e3cc3d7af" providerId="LiveId" clId="{CC80812D-832F-4A36-8DE6-DA56019A498E}" dt="2019-08-12T12:48:00.332" v="5"/>
            <ac:spMkLst>
              <pc:docMk/>
              <pc:sldMasterMk cId="3759073644" sldId="2147484188"/>
              <pc:sldLayoutMk cId="4252056285" sldId="2147484190"/>
              <ac:spMk id="16" creationId="{00000000-0000-0000-0000-000000000000}"/>
            </ac:spMkLst>
          </pc:spChg>
          <pc:spChg chg="mod">
            <ac:chgData name="萩原 秀明" userId="d7792d1e3cc3d7af" providerId="LiveId" clId="{CC80812D-832F-4A36-8DE6-DA56019A498E}" dt="2019-08-12T12:48:00.332" v="5"/>
            <ac:spMkLst>
              <pc:docMk/>
              <pc:sldMasterMk cId="3759073644" sldId="2147484188"/>
              <pc:sldLayoutMk cId="4252056285" sldId="2147484190"/>
              <ac:spMk id="17" creationId="{00000000-0000-0000-0000-000000000000}"/>
            </ac:spMkLst>
          </pc:spChg>
          <pc:spChg chg="mod">
            <ac:chgData name="萩原 秀明" userId="d7792d1e3cc3d7af" providerId="LiveId" clId="{CC80812D-832F-4A36-8DE6-DA56019A498E}" dt="2019-08-12T12:48:00.332" v="5"/>
            <ac:spMkLst>
              <pc:docMk/>
              <pc:sldMasterMk cId="3759073644" sldId="2147484188"/>
              <pc:sldLayoutMk cId="4252056285" sldId="2147484190"/>
              <ac:spMk id="18" creationId="{00000000-0000-0000-0000-000000000000}"/>
            </ac:spMkLst>
          </pc:spChg>
          <pc:picChg chg="add del mod">
            <ac:chgData name="萩原 秀明" userId="d7792d1e3cc3d7af" providerId="LiveId" clId="{CC80812D-832F-4A36-8DE6-DA56019A498E}" dt="2019-08-26T01:03:37.570" v="4691" actId="478"/>
            <ac:picMkLst>
              <pc:docMk/>
              <pc:sldMasterMk cId="3759073644" sldId="2147484188"/>
              <pc:sldLayoutMk cId="4252056285" sldId="2147484190"/>
              <ac:picMk id="8" creationId="{74CC7533-BA97-41F7-BAA4-79506F4FFC96}"/>
            </ac:picMkLst>
          </pc:picChg>
          <pc:picChg chg="add mod">
            <ac:chgData name="萩原 秀明" userId="d7792d1e3cc3d7af" providerId="LiveId" clId="{CC80812D-832F-4A36-8DE6-DA56019A498E}" dt="2019-08-26T01:04:26.730" v="4712" actId="1038"/>
            <ac:picMkLst>
              <pc:docMk/>
              <pc:sldMasterMk cId="3759073644" sldId="2147484188"/>
              <pc:sldLayoutMk cId="4252056285" sldId="2147484190"/>
              <ac:picMk id="10" creationId="{A85D19BC-8FD1-4828-A70E-518A0DEA6B24}"/>
            </ac:picMkLst>
          </pc:picChg>
          <pc:picChg chg="add mod">
            <ac:chgData name="萩原 秀明" userId="d7792d1e3cc3d7af" providerId="LiveId" clId="{CC80812D-832F-4A36-8DE6-DA56019A498E}" dt="2019-08-12T13:36:59.624" v="1505" actId="1036"/>
            <ac:picMkLst>
              <pc:docMk/>
              <pc:sldMasterMk cId="3759073644" sldId="2147484188"/>
              <pc:sldLayoutMk cId="4252056285" sldId="2147484190"/>
              <ac:picMk id="14" creationId="{F9160CE7-7BCE-4D18-B8F2-1E3FA69221BF}"/>
            </ac:picMkLst>
          </pc:picChg>
          <pc:picChg chg="del mod">
            <ac:chgData name="萩原 秀明" userId="d7792d1e3cc3d7af" providerId="LiveId" clId="{CC80812D-832F-4A36-8DE6-DA56019A498E}" dt="2019-08-26T01:02:21.129" v="4678" actId="478"/>
            <ac:picMkLst>
              <pc:docMk/>
              <pc:sldMasterMk cId="3759073644" sldId="2147484188"/>
              <pc:sldLayoutMk cId="4252056285" sldId="2147484190"/>
              <ac:picMk id="15" creationId="{00000000-0000-0000-0000-000000000000}"/>
            </ac:picMkLst>
          </pc:picChg>
        </pc:sldLayoutChg>
        <pc:sldLayoutChg chg="modSp">
          <pc:chgData name="萩原 秀明" userId="d7792d1e3cc3d7af" providerId="LiveId" clId="{CC80812D-832F-4A36-8DE6-DA56019A498E}" dt="2019-08-12T12:48:00.332" v="5"/>
          <pc:sldLayoutMkLst>
            <pc:docMk/>
            <pc:sldMasterMk cId="3759073644" sldId="2147484188"/>
            <pc:sldLayoutMk cId="3949369267" sldId="2147484200"/>
          </pc:sldLayoutMkLst>
          <pc:spChg chg="mod">
            <ac:chgData name="萩原 秀明" userId="d7792d1e3cc3d7af" providerId="LiveId" clId="{CC80812D-832F-4A36-8DE6-DA56019A498E}" dt="2019-08-12T12:48:00.332" v="5"/>
            <ac:spMkLst>
              <pc:docMk/>
              <pc:sldMasterMk cId="3759073644" sldId="2147484188"/>
              <pc:sldLayoutMk cId="3949369267" sldId="2147484200"/>
              <ac:spMk id="6" creationId="{00000000-0000-0000-0000-000000000000}"/>
            </ac:spMkLst>
          </pc:spChg>
          <pc:spChg chg="mod">
            <ac:chgData name="萩原 秀明" userId="d7792d1e3cc3d7af" providerId="LiveId" clId="{CC80812D-832F-4A36-8DE6-DA56019A498E}" dt="2019-08-12T12:48:00.332" v="5"/>
            <ac:spMkLst>
              <pc:docMk/>
              <pc:sldMasterMk cId="3759073644" sldId="2147484188"/>
              <pc:sldLayoutMk cId="3949369267" sldId="2147484200"/>
              <ac:spMk id="7" creationId="{00000000-0000-0000-0000-000000000000}"/>
            </ac:spMkLst>
          </pc:spChg>
          <pc:spChg chg="mod">
            <ac:chgData name="萩原 秀明" userId="d7792d1e3cc3d7af" providerId="LiveId" clId="{CC80812D-832F-4A36-8DE6-DA56019A498E}" dt="2019-08-12T12:48:00.332" v="5"/>
            <ac:spMkLst>
              <pc:docMk/>
              <pc:sldMasterMk cId="3759073644" sldId="2147484188"/>
              <pc:sldLayoutMk cId="3949369267" sldId="2147484200"/>
              <ac:spMk id="8" creationId="{00000000-0000-0000-0000-000000000000}"/>
            </ac:spMkLst>
          </pc:spChg>
          <pc:spChg chg="mod">
            <ac:chgData name="萩原 秀明" userId="d7792d1e3cc3d7af" providerId="LiveId" clId="{CC80812D-832F-4A36-8DE6-DA56019A498E}" dt="2019-08-12T12:48:00.332" v="5"/>
            <ac:spMkLst>
              <pc:docMk/>
              <pc:sldMasterMk cId="3759073644" sldId="2147484188"/>
              <pc:sldLayoutMk cId="3949369267" sldId="2147484200"/>
              <ac:spMk id="9" creationId="{00000000-0000-0000-0000-000000000000}"/>
            </ac:spMkLst>
          </pc:spChg>
        </pc:sldLayoutChg>
        <pc:sldLayoutChg chg="addSp delSp modSp">
          <pc:chgData name="萩原 秀明" userId="d7792d1e3cc3d7af" providerId="LiveId" clId="{CC80812D-832F-4A36-8DE6-DA56019A498E}" dt="2019-08-26T01:15:20.408" v="4921"/>
          <pc:sldLayoutMkLst>
            <pc:docMk/>
            <pc:sldMasterMk cId="3759073644" sldId="2147484188"/>
            <pc:sldLayoutMk cId="189148140" sldId="2147484201"/>
          </pc:sldLayoutMkLst>
          <pc:spChg chg="del">
            <ac:chgData name="萩原 秀明" userId="d7792d1e3cc3d7af" providerId="LiveId" clId="{CC80812D-832F-4A36-8DE6-DA56019A498E}" dt="2019-08-26T01:15:12.629" v="4920" actId="478"/>
            <ac:spMkLst>
              <pc:docMk/>
              <pc:sldMasterMk cId="3759073644" sldId="2147484188"/>
              <pc:sldLayoutMk cId="189148140" sldId="2147484201"/>
              <ac:spMk id="13" creationId="{00000000-0000-0000-0000-000000000000}"/>
            </ac:spMkLst>
          </pc:spChg>
          <pc:spChg chg="add">
            <ac:chgData name="萩原 秀明" userId="d7792d1e3cc3d7af" providerId="LiveId" clId="{CC80812D-832F-4A36-8DE6-DA56019A498E}" dt="2019-08-26T01:15:20.408" v="4921"/>
            <ac:spMkLst>
              <pc:docMk/>
              <pc:sldMasterMk cId="3759073644" sldId="2147484188"/>
              <pc:sldLayoutMk cId="189148140" sldId="2147484201"/>
              <ac:spMk id="14" creationId="{3863EE61-D764-4F0A-AFD7-DF3FEE253939}"/>
            </ac:spMkLst>
          </pc:spChg>
          <pc:picChg chg="del">
            <ac:chgData name="萩原 秀明" userId="d7792d1e3cc3d7af" providerId="LiveId" clId="{CC80812D-832F-4A36-8DE6-DA56019A498E}" dt="2019-08-12T13:39:47.770" v="1598" actId="478"/>
            <ac:picMkLst>
              <pc:docMk/>
              <pc:sldMasterMk cId="3759073644" sldId="2147484188"/>
              <pc:sldLayoutMk cId="189148140" sldId="2147484201"/>
              <ac:picMk id="14" creationId="{F9160CE7-7BCE-4D18-B8F2-1E3FA69221BF}"/>
            </ac:picMkLst>
          </pc:picChg>
          <pc:picChg chg="del mod">
            <ac:chgData name="萩原 秀明" userId="d7792d1e3cc3d7af" providerId="LiveId" clId="{CC80812D-832F-4A36-8DE6-DA56019A498E}" dt="2019-08-26T01:15:12.629" v="4920" actId="478"/>
            <ac:picMkLst>
              <pc:docMk/>
              <pc:sldMasterMk cId="3759073644" sldId="2147484188"/>
              <pc:sldLayoutMk cId="189148140" sldId="2147484201"/>
              <ac:picMk id="15" creationId="{00000000-0000-0000-0000-000000000000}"/>
            </ac:picMkLst>
          </pc:picChg>
          <pc:picChg chg="add">
            <ac:chgData name="萩原 秀明" userId="d7792d1e3cc3d7af" providerId="LiveId" clId="{CC80812D-832F-4A36-8DE6-DA56019A498E}" dt="2019-08-26T01:15:20.408" v="4921"/>
            <ac:picMkLst>
              <pc:docMk/>
              <pc:sldMasterMk cId="3759073644" sldId="2147484188"/>
              <pc:sldLayoutMk cId="189148140" sldId="2147484201"/>
              <ac:picMk id="19" creationId="{7E5ED6AB-E1F8-40BD-8B74-55FB0D4076FF}"/>
            </ac:picMkLst>
          </pc:picChg>
        </pc:sldLayoutChg>
      </pc:sldMasterChg>
    </pc:docChg>
  </pc:docChgLst>
  <pc:docChgLst>
    <pc:chgData name="萩原 秀明" userId="d7792d1e3cc3d7af" providerId="LiveId" clId="{6FCAEF09-B3E9-41AF-9203-A61F1F6E94CF}"/>
    <pc:docChg chg="undo custSel addSld delSld modSld sldOrd">
      <pc:chgData name="萩原 秀明" userId="d7792d1e3cc3d7af" providerId="LiveId" clId="{6FCAEF09-B3E9-41AF-9203-A61F1F6E94CF}" dt="2023-06-04T14:09:12.366" v="2815" actId="14100"/>
      <pc:docMkLst>
        <pc:docMk/>
      </pc:docMkLst>
      <pc:sldChg chg="modSp mod">
        <pc:chgData name="萩原 秀明" userId="d7792d1e3cc3d7af" providerId="LiveId" clId="{6FCAEF09-B3E9-41AF-9203-A61F1F6E94CF}" dt="2023-06-04T13:52:51.140" v="2144" actId="20577"/>
        <pc:sldMkLst>
          <pc:docMk/>
          <pc:sldMk cId="0" sldId="256"/>
        </pc:sldMkLst>
        <pc:spChg chg="mod">
          <ac:chgData name="萩原 秀明" userId="d7792d1e3cc3d7af" providerId="LiveId" clId="{6FCAEF09-B3E9-41AF-9203-A61F1F6E94CF}" dt="2023-06-04T12:56:09.144" v="293" actId="6549"/>
          <ac:spMkLst>
            <pc:docMk/>
            <pc:sldMk cId="0" sldId="256"/>
            <ac:spMk id="5" creationId="{00000000-0000-0000-0000-000000000000}"/>
          </ac:spMkLst>
        </pc:spChg>
        <pc:spChg chg="mod">
          <ac:chgData name="萩原 秀明" userId="d7792d1e3cc3d7af" providerId="LiveId" clId="{6FCAEF09-B3E9-41AF-9203-A61F1F6E94CF}" dt="2023-06-04T13:52:51.140" v="2144" actId="20577"/>
          <ac:spMkLst>
            <pc:docMk/>
            <pc:sldMk cId="0" sldId="256"/>
            <ac:spMk id="8" creationId="{ACE8E500-76DF-40EB-A6F5-3B642DA070AE}"/>
          </ac:spMkLst>
        </pc:spChg>
      </pc:sldChg>
      <pc:sldChg chg="del">
        <pc:chgData name="萩原 秀明" userId="d7792d1e3cc3d7af" providerId="LiveId" clId="{6FCAEF09-B3E9-41AF-9203-A61F1F6E94CF}" dt="2023-06-04T14:00:11.462" v="2733" actId="47"/>
        <pc:sldMkLst>
          <pc:docMk/>
          <pc:sldMk cId="2344941185" sldId="1351"/>
        </pc:sldMkLst>
      </pc:sldChg>
      <pc:sldChg chg="del">
        <pc:chgData name="萩原 秀明" userId="d7792d1e3cc3d7af" providerId="LiveId" clId="{6FCAEF09-B3E9-41AF-9203-A61F1F6E94CF}" dt="2023-06-04T14:00:11.462" v="2733" actId="47"/>
        <pc:sldMkLst>
          <pc:docMk/>
          <pc:sldMk cId="547602995" sldId="1354"/>
        </pc:sldMkLst>
      </pc:sldChg>
      <pc:sldChg chg="del">
        <pc:chgData name="萩原 秀明" userId="d7792d1e3cc3d7af" providerId="LiveId" clId="{6FCAEF09-B3E9-41AF-9203-A61F1F6E94CF}" dt="2023-06-04T14:00:11.462" v="2733" actId="47"/>
        <pc:sldMkLst>
          <pc:docMk/>
          <pc:sldMk cId="1945334884" sldId="1356"/>
        </pc:sldMkLst>
      </pc:sldChg>
      <pc:sldChg chg="del">
        <pc:chgData name="萩原 秀明" userId="d7792d1e3cc3d7af" providerId="LiveId" clId="{6FCAEF09-B3E9-41AF-9203-A61F1F6E94CF}" dt="2023-06-04T14:00:11.462" v="2733" actId="47"/>
        <pc:sldMkLst>
          <pc:docMk/>
          <pc:sldMk cId="1591998162" sldId="1358"/>
        </pc:sldMkLst>
      </pc:sldChg>
      <pc:sldChg chg="del">
        <pc:chgData name="萩原 秀明" userId="d7792d1e3cc3d7af" providerId="LiveId" clId="{6FCAEF09-B3E9-41AF-9203-A61F1F6E94CF}" dt="2023-06-04T14:00:11.462" v="2733" actId="47"/>
        <pc:sldMkLst>
          <pc:docMk/>
          <pc:sldMk cId="155297606" sldId="1359"/>
        </pc:sldMkLst>
      </pc:sldChg>
      <pc:sldChg chg="del">
        <pc:chgData name="萩原 秀明" userId="d7792d1e3cc3d7af" providerId="LiveId" clId="{6FCAEF09-B3E9-41AF-9203-A61F1F6E94CF}" dt="2023-06-04T14:00:11.462" v="2733" actId="47"/>
        <pc:sldMkLst>
          <pc:docMk/>
          <pc:sldMk cId="2405717135" sldId="1360"/>
        </pc:sldMkLst>
      </pc:sldChg>
      <pc:sldChg chg="del">
        <pc:chgData name="萩原 秀明" userId="d7792d1e3cc3d7af" providerId="LiveId" clId="{6FCAEF09-B3E9-41AF-9203-A61F1F6E94CF}" dt="2023-06-04T14:00:11.462" v="2733" actId="47"/>
        <pc:sldMkLst>
          <pc:docMk/>
          <pc:sldMk cId="1011631407" sldId="1361"/>
        </pc:sldMkLst>
      </pc:sldChg>
      <pc:sldChg chg="del">
        <pc:chgData name="萩原 秀明" userId="d7792d1e3cc3d7af" providerId="LiveId" clId="{6FCAEF09-B3E9-41AF-9203-A61F1F6E94CF}" dt="2023-06-04T14:00:11.462" v="2733" actId="47"/>
        <pc:sldMkLst>
          <pc:docMk/>
          <pc:sldMk cId="1531506031" sldId="1362"/>
        </pc:sldMkLst>
      </pc:sldChg>
      <pc:sldChg chg="del">
        <pc:chgData name="萩原 秀明" userId="d7792d1e3cc3d7af" providerId="LiveId" clId="{6FCAEF09-B3E9-41AF-9203-A61F1F6E94CF}" dt="2023-06-04T14:00:11.462" v="2733" actId="47"/>
        <pc:sldMkLst>
          <pc:docMk/>
          <pc:sldMk cId="1162193376" sldId="1363"/>
        </pc:sldMkLst>
      </pc:sldChg>
      <pc:sldChg chg="del">
        <pc:chgData name="萩原 秀明" userId="d7792d1e3cc3d7af" providerId="LiveId" clId="{6FCAEF09-B3E9-41AF-9203-A61F1F6E94CF}" dt="2023-06-04T14:00:11.462" v="2733" actId="47"/>
        <pc:sldMkLst>
          <pc:docMk/>
          <pc:sldMk cId="999865008" sldId="1364"/>
        </pc:sldMkLst>
      </pc:sldChg>
      <pc:sldChg chg="del">
        <pc:chgData name="萩原 秀明" userId="d7792d1e3cc3d7af" providerId="LiveId" clId="{6FCAEF09-B3E9-41AF-9203-A61F1F6E94CF}" dt="2023-06-04T14:00:11.462" v="2733" actId="47"/>
        <pc:sldMkLst>
          <pc:docMk/>
          <pc:sldMk cId="2261451222" sldId="1365"/>
        </pc:sldMkLst>
      </pc:sldChg>
      <pc:sldChg chg="del">
        <pc:chgData name="萩原 秀明" userId="d7792d1e3cc3d7af" providerId="LiveId" clId="{6FCAEF09-B3E9-41AF-9203-A61F1F6E94CF}" dt="2023-06-04T14:00:11.462" v="2733" actId="47"/>
        <pc:sldMkLst>
          <pc:docMk/>
          <pc:sldMk cId="1690710063" sldId="1366"/>
        </pc:sldMkLst>
      </pc:sldChg>
      <pc:sldChg chg="del">
        <pc:chgData name="萩原 秀明" userId="d7792d1e3cc3d7af" providerId="LiveId" clId="{6FCAEF09-B3E9-41AF-9203-A61F1F6E94CF}" dt="2023-06-04T14:00:11.462" v="2733" actId="47"/>
        <pc:sldMkLst>
          <pc:docMk/>
          <pc:sldMk cId="204090193" sldId="1367"/>
        </pc:sldMkLst>
      </pc:sldChg>
      <pc:sldChg chg="del">
        <pc:chgData name="萩原 秀明" userId="d7792d1e3cc3d7af" providerId="LiveId" clId="{6FCAEF09-B3E9-41AF-9203-A61F1F6E94CF}" dt="2023-06-04T14:00:11.462" v="2733" actId="47"/>
        <pc:sldMkLst>
          <pc:docMk/>
          <pc:sldMk cId="2928058833" sldId="1368"/>
        </pc:sldMkLst>
      </pc:sldChg>
      <pc:sldChg chg="del">
        <pc:chgData name="萩原 秀明" userId="d7792d1e3cc3d7af" providerId="LiveId" clId="{6FCAEF09-B3E9-41AF-9203-A61F1F6E94CF}" dt="2023-06-04T14:00:11.462" v="2733" actId="47"/>
        <pc:sldMkLst>
          <pc:docMk/>
          <pc:sldMk cId="3845550470" sldId="1369"/>
        </pc:sldMkLst>
      </pc:sldChg>
      <pc:sldChg chg="del">
        <pc:chgData name="萩原 秀明" userId="d7792d1e3cc3d7af" providerId="LiveId" clId="{6FCAEF09-B3E9-41AF-9203-A61F1F6E94CF}" dt="2023-06-04T14:00:11.462" v="2733" actId="47"/>
        <pc:sldMkLst>
          <pc:docMk/>
          <pc:sldMk cId="4101402423" sldId="1370"/>
        </pc:sldMkLst>
      </pc:sldChg>
      <pc:sldChg chg="del">
        <pc:chgData name="萩原 秀明" userId="d7792d1e3cc3d7af" providerId="LiveId" clId="{6FCAEF09-B3E9-41AF-9203-A61F1F6E94CF}" dt="2023-06-04T14:00:11.462" v="2733" actId="47"/>
        <pc:sldMkLst>
          <pc:docMk/>
          <pc:sldMk cId="2180207551" sldId="1371"/>
        </pc:sldMkLst>
      </pc:sldChg>
      <pc:sldChg chg="del">
        <pc:chgData name="萩原 秀明" userId="d7792d1e3cc3d7af" providerId="LiveId" clId="{6FCAEF09-B3E9-41AF-9203-A61F1F6E94CF}" dt="2023-06-04T14:00:11.462" v="2733" actId="47"/>
        <pc:sldMkLst>
          <pc:docMk/>
          <pc:sldMk cId="3344214216" sldId="1372"/>
        </pc:sldMkLst>
      </pc:sldChg>
      <pc:sldChg chg="del">
        <pc:chgData name="萩原 秀明" userId="d7792d1e3cc3d7af" providerId="LiveId" clId="{6FCAEF09-B3E9-41AF-9203-A61F1F6E94CF}" dt="2023-06-04T14:00:11.462" v="2733" actId="47"/>
        <pc:sldMkLst>
          <pc:docMk/>
          <pc:sldMk cId="3911337410" sldId="1373"/>
        </pc:sldMkLst>
      </pc:sldChg>
      <pc:sldChg chg="del">
        <pc:chgData name="萩原 秀明" userId="d7792d1e3cc3d7af" providerId="LiveId" clId="{6FCAEF09-B3E9-41AF-9203-A61F1F6E94CF}" dt="2023-06-04T14:00:11.462" v="2733" actId="47"/>
        <pc:sldMkLst>
          <pc:docMk/>
          <pc:sldMk cId="1005687539" sldId="1374"/>
        </pc:sldMkLst>
      </pc:sldChg>
      <pc:sldChg chg="addSp delSp modSp new mod ord">
        <pc:chgData name="萩原 秀明" userId="d7792d1e3cc3d7af" providerId="LiveId" clId="{6FCAEF09-B3E9-41AF-9203-A61F1F6E94CF}" dt="2023-06-04T13:51:19.050" v="2136" actId="242"/>
        <pc:sldMkLst>
          <pc:docMk/>
          <pc:sldMk cId="3030712841" sldId="1375"/>
        </pc:sldMkLst>
        <pc:spChg chg="mod">
          <ac:chgData name="萩原 秀明" userId="d7792d1e3cc3d7af" providerId="LiveId" clId="{6FCAEF09-B3E9-41AF-9203-A61F1F6E94CF}" dt="2023-06-04T12:56:30.409" v="333" actId="20577"/>
          <ac:spMkLst>
            <pc:docMk/>
            <pc:sldMk cId="3030712841" sldId="1375"/>
            <ac:spMk id="2" creationId="{4F7B2487-EA92-BD94-EF75-D9AD8FD614CB}"/>
          </ac:spMkLst>
        </pc:spChg>
        <pc:spChg chg="del">
          <ac:chgData name="萩原 秀明" userId="d7792d1e3cc3d7af" providerId="LiveId" clId="{6FCAEF09-B3E9-41AF-9203-A61F1F6E94CF}" dt="2023-06-04T12:56:34.417" v="334" actId="478"/>
          <ac:spMkLst>
            <pc:docMk/>
            <pc:sldMk cId="3030712841" sldId="1375"/>
            <ac:spMk id="3" creationId="{289904FC-EE1C-8DC1-6296-B276BB0B20AE}"/>
          </ac:spMkLst>
        </pc:spChg>
        <pc:spChg chg="del">
          <ac:chgData name="萩原 秀明" userId="d7792d1e3cc3d7af" providerId="LiveId" clId="{6FCAEF09-B3E9-41AF-9203-A61F1F6E94CF}" dt="2023-06-04T13:25:21.913" v="1350" actId="478"/>
          <ac:spMkLst>
            <pc:docMk/>
            <pc:sldMk cId="3030712841" sldId="1375"/>
            <ac:spMk id="4" creationId="{34E345C0-376A-E9D3-B12F-667731443E42}"/>
          </ac:spMkLst>
        </pc:spChg>
        <pc:spChg chg="add mod">
          <ac:chgData name="萩原 秀明" userId="d7792d1e3cc3d7af" providerId="LiveId" clId="{6FCAEF09-B3E9-41AF-9203-A61F1F6E94CF}" dt="2023-06-04T12:56:29.164" v="325"/>
          <ac:spMkLst>
            <pc:docMk/>
            <pc:sldMk cId="3030712841" sldId="1375"/>
            <ac:spMk id="5" creationId="{A59AD922-46F1-6955-C4C3-35E19E19B00A}"/>
          </ac:spMkLst>
        </pc:spChg>
        <pc:spChg chg="add mod">
          <ac:chgData name="萩原 秀明" userId="d7792d1e3cc3d7af" providerId="LiveId" clId="{6FCAEF09-B3E9-41AF-9203-A61F1F6E94CF}" dt="2023-06-04T12:59:00.959" v="750" actId="20577"/>
          <ac:spMkLst>
            <pc:docMk/>
            <pc:sldMk cId="3030712841" sldId="1375"/>
            <ac:spMk id="7" creationId="{E9D143EE-0A52-3B80-B213-06894A63C963}"/>
          </ac:spMkLst>
        </pc:spChg>
        <pc:spChg chg="add del mod">
          <ac:chgData name="萩原 秀明" userId="d7792d1e3cc3d7af" providerId="LiveId" clId="{6FCAEF09-B3E9-41AF-9203-A61F1F6E94CF}" dt="2023-06-04T13:01:16.593" v="760"/>
          <ac:spMkLst>
            <pc:docMk/>
            <pc:sldMk cId="3030712841" sldId="1375"/>
            <ac:spMk id="8" creationId="{39D498A8-C5F5-AD3E-8EE5-0669DF9FCA98}"/>
          </ac:spMkLst>
        </pc:spChg>
        <pc:spChg chg="add mod">
          <ac:chgData name="萩原 秀明" userId="d7792d1e3cc3d7af" providerId="LiveId" clId="{6FCAEF09-B3E9-41AF-9203-A61F1F6E94CF}" dt="2023-06-04T13:48:46.881" v="2075" actId="14100"/>
          <ac:spMkLst>
            <pc:docMk/>
            <pc:sldMk cId="3030712841" sldId="1375"/>
            <ac:spMk id="12" creationId="{ECA940D1-4CD9-5346-E9B6-0A53A38E82F1}"/>
          </ac:spMkLst>
        </pc:spChg>
        <pc:spChg chg="add mod">
          <ac:chgData name="萩原 秀明" userId="d7792d1e3cc3d7af" providerId="LiveId" clId="{6FCAEF09-B3E9-41AF-9203-A61F1F6E94CF}" dt="2023-06-04T13:25:16.836" v="1349" actId="14100"/>
          <ac:spMkLst>
            <pc:docMk/>
            <pc:sldMk cId="3030712841" sldId="1375"/>
            <ac:spMk id="13" creationId="{4B7F56D3-E3A2-173D-618E-79D69725C166}"/>
          </ac:spMkLst>
        </pc:spChg>
        <pc:spChg chg="add mod">
          <ac:chgData name="萩原 秀明" userId="d7792d1e3cc3d7af" providerId="LiveId" clId="{6FCAEF09-B3E9-41AF-9203-A61F1F6E94CF}" dt="2023-06-04T13:51:19.050" v="2136" actId="242"/>
          <ac:spMkLst>
            <pc:docMk/>
            <pc:sldMk cId="3030712841" sldId="1375"/>
            <ac:spMk id="15" creationId="{695396AA-8689-E5FF-3E25-03606CCBE648}"/>
          </ac:spMkLst>
        </pc:spChg>
        <pc:picChg chg="add mod">
          <ac:chgData name="萩原 秀明" userId="d7792d1e3cc3d7af" providerId="LiveId" clId="{6FCAEF09-B3E9-41AF-9203-A61F1F6E94CF}" dt="2023-06-04T12:56:19.689" v="294"/>
          <ac:picMkLst>
            <pc:docMk/>
            <pc:sldMk cId="3030712841" sldId="1375"/>
            <ac:picMk id="6" creationId="{03C5B52F-339B-7676-1D85-A95074D852F5}"/>
          </ac:picMkLst>
        </pc:picChg>
        <pc:picChg chg="add del mod">
          <ac:chgData name="萩原 秀明" userId="d7792d1e3cc3d7af" providerId="LiveId" clId="{6FCAEF09-B3E9-41AF-9203-A61F1F6E94CF}" dt="2023-06-04T13:01:16.593" v="760"/>
          <ac:picMkLst>
            <pc:docMk/>
            <pc:sldMk cId="3030712841" sldId="1375"/>
            <ac:picMk id="9" creationId="{FFF12B99-CC0B-2EF2-CDE1-51A370567A56}"/>
          </ac:picMkLst>
        </pc:picChg>
        <pc:picChg chg="add mod">
          <ac:chgData name="萩原 秀明" userId="d7792d1e3cc3d7af" providerId="LiveId" clId="{6FCAEF09-B3E9-41AF-9203-A61F1F6E94CF}" dt="2023-06-04T13:23:30.605" v="1188" actId="692"/>
          <ac:picMkLst>
            <pc:docMk/>
            <pc:sldMk cId="3030712841" sldId="1375"/>
            <ac:picMk id="11" creationId="{6DFF00CA-8B7F-10C7-C435-0988B694BACA}"/>
          </ac:picMkLst>
        </pc:picChg>
        <pc:picChg chg="add mod">
          <ac:chgData name="萩原 秀明" userId="d7792d1e3cc3d7af" providerId="LiveId" clId="{6FCAEF09-B3E9-41AF-9203-A61F1F6E94CF}" dt="2023-06-04T13:49:27.739" v="2079" actId="1076"/>
          <ac:picMkLst>
            <pc:docMk/>
            <pc:sldMk cId="3030712841" sldId="1375"/>
            <ac:picMk id="14" creationId="{ACD6489C-F841-18CE-28F3-2FF05D318B0A}"/>
          </ac:picMkLst>
        </pc:picChg>
      </pc:sldChg>
      <pc:sldChg chg="addSp delSp modSp new del mod">
        <pc:chgData name="萩原 秀明" userId="d7792d1e3cc3d7af" providerId="LiveId" clId="{6FCAEF09-B3E9-41AF-9203-A61F1F6E94CF}" dt="2023-06-04T14:00:11.462" v="2733" actId="47"/>
        <pc:sldMkLst>
          <pc:docMk/>
          <pc:sldMk cId="3307848079" sldId="1376"/>
        </pc:sldMkLst>
        <pc:spChg chg="del">
          <ac:chgData name="萩原 秀明" userId="d7792d1e3cc3d7af" providerId="LiveId" clId="{6FCAEF09-B3E9-41AF-9203-A61F1F6E94CF}" dt="2023-06-04T04:42:11.988" v="146" actId="478"/>
          <ac:spMkLst>
            <pc:docMk/>
            <pc:sldMk cId="3307848079" sldId="1376"/>
            <ac:spMk id="3" creationId="{53C50C57-8A32-C75A-0A08-DF67B02E3D4E}"/>
          </ac:spMkLst>
        </pc:spChg>
        <pc:picChg chg="add mod">
          <ac:chgData name="萩原 秀明" userId="d7792d1e3cc3d7af" providerId="LiveId" clId="{6FCAEF09-B3E9-41AF-9203-A61F1F6E94CF}" dt="2023-06-04T04:48:38.513" v="258" actId="692"/>
          <ac:picMkLst>
            <pc:docMk/>
            <pc:sldMk cId="3307848079" sldId="1376"/>
            <ac:picMk id="6" creationId="{8950BCEC-E47E-0C82-27B0-4481202A3FC6}"/>
          </ac:picMkLst>
        </pc:picChg>
        <pc:cxnChg chg="add mod">
          <ac:chgData name="萩原 秀明" userId="d7792d1e3cc3d7af" providerId="LiveId" clId="{6FCAEF09-B3E9-41AF-9203-A61F1F6E94CF}" dt="2023-06-04T04:45:02.596" v="158" actId="14100"/>
          <ac:cxnSpMkLst>
            <pc:docMk/>
            <pc:sldMk cId="3307848079" sldId="1376"/>
            <ac:cxnSpMk id="7" creationId="{11D12533-CE23-258A-E868-9D884DC28FA7}"/>
          </ac:cxnSpMkLst>
        </pc:cxnChg>
      </pc:sldChg>
      <pc:sldChg chg="addSp delSp modSp new del mod">
        <pc:chgData name="萩原 秀明" userId="d7792d1e3cc3d7af" providerId="LiveId" clId="{6FCAEF09-B3E9-41AF-9203-A61F1F6E94CF}" dt="2023-06-04T14:00:11.462" v="2733" actId="47"/>
        <pc:sldMkLst>
          <pc:docMk/>
          <pc:sldMk cId="2782965692" sldId="1377"/>
        </pc:sldMkLst>
        <pc:spChg chg="del">
          <ac:chgData name="萩原 秀明" userId="d7792d1e3cc3d7af" providerId="LiveId" clId="{6FCAEF09-B3E9-41AF-9203-A61F1F6E94CF}" dt="2023-06-04T04:44:13.247" v="149" actId="478"/>
          <ac:spMkLst>
            <pc:docMk/>
            <pc:sldMk cId="2782965692" sldId="1377"/>
            <ac:spMk id="3" creationId="{02D4B25F-1B70-EF85-68F9-C3E8250F878B}"/>
          </ac:spMkLst>
        </pc:spChg>
        <pc:spChg chg="del">
          <ac:chgData name="萩原 秀明" userId="d7792d1e3cc3d7af" providerId="LiveId" clId="{6FCAEF09-B3E9-41AF-9203-A61F1F6E94CF}" dt="2023-06-04T04:44:20.203" v="151" actId="478"/>
          <ac:spMkLst>
            <pc:docMk/>
            <pc:sldMk cId="2782965692" sldId="1377"/>
            <ac:spMk id="4" creationId="{BB629D83-DA02-3D65-0326-43C6F83ECA08}"/>
          </ac:spMkLst>
        </pc:spChg>
        <pc:picChg chg="add mod">
          <ac:chgData name="萩原 秀明" userId="d7792d1e3cc3d7af" providerId="LiveId" clId="{6FCAEF09-B3E9-41AF-9203-A61F1F6E94CF}" dt="2023-06-04T04:48:49.427" v="259" actId="692"/>
          <ac:picMkLst>
            <pc:docMk/>
            <pc:sldMk cId="2782965692" sldId="1377"/>
            <ac:picMk id="6" creationId="{3ABF3853-373C-3EF3-BAB9-6D11076EAF21}"/>
          </ac:picMkLst>
        </pc:picChg>
        <pc:cxnChg chg="add mod">
          <ac:chgData name="萩原 秀明" userId="d7792d1e3cc3d7af" providerId="LiveId" clId="{6FCAEF09-B3E9-41AF-9203-A61F1F6E94CF}" dt="2023-06-04T04:45:11.244" v="179" actId="1036"/>
          <ac:cxnSpMkLst>
            <pc:docMk/>
            <pc:sldMk cId="2782965692" sldId="1377"/>
            <ac:cxnSpMk id="7" creationId="{173EDCEC-67D2-27EE-855B-ABB9B5C3B0BC}"/>
          </ac:cxnSpMkLst>
        </pc:cxnChg>
      </pc:sldChg>
      <pc:sldChg chg="addSp delSp modSp new del mod">
        <pc:chgData name="萩原 秀明" userId="d7792d1e3cc3d7af" providerId="LiveId" clId="{6FCAEF09-B3E9-41AF-9203-A61F1F6E94CF}" dt="2023-06-04T14:00:11.462" v="2733" actId="47"/>
        <pc:sldMkLst>
          <pc:docMk/>
          <pc:sldMk cId="3954112869" sldId="1378"/>
        </pc:sldMkLst>
        <pc:spChg chg="del">
          <ac:chgData name="萩原 秀明" userId="d7792d1e3cc3d7af" providerId="LiveId" clId="{6FCAEF09-B3E9-41AF-9203-A61F1F6E94CF}" dt="2023-06-04T04:45:34.347" v="181" actId="478"/>
          <ac:spMkLst>
            <pc:docMk/>
            <pc:sldMk cId="3954112869" sldId="1378"/>
            <ac:spMk id="3" creationId="{30077029-79A2-6F99-9176-D8926FEC2E59}"/>
          </ac:spMkLst>
        </pc:spChg>
        <pc:spChg chg="del">
          <ac:chgData name="萩原 秀明" userId="d7792d1e3cc3d7af" providerId="LiveId" clId="{6FCAEF09-B3E9-41AF-9203-A61F1F6E94CF}" dt="2023-06-04T04:46:21.330" v="185" actId="478"/>
          <ac:spMkLst>
            <pc:docMk/>
            <pc:sldMk cId="3954112869" sldId="1378"/>
            <ac:spMk id="4" creationId="{760810A5-4D6A-C684-427C-6C22CE5734EC}"/>
          </ac:spMkLst>
        </pc:spChg>
        <pc:spChg chg="add mod">
          <ac:chgData name="萩原 秀明" userId="d7792d1e3cc3d7af" providerId="LiveId" clId="{6FCAEF09-B3E9-41AF-9203-A61F1F6E94CF}" dt="2023-06-04T04:46:46.874" v="257" actId="20577"/>
          <ac:spMkLst>
            <pc:docMk/>
            <pc:sldMk cId="3954112869" sldId="1378"/>
            <ac:spMk id="7" creationId="{28513FBE-B161-F76B-2B0B-8909C36D4302}"/>
          </ac:spMkLst>
        </pc:spChg>
        <pc:picChg chg="add mod">
          <ac:chgData name="萩原 秀明" userId="d7792d1e3cc3d7af" providerId="LiveId" clId="{6FCAEF09-B3E9-41AF-9203-A61F1F6E94CF}" dt="2023-06-04T04:48:55.473" v="260" actId="692"/>
          <ac:picMkLst>
            <pc:docMk/>
            <pc:sldMk cId="3954112869" sldId="1378"/>
            <ac:picMk id="6" creationId="{0E7B18CE-2559-5D7E-4E29-E479246DE535}"/>
          </ac:picMkLst>
        </pc:picChg>
      </pc:sldChg>
      <pc:sldChg chg="addSp delSp modSp new mod">
        <pc:chgData name="萩原 秀明" userId="d7792d1e3cc3d7af" providerId="LiveId" clId="{6FCAEF09-B3E9-41AF-9203-A61F1F6E94CF}" dt="2023-06-04T14:09:12.366" v="2815" actId="14100"/>
        <pc:sldMkLst>
          <pc:docMk/>
          <pc:sldMk cId="3066868102" sldId="1379"/>
        </pc:sldMkLst>
        <pc:spChg chg="mod">
          <ac:chgData name="萩原 秀明" userId="d7792d1e3cc3d7af" providerId="LiveId" clId="{6FCAEF09-B3E9-41AF-9203-A61F1F6E94CF}" dt="2023-06-04T13:10:06.853" v="872" actId="20577"/>
          <ac:spMkLst>
            <pc:docMk/>
            <pc:sldMk cId="3066868102" sldId="1379"/>
            <ac:spMk id="2" creationId="{8630F8A8-F923-D833-AE3D-08EB588D4CAD}"/>
          </ac:spMkLst>
        </pc:spChg>
        <pc:spChg chg="del">
          <ac:chgData name="萩原 秀明" userId="d7792d1e3cc3d7af" providerId="LiveId" clId="{6FCAEF09-B3E9-41AF-9203-A61F1F6E94CF}" dt="2023-06-04T13:00:41.704" v="752" actId="478"/>
          <ac:spMkLst>
            <pc:docMk/>
            <pc:sldMk cId="3066868102" sldId="1379"/>
            <ac:spMk id="3" creationId="{C12FD7CE-9555-E432-0D35-6A9410FB602F}"/>
          </ac:spMkLst>
        </pc:spChg>
        <pc:spChg chg="del">
          <ac:chgData name="萩原 秀明" userId="d7792d1e3cc3d7af" providerId="LiveId" clId="{6FCAEF09-B3E9-41AF-9203-A61F1F6E94CF}" dt="2023-06-04T13:41:43.956" v="2001" actId="478"/>
          <ac:spMkLst>
            <pc:docMk/>
            <pc:sldMk cId="3066868102" sldId="1379"/>
            <ac:spMk id="4" creationId="{CA228260-93BA-F60B-CAE8-6D140CE5E72C}"/>
          </ac:spMkLst>
        </pc:spChg>
        <pc:spChg chg="add mod">
          <ac:chgData name="萩原 秀明" userId="d7792d1e3cc3d7af" providerId="LiveId" clId="{6FCAEF09-B3E9-41AF-9203-A61F1F6E94CF}" dt="2023-06-04T13:01:21.817" v="773" actId="20577"/>
          <ac:spMkLst>
            <pc:docMk/>
            <pc:sldMk cId="3066868102" sldId="1379"/>
            <ac:spMk id="7" creationId="{4336D1F5-74AF-DE3D-9339-EA5AB1382937}"/>
          </ac:spMkLst>
        </pc:spChg>
        <pc:spChg chg="add mod">
          <ac:chgData name="萩原 秀明" userId="d7792d1e3cc3d7af" providerId="LiveId" clId="{6FCAEF09-B3E9-41AF-9203-A61F1F6E94CF}" dt="2023-06-04T13:42:34.447" v="2074" actId="20577"/>
          <ac:spMkLst>
            <pc:docMk/>
            <pc:sldMk cId="3066868102" sldId="1379"/>
            <ac:spMk id="9" creationId="{22D8DCAB-7C98-415E-C170-EE2DD5DDBF6C}"/>
          </ac:spMkLst>
        </pc:spChg>
        <pc:spChg chg="add mod">
          <ac:chgData name="萩原 秀明" userId="d7792d1e3cc3d7af" providerId="LiveId" clId="{6FCAEF09-B3E9-41AF-9203-A61F1F6E94CF}" dt="2023-06-04T13:40:45.582" v="1899" actId="14100"/>
          <ac:spMkLst>
            <pc:docMk/>
            <pc:sldMk cId="3066868102" sldId="1379"/>
            <ac:spMk id="16" creationId="{F053BEED-ED08-8492-43A3-4113BC635599}"/>
          </ac:spMkLst>
        </pc:spChg>
        <pc:spChg chg="add mod">
          <ac:chgData name="萩原 秀明" userId="d7792d1e3cc3d7af" providerId="LiveId" clId="{6FCAEF09-B3E9-41AF-9203-A61F1F6E94CF}" dt="2023-06-04T13:53:42.602" v="2184" actId="20577"/>
          <ac:spMkLst>
            <pc:docMk/>
            <pc:sldMk cId="3066868102" sldId="1379"/>
            <ac:spMk id="17" creationId="{03FBF29E-C62D-94B8-1C7D-A53262FC7012}"/>
          </ac:spMkLst>
        </pc:spChg>
        <pc:spChg chg="add mod">
          <ac:chgData name="萩原 秀明" userId="d7792d1e3cc3d7af" providerId="LiveId" clId="{6FCAEF09-B3E9-41AF-9203-A61F1F6E94CF}" dt="2023-06-04T14:09:12.366" v="2815" actId="14100"/>
          <ac:spMkLst>
            <pc:docMk/>
            <pc:sldMk cId="3066868102" sldId="1379"/>
            <ac:spMk id="18" creationId="{944EC6C9-DEB3-D78A-A8F6-4E22251AB092}"/>
          </ac:spMkLst>
        </pc:spChg>
        <pc:picChg chg="add mod">
          <ac:chgData name="萩原 秀明" userId="d7792d1e3cc3d7af" providerId="LiveId" clId="{6FCAEF09-B3E9-41AF-9203-A61F1F6E94CF}" dt="2023-06-04T13:40:26.745" v="1884" actId="1076"/>
          <ac:picMkLst>
            <pc:docMk/>
            <pc:sldMk cId="3066868102" sldId="1379"/>
            <ac:picMk id="6" creationId="{E6E8E9A4-9D26-6F29-0B65-A7C825D8633F}"/>
          </ac:picMkLst>
        </pc:picChg>
        <pc:picChg chg="add mod">
          <ac:chgData name="萩原 秀明" userId="d7792d1e3cc3d7af" providerId="LiveId" clId="{6FCAEF09-B3E9-41AF-9203-A61F1F6E94CF}" dt="2023-06-04T13:01:17.882" v="761"/>
          <ac:picMkLst>
            <pc:docMk/>
            <pc:sldMk cId="3066868102" sldId="1379"/>
            <ac:picMk id="8" creationId="{3B5A9226-C2E4-9093-465D-44DD80379895}"/>
          </ac:picMkLst>
        </pc:picChg>
        <pc:cxnChg chg="add mod">
          <ac:chgData name="萩原 秀明" userId="d7792d1e3cc3d7af" providerId="LiveId" clId="{6FCAEF09-B3E9-41AF-9203-A61F1F6E94CF}" dt="2023-06-04T13:40:01.434" v="1875" actId="14100"/>
          <ac:cxnSpMkLst>
            <pc:docMk/>
            <pc:sldMk cId="3066868102" sldId="1379"/>
            <ac:cxnSpMk id="10" creationId="{24192BCB-236C-21A8-1663-D71C6FB0AEEB}"/>
          </ac:cxnSpMkLst>
        </pc:cxnChg>
        <pc:cxnChg chg="add mod">
          <ac:chgData name="萩原 秀明" userId="d7792d1e3cc3d7af" providerId="LiveId" clId="{6FCAEF09-B3E9-41AF-9203-A61F1F6E94CF}" dt="2023-06-04T13:40:10.003" v="1878" actId="14100"/>
          <ac:cxnSpMkLst>
            <pc:docMk/>
            <pc:sldMk cId="3066868102" sldId="1379"/>
            <ac:cxnSpMk id="12" creationId="{37C4C9CE-2EDC-69BE-5752-21143E7ED2DA}"/>
          </ac:cxnSpMkLst>
        </pc:cxnChg>
        <pc:cxnChg chg="add mod">
          <ac:chgData name="萩原 秀明" userId="d7792d1e3cc3d7af" providerId="LiveId" clId="{6FCAEF09-B3E9-41AF-9203-A61F1F6E94CF}" dt="2023-06-04T13:40:17.017" v="1881" actId="14100"/>
          <ac:cxnSpMkLst>
            <pc:docMk/>
            <pc:sldMk cId="3066868102" sldId="1379"/>
            <ac:cxnSpMk id="14" creationId="{9628B8D6-2A8E-6943-A9E9-304B7846CD48}"/>
          </ac:cxnSpMkLst>
        </pc:cxnChg>
      </pc:sldChg>
      <pc:sldChg chg="addSp delSp modSp new mod">
        <pc:chgData name="萩原 秀明" userId="d7792d1e3cc3d7af" providerId="LiveId" clId="{6FCAEF09-B3E9-41AF-9203-A61F1F6E94CF}" dt="2023-06-04T13:11:33.945" v="985" actId="20577"/>
        <pc:sldMkLst>
          <pc:docMk/>
          <pc:sldMk cId="3085290126" sldId="1380"/>
        </pc:sldMkLst>
        <pc:spChg chg="mod">
          <ac:chgData name="萩原 秀明" userId="d7792d1e3cc3d7af" providerId="LiveId" clId="{6FCAEF09-B3E9-41AF-9203-A61F1F6E94CF}" dt="2023-06-04T13:11:33.945" v="985" actId="20577"/>
          <ac:spMkLst>
            <pc:docMk/>
            <pc:sldMk cId="3085290126" sldId="1380"/>
            <ac:spMk id="2" creationId="{77049033-EC44-C90D-D754-F70A736FF22C}"/>
          </ac:spMkLst>
        </pc:spChg>
        <pc:spChg chg="mod">
          <ac:chgData name="萩原 秀明" userId="d7792d1e3cc3d7af" providerId="LiveId" clId="{6FCAEF09-B3E9-41AF-9203-A61F1F6E94CF}" dt="2023-06-04T13:06:01.968" v="857" actId="6549"/>
          <ac:spMkLst>
            <pc:docMk/>
            <pc:sldMk cId="3085290126" sldId="1380"/>
            <ac:spMk id="3" creationId="{5F52CD85-21B1-9E7F-7140-412E1AE6916F}"/>
          </ac:spMkLst>
        </pc:spChg>
        <pc:spChg chg="del">
          <ac:chgData name="萩原 秀明" userId="d7792d1e3cc3d7af" providerId="LiveId" clId="{6FCAEF09-B3E9-41AF-9203-A61F1F6E94CF}" dt="2023-06-04T13:11:02.049" v="961" actId="478"/>
          <ac:spMkLst>
            <pc:docMk/>
            <pc:sldMk cId="3085290126" sldId="1380"/>
            <ac:spMk id="4" creationId="{8E4F80D7-47CE-BC9A-5175-F4E7C13593C7}"/>
          </ac:spMkLst>
        </pc:spChg>
        <pc:spChg chg="add mod">
          <ac:chgData name="萩原 秀明" userId="d7792d1e3cc3d7af" providerId="LiveId" clId="{6FCAEF09-B3E9-41AF-9203-A61F1F6E94CF}" dt="2023-06-04T13:11:28.227" v="973" actId="1035"/>
          <ac:spMkLst>
            <pc:docMk/>
            <pc:sldMk cId="3085290126" sldId="1380"/>
            <ac:spMk id="5" creationId="{7539DA4E-FCFD-F130-FDFE-11E77D692239}"/>
          </ac:spMkLst>
        </pc:spChg>
      </pc:sldChg>
      <pc:sldChg chg="addSp delSp modSp new mod">
        <pc:chgData name="萩原 秀明" userId="d7792d1e3cc3d7af" providerId="LiveId" clId="{6FCAEF09-B3E9-41AF-9203-A61F1F6E94CF}" dt="2023-06-04T13:15:38.520" v="1182" actId="1076"/>
        <pc:sldMkLst>
          <pc:docMk/>
          <pc:sldMk cId="13130570" sldId="1381"/>
        </pc:sldMkLst>
        <pc:spChg chg="mod">
          <ac:chgData name="萩原 秀明" userId="d7792d1e3cc3d7af" providerId="LiveId" clId="{6FCAEF09-B3E9-41AF-9203-A61F1F6E94CF}" dt="2023-06-04T13:14:16.516" v="1058" actId="20577"/>
          <ac:spMkLst>
            <pc:docMk/>
            <pc:sldMk cId="13130570" sldId="1381"/>
            <ac:spMk id="2" creationId="{F50DE932-E09D-0B0C-8385-22C2F01B6711}"/>
          </ac:spMkLst>
        </pc:spChg>
        <pc:spChg chg="mod">
          <ac:chgData name="萩原 秀明" userId="d7792d1e3cc3d7af" providerId="LiveId" clId="{6FCAEF09-B3E9-41AF-9203-A61F1F6E94CF}" dt="2023-06-04T13:14:06.501" v="1036" actId="6549"/>
          <ac:spMkLst>
            <pc:docMk/>
            <pc:sldMk cId="13130570" sldId="1381"/>
            <ac:spMk id="3" creationId="{9C84C049-2B91-D555-61FB-E339930EFDEB}"/>
          </ac:spMkLst>
        </pc:spChg>
        <pc:spChg chg="del">
          <ac:chgData name="萩原 秀明" userId="d7792d1e3cc3d7af" providerId="LiveId" clId="{6FCAEF09-B3E9-41AF-9203-A61F1F6E94CF}" dt="2023-06-04T13:14:20.193" v="1059" actId="478"/>
          <ac:spMkLst>
            <pc:docMk/>
            <pc:sldMk cId="13130570" sldId="1381"/>
            <ac:spMk id="4" creationId="{6DFD7AF8-91F4-74B8-A2DE-BCD239A05345}"/>
          </ac:spMkLst>
        </pc:spChg>
        <pc:spChg chg="add mod">
          <ac:chgData name="萩原 秀明" userId="d7792d1e3cc3d7af" providerId="LiveId" clId="{6FCAEF09-B3E9-41AF-9203-A61F1F6E94CF}" dt="2023-06-04T13:14:33.229" v="1065" actId="20577"/>
          <ac:spMkLst>
            <pc:docMk/>
            <pc:sldMk cId="13130570" sldId="1381"/>
            <ac:spMk id="5" creationId="{9D300084-F823-AECC-1863-498FE6EA8AEA}"/>
          </ac:spMkLst>
        </pc:spChg>
        <pc:spChg chg="add mod">
          <ac:chgData name="萩原 秀明" userId="d7792d1e3cc3d7af" providerId="LiveId" clId="{6FCAEF09-B3E9-41AF-9203-A61F1F6E94CF}" dt="2023-06-04T13:15:23.731" v="1180" actId="14100"/>
          <ac:spMkLst>
            <pc:docMk/>
            <pc:sldMk cId="13130570" sldId="1381"/>
            <ac:spMk id="6" creationId="{5BB2D3BC-965E-CF3F-289D-6F934B5E09C1}"/>
          </ac:spMkLst>
        </pc:spChg>
        <pc:picChg chg="add mod">
          <ac:chgData name="萩原 秀明" userId="d7792d1e3cc3d7af" providerId="LiveId" clId="{6FCAEF09-B3E9-41AF-9203-A61F1F6E94CF}" dt="2023-06-04T13:15:38.520" v="1182" actId="1076"/>
          <ac:picMkLst>
            <pc:docMk/>
            <pc:sldMk cId="13130570" sldId="1381"/>
            <ac:picMk id="7" creationId="{BF138AF5-BEB0-7870-98D4-4186A0E241A0}"/>
          </ac:picMkLst>
        </pc:picChg>
      </pc:sldChg>
      <pc:sldChg chg="addSp delSp modSp new mod">
        <pc:chgData name="萩原 秀明" userId="d7792d1e3cc3d7af" providerId="LiveId" clId="{6FCAEF09-B3E9-41AF-9203-A61F1F6E94CF}" dt="2023-06-04T13:53:15.395" v="2167" actId="20577"/>
        <pc:sldMkLst>
          <pc:docMk/>
          <pc:sldMk cId="2569551043" sldId="1382"/>
        </pc:sldMkLst>
        <pc:spChg chg="mod">
          <ac:chgData name="萩原 秀明" userId="d7792d1e3cc3d7af" providerId="LiveId" clId="{6FCAEF09-B3E9-41AF-9203-A61F1F6E94CF}" dt="2023-06-04T13:27:07.861" v="1372" actId="20577"/>
          <ac:spMkLst>
            <pc:docMk/>
            <pc:sldMk cId="2569551043" sldId="1382"/>
            <ac:spMk id="2" creationId="{583380CA-3485-0460-1B3F-1908E1C8839E}"/>
          </ac:spMkLst>
        </pc:spChg>
        <pc:spChg chg="del">
          <ac:chgData name="萩原 秀明" userId="d7792d1e3cc3d7af" providerId="LiveId" clId="{6FCAEF09-B3E9-41AF-9203-A61F1F6E94CF}" dt="2023-06-04T13:26:48.775" v="1352" actId="478"/>
          <ac:spMkLst>
            <pc:docMk/>
            <pc:sldMk cId="2569551043" sldId="1382"/>
            <ac:spMk id="3" creationId="{3317DBBB-18F1-6F92-72DE-D689654B8FBA}"/>
          </ac:spMkLst>
        </pc:spChg>
        <pc:spChg chg="del mod">
          <ac:chgData name="萩原 秀明" userId="d7792d1e3cc3d7af" providerId="LiveId" clId="{6FCAEF09-B3E9-41AF-9203-A61F1F6E94CF}" dt="2023-06-04T13:28:38.584" v="1664" actId="478"/>
          <ac:spMkLst>
            <pc:docMk/>
            <pc:sldMk cId="2569551043" sldId="1382"/>
            <ac:spMk id="4" creationId="{018A6755-2951-6D1C-6F95-6D912529BE76}"/>
          </ac:spMkLst>
        </pc:spChg>
        <pc:spChg chg="add mod">
          <ac:chgData name="萩原 秀明" userId="d7792d1e3cc3d7af" providerId="LiveId" clId="{6FCAEF09-B3E9-41AF-9203-A61F1F6E94CF}" dt="2023-06-04T13:27:05.583" v="1363" actId="20577"/>
          <ac:spMkLst>
            <pc:docMk/>
            <pc:sldMk cId="2569551043" sldId="1382"/>
            <ac:spMk id="5" creationId="{1DBB01D2-B728-F75C-75ED-E6517DD92AFA}"/>
          </ac:spMkLst>
        </pc:spChg>
        <pc:spChg chg="add mod">
          <ac:chgData name="萩原 秀明" userId="d7792d1e3cc3d7af" providerId="LiveId" clId="{6FCAEF09-B3E9-41AF-9203-A61F1F6E94CF}" dt="2023-06-04T13:28:17.511" v="1662" actId="20577"/>
          <ac:spMkLst>
            <pc:docMk/>
            <pc:sldMk cId="2569551043" sldId="1382"/>
            <ac:spMk id="7" creationId="{ED709A23-E4AB-6FA6-32BC-25FC0FD581B8}"/>
          </ac:spMkLst>
        </pc:spChg>
        <pc:spChg chg="add mod">
          <ac:chgData name="萩原 秀明" userId="d7792d1e3cc3d7af" providerId="LiveId" clId="{6FCAEF09-B3E9-41AF-9203-A61F1F6E94CF}" dt="2023-06-04T13:36:56.400" v="1693" actId="20577"/>
          <ac:spMkLst>
            <pc:docMk/>
            <pc:sldMk cId="2569551043" sldId="1382"/>
            <ac:spMk id="10" creationId="{2A2678CF-450C-E30E-7C24-CA2743C5C729}"/>
          </ac:spMkLst>
        </pc:spChg>
        <pc:spChg chg="add mod">
          <ac:chgData name="萩原 秀明" userId="d7792d1e3cc3d7af" providerId="LiveId" clId="{6FCAEF09-B3E9-41AF-9203-A61F1F6E94CF}" dt="2023-06-04T13:53:15.395" v="2167" actId="20577"/>
          <ac:spMkLst>
            <pc:docMk/>
            <pc:sldMk cId="2569551043" sldId="1382"/>
            <ac:spMk id="15" creationId="{8C27F2CB-B027-FFA6-8152-EA79B7494C59}"/>
          </ac:spMkLst>
        </pc:spChg>
        <pc:picChg chg="add mod">
          <ac:chgData name="萩原 秀明" userId="d7792d1e3cc3d7af" providerId="LiveId" clId="{6FCAEF09-B3E9-41AF-9203-A61F1F6E94CF}" dt="2023-06-04T13:27:02.245" v="1353"/>
          <ac:picMkLst>
            <pc:docMk/>
            <pc:sldMk cId="2569551043" sldId="1382"/>
            <ac:picMk id="6" creationId="{26D9A18F-E06B-40CE-5317-D7AF4D66C9CE}"/>
          </ac:picMkLst>
        </pc:picChg>
        <pc:picChg chg="add mod">
          <ac:chgData name="萩原 秀明" userId="d7792d1e3cc3d7af" providerId="LiveId" clId="{6FCAEF09-B3E9-41AF-9203-A61F1F6E94CF}" dt="2023-06-04T13:36:37.808" v="1669" actId="692"/>
          <ac:picMkLst>
            <pc:docMk/>
            <pc:sldMk cId="2569551043" sldId="1382"/>
            <ac:picMk id="9" creationId="{94BC8F9E-ABAF-0C69-6AF7-4CDCD37487FF}"/>
          </ac:picMkLst>
        </pc:picChg>
        <pc:cxnChg chg="add mod">
          <ac:chgData name="萩原 秀明" userId="d7792d1e3cc3d7af" providerId="LiveId" clId="{6FCAEF09-B3E9-41AF-9203-A61F1F6E94CF}" dt="2023-06-04T13:37:18.065" v="1699" actId="14100"/>
          <ac:cxnSpMkLst>
            <pc:docMk/>
            <pc:sldMk cId="2569551043" sldId="1382"/>
            <ac:cxnSpMk id="11" creationId="{34769834-C8A9-DF67-CF08-4751A4F54714}"/>
          </ac:cxnSpMkLst>
        </pc:cxnChg>
        <pc:cxnChg chg="add mod">
          <ac:chgData name="萩原 秀明" userId="d7792d1e3cc3d7af" providerId="LiveId" clId="{6FCAEF09-B3E9-41AF-9203-A61F1F6E94CF}" dt="2023-06-04T13:37:31.124" v="1702" actId="14100"/>
          <ac:cxnSpMkLst>
            <pc:docMk/>
            <pc:sldMk cId="2569551043" sldId="1382"/>
            <ac:cxnSpMk id="13" creationId="{47757A29-91FB-8692-A499-E5828DF51F7D}"/>
          </ac:cxnSpMkLst>
        </pc:cxnChg>
        <pc:cxnChg chg="add mod">
          <ac:chgData name="萩原 秀明" userId="d7792d1e3cc3d7af" providerId="LiveId" clId="{6FCAEF09-B3E9-41AF-9203-A61F1F6E94CF}" dt="2023-06-04T13:37:56.623" v="1709" actId="14100"/>
          <ac:cxnSpMkLst>
            <pc:docMk/>
            <pc:sldMk cId="2569551043" sldId="1382"/>
            <ac:cxnSpMk id="16" creationId="{8E9BCAAC-EC75-DEFE-54FE-EB340588F981}"/>
          </ac:cxnSpMkLst>
        </pc:cxnChg>
        <pc:cxnChg chg="add mod">
          <ac:chgData name="萩原 秀明" userId="d7792d1e3cc3d7af" providerId="LiveId" clId="{6FCAEF09-B3E9-41AF-9203-A61F1F6E94CF}" dt="2023-06-04T13:38:01.482" v="1711" actId="1076"/>
          <ac:cxnSpMkLst>
            <pc:docMk/>
            <pc:sldMk cId="2569551043" sldId="1382"/>
            <ac:cxnSpMk id="18" creationId="{43D5DB1A-DFD4-01E5-0273-48AC4CD79B8D}"/>
          </ac:cxnSpMkLst>
        </pc:cxnChg>
      </pc:sldChg>
      <pc:sldChg chg="addSp delSp modSp new mod">
        <pc:chgData name="萩原 秀明" userId="d7792d1e3cc3d7af" providerId="LiveId" clId="{6FCAEF09-B3E9-41AF-9203-A61F1F6E94CF}" dt="2023-06-04T13:59:17.591" v="2732"/>
        <pc:sldMkLst>
          <pc:docMk/>
          <pc:sldMk cId="4031823777" sldId="1383"/>
        </pc:sldMkLst>
        <pc:spChg chg="mod">
          <ac:chgData name="萩原 秀明" userId="d7792d1e3cc3d7af" providerId="LiveId" clId="{6FCAEF09-B3E9-41AF-9203-A61F1F6E94CF}" dt="2023-06-04T13:54:11.504" v="2210" actId="20577"/>
          <ac:spMkLst>
            <pc:docMk/>
            <pc:sldMk cId="4031823777" sldId="1383"/>
            <ac:spMk id="2" creationId="{32476F18-836C-E7E2-264A-574A150D30C7}"/>
          </ac:spMkLst>
        </pc:spChg>
        <pc:spChg chg="del">
          <ac:chgData name="萩原 秀明" userId="d7792d1e3cc3d7af" providerId="LiveId" clId="{6FCAEF09-B3E9-41AF-9203-A61F1F6E94CF}" dt="2023-06-04T13:54:14.023" v="2211" actId="478"/>
          <ac:spMkLst>
            <pc:docMk/>
            <pc:sldMk cId="4031823777" sldId="1383"/>
            <ac:spMk id="3" creationId="{91AB6541-E718-E0C9-BE99-F40D2CC09CFB}"/>
          </ac:spMkLst>
        </pc:spChg>
        <pc:spChg chg="del">
          <ac:chgData name="萩原 秀明" userId="d7792d1e3cc3d7af" providerId="LiveId" clId="{6FCAEF09-B3E9-41AF-9203-A61F1F6E94CF}" dt="2023-06-04T13:55:08.254" v="2263" actId="478"/>
          <ac:spMkLst>
            <pc:docMk/>
            <pc:sldMk cId="4031823777" sldId="1383"/>
            <ac:spMk id="4" creationId="{6379851D-150D-8405-13E3-0E15D1640ECC}"/>
          </ac:spMkLst>
        </pc:spChg>
        <pc:spChg chg="add mod">
          <ac:chgData name="萩原 秀明" userId="d7792d1e3cc3d7af" providerId="LiveId" clId="{6FCAEF09-B3E9-41AF-9203-A61F1F6E94CF}" dt="2023-06-04T13:54:10.137" v="2202"/>
          <ac:spMkLst>
            <pc:docMk/>
            <pc:sldMk cId="4031823777" sldId="1383"/>
            <ac:spMk id="5" creationId="{2A24159A-2D2F-4354-154E-58E554D0FD75}"/>
          </ac:spMkLst>
        </pc:spChg>
        <pc:spChg chg="add mod">
          <ac:chgData name="萩原 秀明" userId="d7792d1e3cc3d7af" providerId="LiveId" clId="{6FCAEF09-B3E9-41AF-9203-A61F1F6E94CF}" dt="2023-06-04T13:59:17.591" v="2732"/>
          <ac:spMkLst>
            <pc:docMk/>
            <pc:sldMk cId="4031823777" sldId="1383"/>
            <ac:spMk id="7" creationId="{F09C10C0-BD58-776D-6F3E-0B4F56A3822E}"/>
          </ac:spMkLst>
        </pc:spChg>
        <pc:picChg chg="add mod">
          <ac:chgData name="萩原 秀明" userId="d7792d1e3cc3d7af" providerId="LiveId" clId="{6FCAEF09-B3E9-41AF-9203-A61F1F6E94CF}" dt="2023-06-04T13:54:04.307" v="2186"/>
          <ac:picMkLst>
            <pc:docMk/>
            <pc:sldMk cId="4031823777" sldId="1383"/>
            <ac:picMk id="6" creationId="{80DEEC18-695F-7A23-7D7D-BFC569E5D236}"/>
          </ac:picMkLst>
        </pc:picChg>
      </pc:sldChg>
    </pc:docChg>
  </pc:docChgLst>
  <pc:docChgLst>
    <pc:chgData name="萩原 秀明" userId="d7792d1e3cc3d7af" providerId="LiveId" clId="{7D8CE060-6A60-4F84-85D9-77BE686259C6}"/>
    <pc:docChg chg="undo custSel addSld delSld modSld">
      <pc:chgData name="萩原 秀明" userId="d7792d1e3cc3d7af" providerId="LiveId" clId="{7D8CE060-6A60-4F84-85D9-77BE686259C6}" dt="2023-03-28T15:51:31.242" v="12056" actId="20577"/>
      <pc:docMkLst>
        <pc:docMk/>
      </pc:docMkLst>
      <pc:sldChg chg="modSp mod">
        <pc:chgData name="萩原 秀明" userId="d7792d1e3cc3d7af" providerId="LiveId" clId="{7D8CE060-6A60-4F84-85D9-77BE686259C6}" dt="2023-03-28T15:51:31.242" v="12056" actId="20577"/>
        <pc:sldMkLst>
          <pc:docMk/>
          <pc:sldMk cId="0" sldId="256"/>
        </pc:sldMkLst>
        <pc:spChg chg="mod">
          <ac:chgData name="萩原 秀明" userId="d7792d1e3cc3d7af" providerId="LiveId" clId="{7D8CE060-6A60-4F84-85D9-77BE686259C6}" dt="2023-03-28T04:31:20.392" v="83" actId="20577"/>
          <ac:spMkLst>
            <pc:docMk/>
            <pc:sldMk cId="0" sldId="256"/>
            <ac:spMk id="5" creationId="{00000000-0000-0000-0000-000000000000}"/>
          </ac:spMkLst>
        </pc:spChg>
        <pc:spChg chg="mod">
          <ac:chgData name="萩原 秀明" userId="d7792d1e3cc3d7af" providerId="LiveId" clId="{7D8CE060-6A60-4F84-85D9-77BE686259C6}" dt="2023-03-28T15:51:31.242" v="12056" actId="20577"/>
          <ac:spMkLst>
            <pc:docMk/>
            <pc:sldMk cId="0" sldId="256"/>
            <ac:spMk id="8" creationId="{ACE8E500-76DF-40EB-A6F5-3B642DA070AE}"/>
          </ac:spMkLst>
        </pc:spChg>
      </pc:sldChg>
      <pc:sldChg chg="del">
        <pc:chgData name="萩原 秀明" userId="d7792d1e3cc3d7af" providerId="LiveId" clId="{7D8CE060-6A60-4F84-85D9-77BE686259C6}" dt="2023-03-28T06:08:07.580" v="7514" actId="47"/>
        <pc:sldMkLst>
          <pc:docMk/>
          <pc:sldMk cId="2216688920" sldId="1245"/>
        </pc:sldMkLst>
      </pc:sldChg>
      <pc:sldChg chg="del">
        <pc:chgData name="萩原 秀明" userId="d7792d1e3cc3d7af" providerId="LiveId" clId="{7D8CE060-6A60-4F84-85D9-77BE686259C6}" dt="2023-03-28T06:08:07.580" v="7514" actId="47"/>
        <pc:sldMkLst>
          <pc:docMk/>
          <pc:sldMk cId="3841379790" sldId="1276"/>
        </pc:sldMkLst>
      </pc:sldChg>
      <pc:sldChg chg="del">
        <pc:chgData name="萩原 秀明" userId="d7792d1e3cc3d7af" providerId="LiveId" clId="{7D8CE060-6A60-4F84-85D9-77BE686259C6}" dt="2023-03-28T06:08:07.580" v="7514" actId="47"/>
        <pc:sldMkLst>
          <pc:docMk/>
          <pc:sldMk cId="1004297102" sldId="1277"/>
        </pc:sldMkLst>
      </pc:sldChg>
      <pc:sldChg chg="del">
        <pc:chgData name="萩原 秀明" userId="d7792d1e3cc3d7af" providerId="LiveId" clId="{7D8CE060-6A60-4F84-85D9-77BE686259C6}" dt="2023-03-28T06:08:07.580" v="7514" actId="47"/>
        <pc:sldMkLst>
          <pc:docMk/>
          <pc:sldMk cId="1221474530" sldId="1278"/>
        </pc:sldMkLst>
      </pc:sldChg>
      <pc:sldChg chg="del">
        <pc:chgData name="萩原 秀明" userId="d7792d1e3cc3d7af" providerId="LiveId" clId="{7D8CE060-6A60-4F84-85D9-77BE686259C6}" dt="2023-03-28T06:08:07.580" v="7514" actId="47"/>
        <pc:sldMkLst>
          <pc:docMk/>
          <pc:sldMk cId="879191893" sldId="1279"/>
        </pc:sldMkLst>
      </pc:sldChg>
      <pc:sldChg chg="del">
        <pc:chgData name="萩原 秀明" userId="d7792d1e3cc3d7af" providerId="LiveId" clId="{7D8CE060-6A60-4F84-85D9-77BE686259C6}" dt="2023-03-28T06:08:07.580" v="7514" actId="47"/>
        <pc:sldMkLst>
          <pc:docMk/>
          <pc:sldMk cId="3327171021" sldId="1280"/>
        </pc:sldMkLst>
      </pc:sldChg>
      <pc:sldChg chg="del">
        <pc:chgData name="萩原 秀明" userId="d7792d1e3cc3d7af" providerId="LiveId" clId="{7D8CE060-6A60-4F84-85D9-77BE686259C6}" dt="2023-03-28T06:08:07.580" v="7514" actId="47"/>
        <pc:sldMkLst>
          <pc:docMk/>
          <pc:sldMk cId="521810783" sldId="1281"/>
        </pc:sldMkLst>
      </pc:sldChg>
      <pc:sldChg chg="del">
        <pc:chgData name="萩原 秀明" userId="d7792d1e3cc3d7af" providerId="LiveId" clId="{7D8CE060-6A60-4F84-85D9-77BE686259C6}" dt="2023-03-28T06:08:07.580" v="7514" actId="47"/>
        <pc:sldMkLst>
          <pc:docMk/>
          <pc:sldMk cId="3470809278" sldId="1282"/>
        </pc:sldMkLst>
      </pc:sldChg>
      <pc:sldChg chg="addSp delSp modSp new mod modClrScheme chgLayout">
        <pc:chgData name="萩原 秀明" userId="d7792d1e3cc3d7af" providerId="LiveId" clId="{7D8CE060-6A60-4F84-85D9-77BE686259C6}" dt="2023-03-28T04:34:55.122" v="728" actId="478"/>
        <pc:sldMkLst>
          <pc:docMk/>
          <pc:sldMk cId="1382709094" sldId="1283"/>
        </pc:sldMkLst>
        <pc:spChg chg="del mod ord">
          <ac:chgData name="萩原 秀明" userId="d7792d1e3cc3d7af" providerId="LiveId" clId="{7D8CE060-6A60-4F84-85D9-77BE686259C6}" dt="2023-03-28T04:31:37.457" v="87" actId="700"/>
          <ac:spMkLst>
            <pc:docMk/>
            <pc:sldMk cId="1382709094" sldId="1283"/>
            <ac:spMk id="2" creationId="{D7920EB5-394C-9350-2FE9-67C90C5448FE}"/>
          </ac:spMkLst>
        </pc:spChg>
        <pc:spChg chg="del mod ord">
          <ac:chgData name="萩原 秀明" userId="d7792d1e3cc3d7af" providerId="LiveId" clId="{7D8CE060-6A60-4F84-85D9-77BE686259C6}" dt="2023-03-28T04:31:37.457" v="87" actId="700"/>
          <ac:spMkLst>
            <pc:docMk/>
            <pc:sldMk cId="1382709094" sldId="1283"/>
            <ac:spMk id="3" creationId="{7032EA72-8ACA-9480-CBF5-5F19C9468A30}"/>
          </ac:spMkLst>
        </pc:spChg>
        <pc:spChg chg="del mod ord">
          <ac:chgData name="萩原 秀明" userId="d7792d1e3cc3d7af" providerId="LiveId" clId="{7D8CE060-6A60-4F84-85D9-77BE686259C6}" dt="2023-03-28T04:34:55.122" v="728" actId="478"/>
          <ac:spMkLst>
            <pc:docMk/>
            <pc:sldMk cId="1382709094" sldId="1283"/>
            <ac:spMk id="4" creationId="{F7B3828C-41CE-6DDD-82C6-0715C99C0C8E}"/>
          </ac:spMkLst>
        </pc:spChg>
        <pc:spChg chg="add mod ord">
          <ac:chgData name="萩原 秀明" userId="d7792d1e3cc3d7af" providerId="LiveId" clId="{7D8CE060-6A60-4F84-85D9-77BE686259C6}" dt="2023-03-28T04:31:56.038" v="135" actId="20577"/>
          <ac:spMkLst>
            <pc:docMk/>
            <pc:sldMk cId="1382709094" sldId="1283"/>
            <ac:spMk id="5" creationId="{C9852A3B-16D9-1B10-3179-8C0D5CC1A00E}"/>
          </ac:spMkLst>
        </pc:spChg>
        <pc:spChg chg="add del mod ord">
          <ac:chgData name="萩原 秀明" userId="d7792d1e3cc3d7af" providerId="LiveId" clId="{7D8CE060-6A60-4F84-85D9-77BE686259C6}" dt="2023-03-28T04:31:39.625" v="88" actId="478"/>
          <ac:spMkLst>
            <pc:docMk/>
            <pc:sldMk cId="1382709094" sldId="1283"/>
            <ac:spMk id="6" creationId="{FFDA9B3C-B256-820F-855F-F38DA089420A}"/>
          </ac:spMkLst>
        </pc:spChg>
        <pc:spChg chg="add mod">
          <ac:chgData name="萩原 秀明" userId="d7792d1e3cc3d7af" providerId="LiveId" clId="{7D8CE060-6A60-4F84-85D9-77BE686259C6}" dt="2023-03-28T04:31:52.861" v="118" actId="20577"/>
          <ac:spMkLst>
            <pc:docMk/>
            <pc:sldMk cId="1382709094" sldId="1283"/>
            <ac:spMk id="7" creationId="{5850775B-2FBB-6E07-CF67-4302529D2C66}"/>
          </ac:spMkLst>
        </pc:spChg>
        <pc:spChg chg="add mod">
          <ac:chgData name="萩原 秀明" userId="d7792d1e3cc3d7af" providerId="LiveId" clId="{7D8CE060-6A60-4F84-85D9-77BE686259C6}" dt="2023-03-28T04:34:42.830" v="727" actId="20577"/>
          <ac:spMkLst>
            <pc:docMk/>
            <pc:sldMk cId="1382709094" sldId="1283"/>
            <ac:spMk id="9" creationId="{A421D312-D8F9-04B4-54F3-1B85BE3A72E3}"/>
          </ac:spMkLst>
        </pc:spChg>
        <pc:picChg chg="add mod">
          <ac:chgData name="萩原 秀明" userId="d7792d1e3cc3d7af" providerId="LiveId" clId="{7D8CE060-6A60-4F84-85D9-77BE686259C6}" dt="2023-03-28T04:31:47.162" v="89"/>
          <ac:picMkLst>
            <pc:docMk/>
            <pc:sldMk cId="1382709094" sldId="1283"/>
            <ac:picMk id="8" creationId="{57E05F7F-7D37-F8C8-E83B-B57D213FCA29}"/>
          </ac:picMkLst>
        </pc:picChg>
      </pc:sldChg>
      <pc:sldChg chg="addSp delSp modSp new mod">
        <pc:chgData name="萩原 秀明" userId="d7792d1e3cc3d7af" providerId="LiveId" clId="{7D8CE060-6A60-4F84-85D9-77BE686259C6}" dt="2023-03-28T15:37:57.933" v="10574" actId="20577"/>
        <pc:sldMkLst>
          <pc:docMk/>
          <pc:sldMk cId="2852516774" sldId="1284"/>
        </pc:sldMkLst>
        <pc:spChg chg="mod">
          <ac:chgData name="萩原 秀明" userId="d7792d1e3cc3d7af" providerId="LiveId" clId="{7D8CE060-6A60-4F84-85D9-77BE686259C6}" dt="2023-03-28T04:36:30.050" v="786" actId="20577"/>
          <ac:spMkLst>
            <pc:docMk/>
            <pc:sldMk cId="2852516774" sldId="1284"/>
            <ac:spMk id="2" creationId="{88D2EC75-D70B-78E4-EF9F-F76E50E563D1}"/>
          </ac:spMkLst>
        </pc:spChg>
        <pc:spChg chg="del">
          <ac:chgData name="萩原 秀明" userId="d7792d1e3cc3d7af" providerId="LiveId" clId="{7D8CE060-6A60-4F84-85D9-77BE686259C6}" dt="2023-03-28T04:35:20.099" v="731" actId="478"/>
          <ac:spMkLst>
            <pc:docMk/>
            <pc:sldMk cId="2852516774" sldId="1284"/>
            <ac:spMk id="3" creationId="{0F8B220F-B644-1794-0FF5-201B8F030208}"/>
          </ac:spMkLst>
        </pc:spChg>
        <pc:spChg chg="add mod">
          <ac:chgData name="萩原 秀明" userId="d7792d1e3cc3d7af" providerId="LiveId" clId="{7D8CE060-6A60-4F84-85D9-77BE686259C6}" dt="2023-03-28T15:37:57.933" v="10574" actId="20577"/>
          <ac:spMkLst>
            <pc:docMk/>
            <pc:sldMk cId="2852516774" sldId="1284"/>
            <ac:spMk id="3" creationId="{AF6F0DBE-A62A-68BD-B173-C8C4B1E12E6E}"/>
          </ac:spMkLst>
        </pc:spChg>
        <pc:spChg chg="del mod">
          <ac:chgData name="萩原 秀明" userId="d7792d1e3cc3d7af" providerId="LiveId" clId="{7D8CE060-6A60-4F84-85D9-77BE686259C6}" dt="2023-03-28T04:43:11.036" v="1154" actId="478"/>
          <ac:spMkLst>
            <pc:docMk/>
            <pc:sldMk cId="2852516774" sldId="1284"/>
            <ac:spMk id="4" creationId="{429715E7-E770-3159-C828-E7EA8BFA7DB6}"/>
          </ac:spMkLst>
        </pc:spChg>
        <pc:spChg chg="add mod">
          <ac:chgData name="萩原 秀明" userId="d7792d1e3cc3d7af" providerId="LiveId" clId="{7D8CE060-6A60-4F84-85D9-77BE686259C6}" dt="2023-03-28T04:36:25.566" v="765" actId="20577"/>
          <ac:spMkLst>
            <pc:docMk/>
            <pc:sldMk cId="2852516774" sldId="1284"/>
            <ac:spMk id="5" creationId="{2EE65BEE-016D-2A11-ADC8-6718886034C5}"/>
          </ac:spMkLst>
        </pc:spChg>
        <pc:spChg chg="add mod">
          <ac:chgData name="萩原 秀明" userId="d7792d1e3cc3d7af" providerId="LiveId" clId="{7D8CE060-6A60-4F84-85D9-77BE686259C6}" dt="2023-03-28T04:37:10.273" v="878" actId="20577"/>
          <ac:spMkLst>
            <pc:docMk/>
            <pc:sldMk cId="2852516774" sldId="1284"/>
            <ac:spMk id="7" creationId="{F211FDEF-2296-E887-B825-4C57D7125794}"/>
          </ac:spMkLst>
        </pc:spChg>
        <pc:spChg chg="add mod">
          <ac:chgData name="萩原 秀明" userId="d7792d1e3cc3d7af" providerId="LiveId" clId="{7D8CE060-6A60-4F84-85D9-77BE686259C6}" dt="2023-03-28T04:40:43.490" v="1142" actId="20577"/>
          <ac:spMkLst>
            <pc:docMk/>
            <pc:sldMk cId="2852516774" sldId="1284"/>
            <ac:spMk id="8" creationId="{3CDB3269-80A8-946D-A806-B59F437EEF24}"/>
          </ac:spMkLst>
        </pc:spChg>
        <pc:spChg chg="add mod">
          <ac:chgData name="萩原 秀明" userId="d7792d1e3cc3d7af" providerId="LiveId" clId="{7D8CE060-6A60-4F84-85D9-77BE686259C6}" dt="2023-03-28T04:49:56.907" v="1914" actId="115"/>
          <ac:spMkLst>
            <pc:docMk/>
            <pc:sldMk cId="2852516774" sldId="1284"/>
            <ac:spMk id="11" creationId="{7AD9254A-0886-A3C6-4AAB-174366A8EED3}"/>
          </ac:spMkLst>
        </pc:spChg>
        <pc:spChg chg="add mod">
          <ac:chgData name="萩原 秀明" userId="d7792d1e3cc3d7af" providerId="LiveId" clId="{7D8CE060-6A60-4F84-85D9-77BE686259C6}" dt="2023-03-28T04:58:07.816" v="2488" actId="20577"/>
          <ac:spMkLst>
            <pc:docMk/>
            <pc:sldMk cId="2852516774" sldId="1284"/>
            <ac:spMk id="16" creationId="{BE6CB450-5B77-9127-A331-8426E6E29442}"/>
          </ac:spMkLst>
        </pc:spChg>
        <pc:picChg chg="add mod">
          <ac:chgData name="萩原 秀明" userId="d7792d1e3cc3d7af" providerId="LiveId" clId="{7D8CE060-6A60-4F84-85D9-77BE686259C6}" dt="2023-03-28T04:35:17.676" v="730"/>
          <ac:picMkLst>
            <pc:docMk/>
            <pc:sldMk cId="2852516774" sldId="1284"/>
            <ac:picMk id="6" creationId="{BD6FAE9D-ED91-8B25-08D9-60634C52AF44}"/>
          </ac:picMkLst>
        </pc:picChg>
        <pc:picChg chg="add mod">
          <ac:chgData name="萩原 秀明" userId="d7792d1e3cc3d7af" providerId="LiveId" clId="{7D8CE060-6A60-4F84-85D9-77BE686259C6}" dt="2023-03-28T04:43:08.406" v="1152" actId="692"/>
          <ac:picMkLst>
            <pc:docMk/>
            <pc:sldMk cId="2852516774" sldId="1284"/>
            <ac:picMk id="10" creationId="{D7568F0E-D36A-5BFB-1A05-4815795908C8}"/>
          </ac:picMkLst>
        </pc:picChg>
        <pc:picChg chg="add del mod">
          <ac:chgData name="萩原 秀明" userId="d7792d1e3cc3d7af" providerId="LiveId" clId="{7D8CE060-6A60-4F84-85D9-77BE686259C6}" dt="2023-03-28T04:52:30.629" v="1921" actId="478"/>
          <ac:picMkLst>
            <pc:docMk/>
            <pc:sldMk cId="2852516774" sldId="1284"/>
            <ac:picMk id="13" creationId="{DF121982-436D-1C23-DC6C-A0B57B7DC273}"/>
          </ac:picMkLst>
        </pc:picChg>
        <pc:picChg chg="add mod">
          <ac:chgData name="萩原 秀明" userId="d7792d1e3cc3d7af" providerId="LiveId" clId="{7D8CE060-6A60-4F84-85D9-77BE686259C6}" dt="2023-03-28T04:52:45.757" v="1925" actId="1076"/>
          <ac:picMkLst>
            <pc:docMk/>
            <pc:sldMk cId="2852516774" sldId="1284"/>
            <ac:picMk id="15" creationId="{6BB5ED57-72F4-DDDD-ACA6-90AC5DCC0E18}"/>
          </ac:picMkLst>
        </pc:picChg>
      </pc:sldChg>
      <pc:sldChg chg="addSp delSp modSp new mod">
        <pc:chgData name="萩原 秀明" userId="d7792d1e3cc3d7af" providerId="LiveId" clId="{7D8CE060-6A60-4F84-85D9-77BE686259C6}" dt="2023-03-28T08:16:45.283" v="9017" actId="20577"/>
        <pc:sldMkLst>
          <pc:docMk/>
          <pc:sldMk cId="914253627" sldId="1285"/>
        </pc:sldMkLst>
        <pc:spChg chg="mod">
          <ac:chgData name="萩原 秀明" userId="d7792d1e3cc3d7af" providerId="LiveId" clId="{7D8CE060-6A60-4F84-85D9-77BE686259C6}" dt="2023-03-28T08:13:41.033" v="8135" actId="1076"/>
          <ac:spMkLst>
            <pc:docMk/>
            <pc:sldMk cId="914253627" sldId="1285"/>
            <ac:spMk id="2" creationId="{47AEE5BE-DAED-08CC-20D2-EE04A0FA9B46}"/>
          </ac:spMkLst>
        </pc:spChg>
        <pc:spChg chg="del">
          <ac:chgData name="萩原 秀明" userId="d7792d1e3cc3d7af" providerId="LiveId" clId="{7D8CE060-6A60-4F84-85D9-77BE686259C6}" dt="2023-03-28T04:58:28.464" v="2490" actId="478"/>
          <ac:spMkLst>
            <pc:docMk/>
            <pc:sldMk cId="914253627" sldId="1285"/>
            <ac:spMk id="3" creationId="{16D54FDC-E7E8-EE89-B0D1-4F9A2049E431}"/>
          </ac:spMkLst>
        </pc:spChg>
        <pc:spChg chg="add mod">
          <ac:chgData name="萩原 秀明" userId="d7792d1e3cc3d7af" providerId="LiveId" clId="{7D8CE060-6A60-4F84-85D9-77BE686259C6}" dt="2023-03-28T08:14:40.559" v="8426" actId="20577"/>
          <ac:spMkLst>
            <pc:docMk/>
            <pc:sldMk cId="914253627" sldId="1285"/>
            <ac:spMk id="3" creationId="{8EFB5C71-85C7-C59D-8B1D-C75396E3A96B}"/>
          </ac:spMkLst>
        </pc:spChg>
        <pc:spChg chg="del mod">
          <ac:chgData name="萩原 秀明" userId="d7792d1e3cc3d7af" providerId="LiveId" clId="{7D8CE060-6A60-4F84-85D9-77BE686259C6}" dt="2023-03-28T05:08:26.900" v="3596" actId="478"/>
          <ac:spMkLst>
            <pc:docMk/>
            <pc:sldMk cId="914253627" sldId="1285"/>
            <ac:spMk id="4" creationId="{925B2744-4BA8-E2D5-CB3A-D27C99CDE05E}"/>
          </ac:spMkLst>
        </pc:spChg>
        <pc:spChg chg="add mod">
          <ac:chgData name="萩原 秀明" userId="d7792d1e3cc3d7af" providerId="LiveId" clId="{7D8CE060-6A60-4F84-85D9-77BE686259C6}" dt="2023-03-28T08:16:45.283" v="9017" actId="20577"/>
          <ac:spMkLst>
            <pc:docMk/>
            <pc:sldMk cId="914253627" sldId="1285"/>
            <ac:spMk id="4" creationId="{E88F212D-84E7-4D4C-2EC5-F109613AD7EA}"/>
          </ac:spMkLst>
        </pc:spChg>
        <pc:spChg chg="add mod">
          <ac:chgData name="萩原 秀明" userId="d7792d1e3cc3d7af" providerId="LiveId" clId="{7D8CE060-6A60-4F84-85D9-77BE686259C6}" dt="2023-03-28T08:14:28.552" v="8365" actId="20577"/>
          <ac:spMkLst>
            <pc:docMk/>
            <pc:sldMk cId="914253627" sldId="1285"/>
            <ac:spMk id="5" creationId="{3213CBED-3650-BD07-BF39-85C1DC8B0AE0}"/>
          </ac:spMkLst>
        </pc:spChg>
        <pc:spChg chg="add mod">
          <ac:chgData name="萩原 秀明" userId="d7792d1e3cc3d7af" providerId="LiveId" clId="{7D8CE060-6A60-4F84-85D9-77BE686259C6}" dt="2023-03-28T08:13:54.435" v="8269" actId="1035"/>
          <ac:spMkLst>
            <pc:docMk/>
            <pc:sldMk cId="914253627" sldId="1285"/>
            <ac:spMk id="6" creationId="{D95F50FC-FCF8-10E5-B5A9-B95F12D5117F}"/>
          </ac:spMkLst>
        </pc:spChg>
      </pc:sldChg>
      <pc:sldChg chg="addSp delSp modSp new mod">
        <pc:chgData name="萩原 秀明" userId="d7792d1e3cc3d7af" providerId="LiveId" clId="{7D8CE060-6A60-4F84-85D9-77BE686259C6}" dt="2023-03-28T15:38:12.715" v="10594" actId="20577"/>
        <pc:sldMkLst>
          <pc:docMk/>
          <pc:sldMk cId="3802378171" sldId="1286"/>
        </pc:sldMkLst>
        <pc:spChg chg="mod">
          <ac:chgData name="萩原 秀明" userId="d7792d1e3cc3d7af" providerId="LiveId" clId="{7D8CE060-6A60-4F84-85D9-77BE686259C6}" dt="2023-03-28T05:12:20.514" v="3658"/>
          <ac:spMkLst>
            <pc:docMk/>
            <pc:sldMk cId="3802378171" sldId="1286"/>
            <ac:spMk id="2" creationId="{2C859AE6-F42F-A32C-A5FB-F9BA3D466259}"/>
          </ac:spMkLst>
        </pc:spChg>
        <pc:spChg chg="add mod">
          <ac:chgData name="萩原 秀明" userId="d7792d1e3cc3d7af" providerId="LiveId" clId="{7D8CE060-6A60-4F84-85D9-77BE686259C6}" dt="2023-03-28T15:38:12.715" v="10594" actId="20577"/>
          <ac:spMkLst>
            <pc:docMk/>
            <pc:sldMk cId="3802378171" sldId="1286"/>
            <ac:spMk id="3" creationId="{2D350E1E-4127-CA44-0D14-6808B35DD360}"/>
          </ac:spMkLst>
        </pc:spChg>
        <pc:spChg chg="del">
          <ac:chgData name="萩原 秀明" userId="d7792d1e3cc3d7af" providerId="LiveId" clId="{7D8CE060-6A60-4F84-85D9-77BE686259C6}" dt="2023-03-28T05:11:53.290" v="3657" actId="478"/>
          <ac:spMkLst>
            <pc:docMk/>
            <pc:sldMk cId="3802378171" sldId="1286"/>
            <ac:spMk id="3" creationId="{4792914A-5545-0B4D-C6D6-59201F24D462}"/>
          </ac:spMkLst>
        </pc:spChg>
        <pc:spChg chg="del">
          <ac:chgData name="萩原 秀明" userId="d7792d1e3cc3d7af" providerId="LiveId" clId="{7D8CE060-6A60-4F84-85D9-77BE686259C6}" dt="2023-03-28T05:19:22.352" v="4385" actId="478"/>
          <ac:spMkLst>
            <pc:docMk/>
            <pc:sldMk cId="3802378171" sldId="1286"/>
            <ac:spMk id="4" creationId="{FC3B2C2E-400B-6F9F-D759-53A33EC15019}"/>
          </ac:spMkLst>
        </pc:spChg>
        <pc:spChg chg="add mod">
          <ac:chgData name="萩原 秀明" userId="d7792d1e3cc3d7af" providerId="LiveId" clId="{7D8CE060-6A60-4F84-85D9-77BE686259C6}" dt="2023-03-28T08:17:43.431" v="9130" actId="20577"/>
          <ac:spMkLst>
            <pc:docMk/>
            <pc:sldMk cId="3802378171" sldId="1286"/>
            <ac:spMk id="5" creationId="{3600172F-3B17-4FE4-E5DE-F756F1BF94FC}"/>
          </ac:spMkLst>
        </pc:spChg>
        <pc:spChg chg="add mod">
          <ac:chgData name="萩原 秀明" userId="d7792d1e3cc3d7af" providerId="LiveId" clId="{7D8CE060-6A60-4F84-85D9-77BE686259C6}" dt="2023-03-28T08:17:06.406" v="9021" actId="20577"/>
          <ac:spMkLst>
            <pc:docMk/>
            <pc:sldMk cId="3802378171" sldId="1286"/>
            <ac:spMk id="8" creationId="{DA73764B-6C2C-A1B3-3BB6-CDD287FEA8D3}"/>
          </ac:spMkLst>
        </pc:spChg>
        <pc:spChg chg="add mod ord">
          <ac:chgData name="萩原 秀明" userId="d7792d1e3cc3d7af" providerId="LiveId" clId="{7D8CE060-6A60-4F84-85D9-77BE686259C6}" dt="2023-03-28T08:13:28.994" v="8133" actId="1036"/>
          <ac:spMkLst>
            <pc:docMk/>
            <pc:sldMk cId="3802378171" sldId="1286"/>
            <ac:spMk id="9" creationId="{BEECC8B6-B344-04AD-1A64-E24D5CBB5379}"/>
          </ac:spMkLst>
        </pc:spChg>
        <pc:spChg chg="add mod">
          <ac:chgData name="萩原 秀明" userId="d7792d1e3cc3d7af" providerId="LiveId" clId="{7D8CE060-6A60-4F84-85D9-77BE686259C6}" dt="2023-03-28T08:13:28.994" v="8133" actId="1036"/>
          <ac:spMkLst>
            <pc:docMk/>
            <pc:sldMk cId="3802378171" sldId="1286"/>
            <ac:spMk id="10" creationId="{31A8FC5B-7EB6-5F34-AD81-4837E3AF42A9}"/>
          </ac:spMkLst>
        </pc:spChg>
        <pc:spChg chg="add mod">
          <ac:chgData name="萩原 秀明" userId="d7792d1e3cc3d7af" providerId="LiveId" clId="{7D8CE060-6A60-4F84-85D9-77BE686259C6}" dt="2023-03-28T11:45:52.521" v="10227" actId="20577"/>
          <ac:spMkLst>
            <pc:docMk/>
            <pc:sldMk cId="3802378171" sldId="1286"/>
            <ac:spMk id="11" creationId="{1099357D-271F-227A-1FCC-1E577A142BB2}"/>
          </ac:spMkLst>
        </pc:spChg>
        <pc:spChg chg="add mod">
          <ac:chgData name="萩原 秀明" userId="d7792d1e3cc3d7af" providerId="LiveId" clId="{7D8CE060-6A60-4F84-85D9-77BE686259C6}" dt="2023-03-28T05:26:58.491" v="5263" actId="14100"/>
          <ac:spMkLst>
            <pc:docMk/>
            <pc:sldMk cId="3802378171" sldId="1286"/>
            <ac:spMk id="14" creationId="{9D60FF75-DAAC-CA4F-DDE4-2F1A33000D2C}"/>
          </ac:spMkLst>
        </pc:spChg>
        <pc:spChg chg="add mod">
          <ac:chgData name="萩原 秀明" userId="d7792d1e3cc3d7af" providerId="LiveId" clId="{7D8CE060-6A60-4F84-85D9-77BE686259C6}" dt="2023-03-28T11:46:48.976" v="10232" actId="14100"/>
          <ac:spMkLst>
            <pc:docMk/>
            <pc:sldMk cId="3802378171" sldId="1286"/>
            <ac:spMk id="19" creationId="{81A07B7E-BFB2-0DC4-54FE-C8E177168E12}"/>
          </ac:spMkLst>
        </pc:spChg>
        <pc:picChg chg="add mod">
          <ac:chgData name="萩原 秀明" userId="d7792d1e3cc3d7af" providerId="LiveId" clId="{7D8CE060-6A60-4F84-85D9-77BE686259C6}" dt="2023-03-28T08:13:28.994" v="8133" actId="1036"/>
          <ac:picMkLst>
            <pc:docMk/>
            <pc:sldMk cId="3802378171" sldId="1286"/>
            <ac:picMk id="7" creationId="{9131BC4A-DAC1-AF84-3290-A612077185CB}"/>
          </ac:picMkLst>
        </pc:picChg>
        <pc:picChg chg="add mod">
          <ac:chgData name="萩原 秀明" userId="d7792d1e3cc3d7af" providerId="LiveId" clId="{7D8CE060-6A60-4F84-85D9-77BE686259C6}" dt="2023-03-28T05:27:30.626" v="5267" actId="1076"/>
          <ac:picMkLst>
            <pc:docMk/>
            <pc:sldMk cId="3802378171" sldId="1286"/>
            <ac:picMk id="13" creationId="{83A9D5A1-17DC-6BC1-188F-4D802AB9503C}"/>
          </ac:picMkLst>
        </pc:picChg>
        <pc:picChg chg="add mod">
          <ac:chgData name="萩原 秀明" userId="d7792d1e3cc3d7af" providerId="LiveId" clId="{7D8CE060-6A60-4F84-85D9-77BE686259C6}" dt="2023-03-28T05:26:52.389" v="5260" actId="1076"/>
          <ac:picMkLst>
            <pc:docMk/>
            <pc:sldMk cId="3802378171" sldId="1286"/>
            <ac:picMk id="16" creationId="{C3DFEA59-3A5A-7457-BAFD-ACAA69C5169D}"/>
          </ac:picMkLst>
        </pc:picChg>
        <pc:picChg chg="add del mod">
          <ac:chgData name="萩原 秀明" userId="d7792d1e3cc3d7af" providerId="LiveId" clId="{7D8CE060-6A60-4F84-85D9-77BE686259C6}" dt="2023-03-28T05:32:51.607" v="5620" actId="478"/>
          <ac:picMkLst>
            <pc:docMk/>
            <pc:sldMk cId="3802378171" sldId="1286"/>
            <ac:picMk id="18" creationId="{E809D51B-1B52-93F7-895D-8108795680EA}"/>
          </ac:picMkLst>
        </pc:picChg>
        <pc:picChg chg="add mod">
          <ac:chgData name="萩原 秀明" userId="d7792d1e3cc3d7af" providerId="LiveId" clId="{7D8CE060-6A60-4F84-85D9-77BE686259C6}" dt="2023-03-28T05:33:12.354" v="5623" actId="1076"/>
          <ac:picMkLst>
            <pc:docMk/>
            <pc:sldMk cId="3802378171" sldId="1286"/>
            <ac:picMk id="21" creationId="{7819C5E1-5DF6-6D5E-6D5E-B58AE205B472}"/>
          </ac:picMkLst>
        </pc:picChg>
      </pc:sldChg>
      <pc:sldChg chg="addSp delSp modSp new mod">
        <pc:chgData name="萩原 秀明" userId="d7792d1e3cc3d7af" providerId="LiveId" clId="{7D8CE060-6A60-4F84-85D9-77BE686259C6}" dt="2023-03-28T15:42:38.153" v="10907" actId="1076"/>
        <pc:sldMkLst>
          <pc:docMk/>
          <pc:sldMk cId="3864022337" sldId="1287"/>
        </pc:sldMkLst>
        <pc:spChg chg="mod">
          <ac:chgData name="萩原 秀明" userId="d7792d1e3cc3d7af" providerId="LiveId" clId="{7D8CE060-6A60-4F84-85D9-77BE686259C6}" dt="2023-03-28T05:36:07.131" v="5634"/>
          <ac:spMkLst>
            <pc:docMk/>
            <pc:sldMk cId="3864022337" sldId="1287"/>
            <ac:spMk id="2" creationId="{4C84BFA4-6E28-AAB4-6B28-B3B5221E063D}"/>
          </ac:spMkLst>
        </pc:spChg>
        <pc:spChg chg="del">
          <ac:chgData name="萩原 秀明" userId="d7792d1e3cc3d7af" providerId="LiveId" clId="{7D8CE060-6A60-4F84-85D9-77BE686259C6}" dt="2023-03-28T05:36:08.733" v="5635" actId="478"/>
          <ac:spMkLst>
            <pc:docMk/>
            <pc:sldMk cId="3864022337" sldId="1287"/>
            <ac:spMk id="3" creationId="{E1C0DC40-9C9C-22EA-ABD5-5644C4F2268E}"/>
          </ac:spMkLst>
        </pc:spChg>
        <pc:spChg chg="add mod">
          <ac:chgData name="萩原 秀明" userId="d7792d1e3cc3d7af" providerId="LiveId" clId="{7D8CE060-6A60-4F84-85D9-77BE686259C6}" dt="2023-03-28T05:37:15.077" v="5685" actId="20577"/>
          <ac:spMkLst>
            <pc:docMk/>
            <pc:sldMk cId="3864022337" sldId="1287"/>
            <ac:spMk id="5" creationId="{C9FAD15D-C82F-3B68-4420-2BF70E2FE1AD}"/>
          </ac:spMkLst>
        </pc:spChg>
        <pc:spChg chg="add mod">
          <ac:chgData name="萩原 秀明" userId="d7792d1e3cc3d7af" providerId="LiveId" clId="{7D8CE060-6A60-4F84-85D9-77BE686259C6}" dt="2023-03-28T05:40:05.777" v="5793" actId="20577"/>
          <ac:spMkLst>
            <pc:docMk/>
            <pc:sldMk cId="3864022337" sldId="1287"/>
            <ac:spMk id="6" creationId="{960C1D76-2EBB-85A5-5FEF-195A98A33C1D}"/>
          </ac:spMkLst>
        </pc:spChg>
        <pc:spChg chg="add mod">
          <ac:chgData name="萩原 秀明" userId="d7792d1e3cc3d7af" providerId="LiveId" clId="{7D8CE060-6A60-4F84-85D9-77BE686259C6}" dt="2023-03-28T11:35:16.282" v="9135" actId="14100"/>
          <ac:spMkLst>
            <pc:docMk/>
            <pc:sldMk cId="3864022337" sldId="1287"/>
            <ac:spMk id="21" creationId="{7844104B-3C8D-B8D1-798D-854D6631B2F3}"/>
          </ac:spMkLst>
        </pc:spChg>
        <pc:spChg chg="add mod">
          <ac:chgData name="萩原 秀明" userId="d7792d1e3cc3d7af" providerId="LiveId" clId="{7D8CE060-6A60-4F84-85D9-77BE686259C6}" dt="2023-03-28T11:35:21.799" v="9136" actId="14100"/>
          <ac:spMkLst>
            <pc:docMk/>
            <pc:sldMk cId="3864022337" sldId="1287"/>
            <ac:spMk id="22" creationId="{4AEDD88F-7F0E-D9DE-4641-519E6E134451}"/>
          </ac:spMkLst>
        </pc:spChg>
        <pc:spChg chg="add mod">
          <ac:chgData name="萩原 秀明" userId="d7792d1e3cc3d7af" providerId="LiveId" clId="{7D8CE060-6A60-4F84-85D9-77BE686259C6}" dt="2023-03-28T15:42:11.728" v="10903" actId="20577"/>
          <ac:spMkLst>
            <pc:docMk/>
            <pc:sldMk cId="3864022337" sldId="1287"/>
            <ac:spMk id="23" creationId="{7CFA9213-C13B-ECD1-13F9-45942CD619ED}"/>
          </ac:spMkLst>
        </pc:spChg>
        <pc:picChg chg="add mod">
          <ac:chgData name="萩原 秀明" userId="d7792d1e3cc3d7af" providerId="LiveId" clId="{7D8CE060-6A60-4F84-85D9-77BE686259C6}" dt="2023-03-28T15:42:38.153" v="10907" actId="1076"/>
          <ac:picMkLst>
            <pc:docMk/>
            <pc:sldMk cId="3864022337" sldId="1287"/>
            <ac:picMk id="7" creationId="{F7DF283F-24D8-8981-EC6E-FCD13269A14F}"/>
          </ac:picMkLst>
        </pc:picChg>
        <pc:picChg chg="add mod">
          <ac:chgData name="萩原 秀明" userId="d7792d1e3cc3d7af" providerId="LiveId" clId="{7D8CE060-6A60-4F84-85D9-77BE686259C6}" dt="2023-03-28T05:39:55.688" v="5779" actId="692"/>
          <ac:picMkLst>
            <pc:docMk/>
            <pc:sldMk cId="3864022337" sldId="1287"/>
            <ac:picMk id="8" creationId="{7BA47821-4AAA-B90B-8919-DC40C729C3EA}"/>
          </ac:picMkLst>
        </pc:picChg>
        <pc:picChg chg="add del mod">
          <ac:chgData name="萩原 秀明" userId="d7792d1e3cc3d7af" providerId="LiveId" clId="{7D8CE060-6A60-4F84-85D9-77BE686259C6}" dt="2023-03-28T05:41:53.543" v="5803" actId="478"/>
          <ac:picMkLst>
            <pc:docMk/>
            <pc:sldMk cId="3864022337" sldId="1287"/>
            <ac:picMk id="10" creationId="{F096DD50-9CBA-D4DD-9AE0-95277DA24F7C}"/>
          </ac:picMkLst>
        </pc:picChg>
        <pc:picChg chg="add mod">
          <ac:chgData name="萩原 秀明" userId="d7792d1e3cc3d7af" providerId="LiveId" clId="{7D8CE060-6A60-4F84-85D9-77BE686259C6}" dt="2023-03-28T05:42:14.055" v="5808" actId="14861"/>
          <ac:picMkLst>
            <pc:docMk/>
            <pc:sldMk cId="3864022337" sldId="1287"/>
            <ac:picMk id="12" creationId="{0FE67585-D645-A7C5-FA48-8873C2E1C8CC}"/>
          </ac:picMkLst>
        </pc:picChg>
        <pc:cxnChg chg="add mod">
          <ac:chgData name="萩原 秀明" userId="d7792d1e3cc3d7af" providerId="LiveId" clId="{7D8CE060-6A60-4F84-85D9-77BE686259C6}" dt="2023-03-28T05:42:51.829" v="5811" actId="14100"/>
          <ac:cxnSpMkLst>
            <pc:docMk/>
            <pc:sldMk cId="3864022337" sldId="1287"/>
            <ac:cxnSpMk id="13" creationId="{4245D12C-FC39-98CE-6197-3065F59C0AB6}"/>
          </ac:cxnSpMkLst>
        </pc:cxnChg>
        <pc:cxnChg chg="add mod">
          <ac:chgData name="萩原 秀明" userId="d7792d1e3cc3d7af" providerId="LiveId" clId="{7D8CE060-6A60-4F84-85D9-77BE686259C6}" dt="2023-03-28T05:43:32.553" v="5838" actId="1036"/>
          <ac:cxnSpMkLst>
            <pc:docMk/>
            <pc:sldMk cId="3864022337" sldId="1287"/>
            <ac:cxnSpMk id="15" creationId="{0B4C2427-F490-B8CC-8DAC-F33BE552F139}"/>
          </ac:cxnSpMkLst>
        </pc:cxnChg>
        <pc:cxnChg chg="add mod">
          <ac:chgData name="萩原 秀明" userId="d7792d1e3cc3d7af" providerId="LiveId" clId="{7D8CE060-6A60-4F84-85D9-77BE686259C6}" dt="2023-03-28T05:43:25.974" v="5837" actId="692"/>
          <ac:cxnSpMkLst>
            <pc:docMk/>
            <pc:sldMk cId="3864022337" sldId="1287"/>
            <ac:cxnSpMk id="18" creationId="{A6670E0C-9B25-A072-30AC-225790611E6C}"/>
          </ac:cxnSpMkLst>
        </pc:cxnChg>
        <pc:cxnChg chg="add mod">
          <ac:chgData name="萩原 秀明" userId="d7792d1e3cc3d7af" providerId="LiveId" clId="{7D8CE060-6A60-4F84-85D9-77BE686259C6}" dt="2023-03-28T05:44:04.958" v="5872" actId="1037"/>
          <ac:cxnSpMkLst>
            <pc:docMk/>
            <pc:sldMk cId="3864022337" sldId="1287"/>
            <ac:cxnSpMk id="19" creationId="{191A467F-A9E9-22CA-DB77-1EF79A533C8F}"/>
          </ac:cxnSpMkLst>
        </pc:cxnChg>
        <pc:cxnChg chg="add mod">
          <ac:chgData name="萩原 秀明" userId="d7792d1e3cc3d7af" providerId="LiveId" clId="{7D8CE060-6A60-4F84-85D9-77BE686259C6}" dt="2023-03-28T05:43:56.329" v="5865" actId="1037"/>
          <ac:cxnSpMkLst>
            <pc:docMk/>
            <pc:sldMk cId="3864022337" sldId="1287"/>
            <ac:cxnSpMk id="20" creationId="{C2CA0F1D-4831-10B9-0C6A-595948827EFA}"/>
          </ac:cxnSpMkLst>
        </pc:cxnChg>
      </pc:sldChg>
      <pc:sldChg chg="addSp delSp modSp new mod">
        <pc:chgData name="萩原 秀明" userId="d7792d1e3cc3d7af" providerId="LiveId" clId="{7D8CE060-6A60-4F84-85D9-77BE686259C6}" dt="2023-03-28T11:49:30.683" v="10284" actId="14100"/>
        <pc:sldMkLst>
          <pc:docMk/>
          <pc:sldMk cId="4044752739" sldId="1288"/>
        </pc:sldMkLst>
        <pc:spChg chg="mod">
          <ac:chgData name="萩原 秀明" userId="d7792d1e3cc3d7af" providerId="LiveId" clId="{7D8CE060-6A60-4F84-85D9-77BE686259C6}" dt="2023-03-28T05:51:32.195" v="6107"/>
          <ac:spMkLst>
            <pc:docMk/>
            <pc:sldMk cId="4044752739" sldId="1288"/>
            <ac:spMk id="2" creationId="{1D6B58D6-60D3-9009-9772-148CD3ED17A8}"/>
          </ac:spMkLst>
        </pc:spChg>
        <pc:spChg chg="del">
          <ac:chgData name="萩原 秀明" userId="d7792d1e3cc3d7af" providerId="LiveId" clId="{7D8CE060-6A60-4F84-85D9-77BE686259C6}" dt="2023-03-28T05:47:54.872" v="5995" actId="478"/>
          <ac:spMkLst>
            <pc:docMk/>
            <pc:sldMk cId="4044752739" sldId="1288"/>
            <ac:spMk id="3" creationId="{039C24F9-B452-0679-C068-5E9BB23A6FE8}"/>
          </ac:spMkLst>
        </pc:spChg>
        <pc:spChg chg="del">
          <ac:chgData name="萩原 秀明" userId="d7792d1e3cc3d7af" providerId="LiveId" clId="{7D8CE060-6A60-4F84-85D9-77BE686259C6}" dt="2023-03-28T06:04:59.914" v="7201" actId="478"/>
          <ac:spMkLst>
            <pc:docMk/>
            <pc:sldMk cId="4044752739" sldId="1288"/>
            <ac:spMk id="4" creationId="{FC216B1D-2B19-F211-5321-9AA5E18DC284}"/>
          </ac:spMkLst>
        </pc:spChg>
        <pc:spChg chg="add mod">
          <ac:chgData name="萩原 秀明" userId="d7792d1e3cc3d7af" providerId="LiveId" clId="{7D8CE060-6A60-4F84-85D9-77BE686259C6}" dt="2023-03-28T11:35:58.303" v="9144" actId="113"/>
          <ac:spMkLst>
            <pc:docMk/>
            <pc:sldMk cId="4044752739" sldId="1288"/>
            <ac:spMk id="9" creationId="{C14D461C-7B02-C0CB-4668-71B3DE5B8641}"/>
          </ac:spMkLst>
        </pc:spChg>
        <pc:picChg chg="add mod">
          <ac:chgData name="萩原 秀明" userId="d7792d1e3cc3d7af" providerId="LiveId" clId="{7D8CE060-6A60-4F84-85D9-77BE686259C6}" dt="2023-03-28T06:03:38.498" v="7177" actId="1037"/>
          <ac:picMkLst>
            <pc:docMk/>
            <pc:sldMk cId="4044752739" sldId="1288"/>
            <ac:picMk id="6" creationId="{E3CC5753-2EAD-BD04-456E-5A1ECD181F2A}"/>
          </ac:picMkLst>
        </pc:picChg>
        <pc:picChg chg="add mod ord">
          <ac:chgData name="萩原 秀明" userId="d7792d1e3cc3d7af" providerId="LiveId" clId="{7D8CE060-6A60-4F84-85D9-77BE686259C6}" dt="2023-03-28T05:51:22.071" v="6105" actId="167"/>
          <ac:picMkLst>
            <pc:docMk/>
            <pc:sldMk cId="4044752739" sldId="1288"/>
            <ac:picMk id="7" creationId="{51D5502B-4E0A-4763-6640-46814850040E}"/>
          </ac:picMkLst>
        </pc:picChg>
        <pc:cxnChg chg="add mod">
          <ac:chgData name="萩原 秀明" userId="d7792d1e3cc3d7af" providerId="LiveId" clId="{7D8CE060-6A60-4F84-85D9-77BE686259C6}" dt="2023-03-28T11:49:30.683" v="10284" actId="14100"/>
          <ac:cxnSpMkLst>
            <pc:docMk/>
            <pc:sldMk cId="4044752739" sldId="1288"/>
            <ac:cxnSpMk id="4" creationId="{90C8239D-D45F-4662-F64A-B5FCF80D2BC1}"/>
          </ac:cxnSpMkLst>
        </pc:cxnChg>
        <pc:cxnChg chg="add mod">
          <ac:chgData name="萩原 秀明" userId="d7792d1e3cc3d7af" providerId="LiveId" clId="{7D8CE060-6A60-4F84-85D9-77BE686259C6}" dt="2023-03-28T06:04:53.795" v="7200" actId="14100"/>
          <ac:cxnSpMkLst>
            <pc:docMk/>
            <pc:sldMk cId="4044752739" sldId="1288"/>
            <ac:cxnSpMk id="8" creationId="{C7D3AB7D-4974-C70E-4C3C-2EABC7972087}"/>
          </ac:cxnSpMkLst>
        </pc:cxnChg>
        <pc:cxnChg chg="add mod">
          <ac:chgData name="萩原 秀明" userId="d7792d1e3cc3d7af" providerId="LiveId" clId="{7D8CE060-6A60-4F84-85D9-77BE686259C6}" dt="2023-03-28T06:04:18.464" v="7197" actId="1035"/>
          <ac:cxnSpMkLst>
            <pc:docMk/>
            <pc:sldMk cId="4044752739" sldId="1288"/>
            <ac:cxnSpMk id="10" creationId="{4A1265DB-8B4F-2193-B96A-76B292772470}"/>
          </ac:cxnSpMkLst>
        </pc:cxnChg>
        <pc:cxnChg chg="add mod">
          <ac:chgData name="萩原 秀明" userId="d7792d1e3cc3d7af" providerId="LiveId" clId="{7D8CE060-6A60-4F84-85D9-77BE686259C6}" dt="2023-03-28T06:04:24.251" v="7198"/>
          <ac:cxnSpMkLst>
            <pc:docMk/>
            <pc:sldMk cId="4044752739" sldId="1288"/>
            <ac:cxnSpMk id="11" creationId="{CAB0ACC2-8940-F7A2-E59B-A6408DE0ED15}"/>
          </ac:cxnSpMkLst>
        </pc:cxnChg>
        <pc:cxnChg chg="add mod">
          <ac:chgData name="萩原 秀明" userId="d7792d1e3cc3d7af" providerId="LiveId" clId="{7D8CE060-6A60-4F84-85D9-77BE686259C6}" dt="2023-03-28T06:04:40.858" v="7199"/>
          <ac:cxnSpMkLst>
            <pc:docMk/>
            <pc:sldMk cId="4044752739" sldId="1288"/>
            <ac:cxnSpMk id="12" creationId="{B114909B-E11E-16E7-1D09-A772339E8C22}"/>
          </ac:cxnSpMkLst>
        </pc:cxnChg>
        <pc:cxnChg chg="add mod">
          <ac:chgData name="萩原 秀明" userId="d7792d1e3cc3d7af" providerId="LiveId" clId="{7D8CE060-6A60-4F84-85D9-77BE686259C6}" dt="2023-03-28T11:49:14.581" v="10281" actId="692"/>
          <ac:cxnSpMkLst>
            <pc:docMk/>
            <pc:sldMk cId="4044752739" sldId="1288"/>
            <ac:cxnSpMk id="13" creationId="{DCD479B1-13D7-B88D-41AC-693A5C367246}"/>
          </ac:cxnSpMkLst>
        </pc:cxnChg>
      </pc:sldChg>
      <pc:sldChg chg="addSp delSp modSp new mod">
        <pc:chgData name="萩原 秀明" userId="d7792d1e3cc3d7af" providerId="LiveId" clId="{7D8CE060-6A60-4F84-85D9-77BE686259C6}" dt="2023-03-28T11:49:01.647" v="10279" actId="14100"/>
        <pc:sldMkLst>
          <pc:docMk/>
          <pc:sldMk cId="1172986627" sldId="1289"/>
        </pc:sldMkLst>
        <pc:spChg chg="mod">
          <ac:chgData name="萩原 秀明" userId="d7792d1e3cc3d7af" providerId="LiveId" clId="{7D8CE060-6A60-4F84-85D9-77BE686259C6}" dt="2023-03-28T05:51:29.486" v="6106"/>
          <ac:spMkLst>
            <pc:docMk/>
            <pc:sldMk cId="1172986627" sldId="1289"/>
            <ac:spMk id="2" creationId="{C96C937B-4C0C-50CD-5B87-54294D55C893}"/>
          </ac:spMkLst>
        </pc:spChg>
        <pc:spChg chg="del">
          <ac:chgData name="萩原 秀明" userId="d7792d1e3cc3d7af" providerId="LiveId" clId="{7D8CE060-6A60-4F84-85D9-77BE686259C6}" dt="2023-03-28T05:46:36" v="5992" actId="478"/>
          <ac:spMkLst>
            <pc:docMk/>
            <pc:sldMk cId="1172986627" sldId="1289"/>
            <ac:spMk id="3" creationId="{028D3E14-CB0C-AE91-5CEC-7E5708F9D120}"/>
          </ac:spMkLst>
        </pc:spChg>
        <pc:spChg chg="del">
          <ac:chgData name="萩原 秀明" userId="d7792d1e3cc3d7af" providerId="LiveId" clId="{7D8CE060-6A60-4F84-85D9-77BE686259C6}" dt="2023-03-28T05:49:26.853" v="6004" actId="478"/>
          <ac:spMkLst>
            <pc:docMk/>
            <pc:sldMk cId="1172986627" sldId="1289"/>
            <ac:spMk id="4" creationId="{6CC9E170-E4E3-A041-8EFB-8ADF92ED65C1}"/>
          </ac:spMkLst>
        </pc:spChg>
        <pc:spChg chg="add mod">
          <ac:chgData name="萩原 秀明" userId="d7792d1e3cc3d7af" providerId="LiveId" clId="{7D8CE060-6A60-4F84-85D9-77BE686259C6}" dt="2023-03-28T11:47:58.142" v="10275" actId="20577"/>
          <ac:spMkLst>
            <pc:docMk/>
            <pc:sldMk cId="1172986627" sldId="1289"/>
            <ac:spMk id="13" creationId="{2954B40F-3DBA-2221-7523-A9DBE6FE129D}"/>
          </ac:spMkLst>
        </pc:spChg>
        <pc:spChg chg="add mod">
          <ac:chgData name="萩原 秀明" userId="d7792d1e3cc3d7af" providerId="LiveId" clId="{7D8CE060-6A60-4F84-85D9-77BE686259C6}" dt="2023-03-28T11:35:45.509" v="9141" actId="947"/>
          <ac:spMkLst>
            <pc:docMk/>
            <pc:sldMk cId="1172986627" sldId="1289"/>
            <ac:spMk id="15" creationId="{6114D077-CA61-A224-0C5B-D4B7AEF8D291}"/>
          </ac:spMkLst>
        </pc:spChg>
        <pc:spChg chg="add mod">
          <ac:chgData name="萩原 秀明" userId="d7792d1e3cc3d7af" providerId="LiveId" clId="{7D8CE060-6A60-4F84-85D9-77BE686259C6}" dt="2023-03-28T05:59:17.756" v="6823" actId="14100"/>
          <ac:spMkLst>
            <pc:docMk/>
            <pc:sldMk cId="1172986627" sldId="1289"/>
            <ac:spMk id="25" creationId="{439CE674-31B2-9618-3636-DA86D74E8F14}"/>
          </ac:spMkLst>
        </pc:spChg>
        <pc:spChg chg="add mod">
          <ac:chgData name="萩原 秀明" userId="d7792d1e3cc3d7af" providerId="LiveId" clId="{7D8CE060-6A60-4F84-85D9-77BE686259C6}" dt="2023-03-28T06:03:14.501" v="7160" actId="20577"/>
          <ac:spMkLst>
            <pc:docMk/>
            <pc:sldMk cId="1172986627" sldId="1289"/>
            <ac:spMk id="34" creationId="{0EA0972D-0A99-C85C-FA04-BA3ED8A2A396}"/>
          </ac:spMkLst>
        </pc:spChg>
        <pc:picChg chg="add mod">
          <ac:chgData name="萩原 秀明" userId="d7792d1e3cc3d7af" providerId="LiveId" clId="{7D8CE060-6A60-4F84-85D9-77BE686259C6}" dt="2023-03-28T05:50:49.114" v="6099" actId="692"/>
          <ac:picMkLst>
            <pc:docMk/>
            <pc:sldMk cId="1172986627" sldId="1289"/>
            <ac:picMk id="6" creationId="{30FD90A7-0C3C-8A8E-0CD1-80B75E6A67F0}"/>
          </ac:picMkLst>
        </pc:picChg>
        <pc:picChg chg="add del mod">
          <ac:chgData name="萩原 秀明" userId="d7792d1e3cc3d7af" providerId="LiveId" clId="{7D8CE060-6A60-4F84-85D9-77BE686259C6}" dt="2023-03-28T05:49:21.425" v="6001" actId="478"/>
          <ac:picMkLst>
            <pc:docMk/>
            <pc:sldMk cId="1172986627" sldId="1289"/>
            <ac:picMk id="8" creationId="{39407ED6-BE57-BA0E-70CC-42A77F78EAEC}"/>
          </ac:picMkLst>
        </pc:picChg>
        <pc:picChg chg="add mod ord">
          <ac:chgData name="萩原 秀明" userId="d7792d1e3cc3d7af" providerId="LiveId" clId="{7D8CE060-6A60-4F84-85D9-77BE686259C6}" dt="2023-03-28T05:50:40.485" v="6084" actId="1035"/>
          <ac:picMkLst>
            <pc:docMk/>
            <pc:sldMk cId="1172986627" sldId="1289"/>
            <ac:picMk id="10" creationId="{E566A235-93D5-E6EF-FF26-A5BD0BA54966}"/>
          </ac:picMkLst>
        </pc:picChg>
        <pc:picChg chg="add mod">
          <ac:chgData name="萩原 秀明" userId="d7792d1e3cc3d7af" providerId="LiveId" clId="{7D8CE060-6A60-4F84-85D9-77BE686259C6}" dt="2023-03-28T06:01:33.826" v="6937" actId="1037"/>
          <ac:picMkLst>
            <pc:docMk/>
            <pc:sldMk cId="1172986627" sldId="1289"/>
            <ac:picMk id="14" creationId="{C72075E9-AD3D-5318-5B27-D8779326E122}"/>
          </ac:picMkLst>
        </pc:picChg>
        <pc:cxnChg chg="add mod">
          <ac:chgData name="萩原 秀明" userId="d7792d1e3cc3d7af" providerId="LiveId" clId="{7D8CE060-6A60-4F84-85D9-77BE686259C6}" dt="2023-03-28T05:58:40.508" v="6800" actId="14100"/>
          <ac:cxnSpMkLst>
            <pc:docMk/>
            <pc:sldMk cId="1172986627" sldId="1289"/>
            <ac:cxnSpMk id="11" creationId="{582977DF-68EF-46A5-D7ED-DEDA0E7DB5A9}"/>
          </ac:cxnSpMkLst>
        </pc:cxnChg>
        <pc:cxnChg chg="add mod">
          <ac:chgData name="萩原 秀明" userId="d7792d1e3cc3d7af" providerId="LiveId" clId="{7D8CE060-6A60-4F84-85D9-77BE686259C6}" dt="2023-03-28T05:57:50.181" v="6792" actId="14100"/>
          <ac:cxnSpMkLst>
            <pc:docMk/>
            <pc:sldMk cId="1172986627" sldId="1289"/>
            <ac:cxnSpMk id="16" creationId="{21C58007-71D3-EC58-7BE3-02C4714D6316}"/>
          </ac:cxnSpMkLst>
        </pc:cxnChg>
        <pc:cxnChg chg="add mod">
          <ac:chgData name="萩原 秀明" userId="d7792d1e3cc3d7af" providerId="LiveId" clId="{7D8CE060-6A60-4F84-85D9-77BE686259C6}" dt="2023-03-28T05:58:00.352" v="6794" actId="1076"/>
          <ac:cxnSpMkLst>
            <pc:docMk/>
            <pc:sldMk cId="1172986627" sldId="1289"/>
            <ac:cxnSpMk id="18" creationId="{3DDE9460-5B2C-79BC-F88A-A06D89265FBC}"/>
          </ac:cxnSpMkLst>
        </pc:cxnChg>
        <pc:cxnChg chg="add mod">
          <ac:chgData name="萩原 秀明" userId="d7792d1e3cc3d7af" providerId="LiveId" clId="{7D8CE060-6A60-4F84-85D9-77BE686259C6}" dt="2023-03-28T11:48:30.504" v="10277" actId="692"/>
          <ac:cxnSpMkLst>
            <pc:docMk/>
            <pc:sldMk cId="1172986627" sldId="1289"/>
            <ac:cxnSpMk id="19" creationId="{E902C803-C911-C824-916A-10EF0AC824C5}"/>
          </ac:cxnSpMkLst>
        </pc:cxnChg>
        <pc:cxnChg chg="add mod">
          <ac:chgData name="萩原 秀明" userId="d7792d1e3cc3d7af" providerId="LiveId" clId="{7D8CE060-6A60-4F84-85D9-77BE686259C6}" dt="2023-03-28T06:00:09.225" v="6842" actId="14100"/>
          <ac:cxnSpMkLst>
            <pc:docMk/>
            <pc:sldMk cId="1172986627" sldId="1289"/>
            <ac:cxnSpMk id="26" creationId="{08AB8516-8E61-E299-5F59-ECA11F6E22EB}"/>
          </ac:cxnSpMkLst>
        </pc:cxnChg>
        <pc:cxnChg chg="add mod">
          <ac:chgData name="萩原 秀明" userId="d7792d1e3cc3d7af" providerId="LiveId" clId="{7D8CE060-6A60-4F84-85D9-77BE686259C6}" dt="2023-03-28T11:49:01.647" v="10279" actId="14100"/>
          <ac:cxnSpMkLst>
            <pc:docMk/>
            <pc:sldMk cId="1172986627" sldId="1289"/>
            <ac:cxnSpMk id="28" creationId="{D716A02A-9687-C7D0-D123-19B952C460D7}"/>
          </ac:cxnSpMkLst>
        </pc:cxnChg>
      </pc:sldChg>
      <pc:sldChg chg="addSp delSp modSp new mod">
        <pc:chgData name="萩原 秀明" userId="d7792d1e3cc3d7af" providerId="LiveId" clId="{7D8CE060-6A60-4F84-85D9-77BE686259C6}" dt="2023-03-28T15:49:04.065" v="11626" actId="20577"/>
        <pc:sldMkLst>
          <pc:docMk/>
          <pc:sldMk cId="2922554069" sldId="1290"/>
        </pc:sldMkLst>
        <pc:spChg chg="mod">
          <ac:chgData name="萩原 秀明" userId="d7792d1e3cc3d7af" providerId="LiveId" clId="{7D8CE060-6A60-4F84-85D9-77BE686259C6}" dt="2023-03-28T11:49:46.513" v="10293" actId="20577"/>
          <ac:spMkLst>
            <pc:docMk/>
            <pc:sldMk cId="2922554069" sldId="1290"/>
            <ac:spMk id="2" creationId="{AD612378-1A59-7B96-EE2E-9C2C265B1742}"/>
          </ac:spMkLst>
        </pc:spChg>
        <pc:spChg chg="add mod">
          <ac:chgData name="萩原 秀明" userId="d7792d1e3cc3d7af" providerId="LiveId" clId="{7D8CE060-6A60-4F84-85D9-77BE686259C6}" dt="2023-03-28T15:43:03.966" v="10914" actId="1035"/>
          <ac:spMkLst>
            <pc:docMk/>
            <pc:sldMk cId="2922554069" sldId="1290"/>
            <ac:spMk id="3" creationId="{8E45F9C5-ECFD-7E4D-583F-2A714818F497}"/>
          </ac:spMkLst>
        </pc:spChg>
        <pc:spChg chg="del">
          <ac:chgData name="萩原 秀明" userId="d7792d1e3cc3d7af" providerId="LiveId" clId="{7D8CE060-6A60-4F84-85D9-77BE686259C6}" dt="2023-03-28T06:06:23.427" v="7299" actId="478"/>
          <ac:spMkLst>
            <pc:docMk/>
            <pc:sldMk cId="2922554069" sldId="1290"/>
            <ac:spMk id="3" creationId="{A5663359-989A-0A9E-2693-28691F888DE9}"/>
          </ac:spMkLst>
        </pc:spChg>
        <pc:spChg chg="del">
          <ac:chgData name="萩原 秀明" userId="d7792d1e3cc3d7af" providerId="LiveId" clId="{7D8CE060-6A60-4F84-85D9-77BE686259C6}" dt="2023-03-28T06:07:42.808" v="7513" actId="478"/>
          <ac:spMkLst>
            <pc:docMk/>
            <pc:sldMk cId="2922554069" sldId="1290"/>
            <ac:spMk id="4" creationId="{F4459F9A-2D1E-AE49-5F38-47352536A347}"/>
          </ac:spMkLst>
        </pc:spChg>
        <pc:spChg chg="add mod">
          <ac:chgData name="萩原 秀明" userId="d7792d1e3cc3d7af" providerId="LiveId" clId="{7D8CE060-6A60-4F84-85D9-77BE686259C6}" dt="2023-03-28T06:07:38.460" v="7512" actId="20577"/>
          <ac:spMkLst>
            <pc:docMk/>
            <pc:sldMk cId="2922554069" sldId="1290"/>
            <ac:spMk id="5" creationId="{4E10DBA2-1877-8132-2274-1A871024477D}"/>
          </ac:spMkLst>
        </pc:spChg>
        <pc:spChg chg="add mod">
          <ac:chgData name="萩原 秀明" userId="d7792d1e3cc3d7af" providerId="LiveId" clId="{7D8CE060-6A60-4F84-85D9-77BE686259C6}" dt="2023-03-28T11:52:19.512" v="10538" actId="20577"/>
          <ac:spMkLst>
            <pc:docMk/>
            <pc:sldMk cId="2922554069" sldId="1290"/>
            <ac:spMk id="7" creationId="{F4FBAF60-BE13-625C-79B2-BB7271F1403A}"/>
          </ac:spMkLst>
        </pc:spChg>
        <pc:spChg chg="add mod">
          <ac:chgData name="萩原 秀明" userId="d7792d1e3cc3d7af" providerId="LiveId" clId="{7D8CE060-6A60-4F84-85D9-77BE686259C6}" dt="2023-03-28T15:49:04.065" v="11626" actId="20577"/>
          <ac:spMkLst>
            <pc:docMk/>
            <pc:sldMk cId="2922554069" sldId="1290"/>
            <ac:spMk id="8" creationId="{A607B552-B45D-1D99-9E6F-4327D4A13592}"/>
          </ac:spMkLst>
        </pc:spChg>
        <pc:picChg chg="add mod">
          <ac:chgData name="萩原 秀明" userId="d7792d1e3cc3d7af" providerId="LiveId" clId="{7D8CE060-6A60-4F84-85D9-77BE686259C6}" dt="2023-03-28T06:06:21.400" v="7298"/>
          <ac:picMkLst>
            <pc:docMk/>
            <pc:sldMk cId="2922554069" sldId="1290"/>
            <ac:picMk id="6" creationId="{42971F34-7082-3851-2AF1-8620396EFECB}"/>
          </ac:picMkLst>
        </pc:picChg>
      </pc:sldChg>
      <pc:sldChg chg="addSp delSp modSp new mod">
        <pc:chgData name="萩原 秀明" userId="d7792d1e3cc3d7af" providerId="LiveId" clId="{7D8CE060-6A60-4F84-85D9-77BE686259C6}" dt="2023-03-28T15:41:18.344" v="10826" actId="14100"/>
        <pc:sldMkLst>
          <pc:docMk/>
          <pc:sldMk cId="662746749" sldId="1291"/>
        </pc:sldMkLst>
        <pc:spChg chg="mod">
          <ac:chgData name="萩原 秀明" userId="d7792d1e3cc3d7af" providerId="LiveId" clId="{7D8CE060-6A60-4F84-85D9-77BE686259C6}" dt="2023-03-28T15:34:05.267" v="10540"/>
          <ac:spMkLst>
            <pc:docMk/>
            <pc:sldMk cId="662746749" sldId="1291"/>
            <ac:spMk id="2" creationId="{456E2AA7-F590-48C8-8CB5-1F012947C3FA}"/>
          </ac:spMkLst>
        </pc:spChg>
        <pc:spChg chg="del">
          <ac:chgData name="萩原 秀明" userId="d7792d1e3cc3d7af" providerId="LiveId" clId="{7D8CE060-6A60-4F84-85D9-77BE686259C6}" dt="2023-03-28T15:34:06.738" v="10541" actId="478"/>
          <ac:spMkLst>
            <pc:docMk/>
            <pc:sldMk cId="662746749" sldId="1291"/>
            <ac:spMk id="3" creationId="{488ABE85-7D63-2A12-B13E-7B98FBF3BD21}"/>
          </ac:spMkLst>
        </pc:spChg>
        <pc:spChg chg="add mod">
          <ac:chgData name="萩原 秀明" userId="d7792d1e3cc3d7af" providerId="LiveId" clId="{7D8CE060-6A60-4F84-85D9-77BE686259C6}" dt="2023-03-28T15:35:54.344" v="10561" actId="14100"/>
          <ac:spMkLst>
            <pc:docMk/>
            <pc:sldMk cId="662746749" sldId="1291"/>
            <ac:spMk id="7" creationId="{6C11DEEC-D5ED-E245-E04A-69518ABD8CD2}"/>
          </ac:spMkLst>
        </pc:spChg>
        <pc:spChg chg="add mod">
          <ac:chgData name="萩原 秀明" userId="d7792d1e3cc3d7af" providerId="LiveId" clId="{7D8CE060-6A60-4F84-85D9-77BE686259C6}" dt="2023-03-28T15:38:25.086" v="10609" actId="1076"/>
          <ac:spMkLst>
            <pc:docMk/>
            <pc:sldMk cId="662746749" sldId="1291"/>
            <ac:spMk id="8" creationId="{B874AB4B-3648-F3EC-600C-B36674DDC277}"/>
          </ac:spMkLst>
        </pc:spChg>
        <pc:spChg chg="add mod">
          <ac:chgData name="萩原 秀明" userId="d7792d1e3cc3d7af" providerId="LiveId" clId="{7D8CE060-6A60-4F84-85D9-77BE686259C6}" dt="2023-03-28T15:38:46.366" v="10615" actId="14100"/>
          <ac:spMkLst>
            <pc:docMk/>
            <pc:sldMk cId="662746749" sldId="1291"/>
            <ac:spMk id="9" creationId="{A5D41D8B-18DB-9DB4-7942-15B6ECDE9C27}"/>
          </ac:spMkLst>
        </pc:spChg>
        <pc:spChg chg="add mod">
          <ac:chgData name="萩原 秀明" userId="d7792d1e3cc3d7af" providerId="LiveId" clId="{7D8CE060-6A60-4F84-85D9-77BE686259C6}" dt="2023-03-28T15:39:01.531" v="10625" actId="20577"/>
          <ac:spMkLst>
            <pc:docMk/>
            <pc:sldMk cId="662746749" sldId="1291"/>
            <ac:spMk id="10" creationId="{9C433741-3BD6-7C20-F04B-FE191EAC3E23}"/>
          </ac:spMkLst>
        </pc:spChg>
        <pc:spChg chg="add mod">
          <ac:chgData name="萩原 秀明" userId="d7792d1e3cc3d7af" providerId="LiveId" clId="{7D8CE060-6A60-4F84-85D9-77BE686259C6}" dt="2023-03-28T15:41:18.344" v="10826" actId="14100"/>
          <ac:spMkLst>
            <pc:docMk/>
            <pc:sldMk cId="662746749" sldId="1291"/>
            <ac:spMk id="13" creationId="{F0056478-7A5D-F5CD-2753-1126E42802E8}"/>
          </ac:spMkLst>
        </pc:spChg>
        <pc:picChg chg="add mod">
          <ac:chgData name="萩原 秀明" userId="d7792d1e3cc3d7af" providerId="LiveId" clId="{7D8CE060-6A60-4F84-85D9-77BE686259C6}" dt="2023-03-28T15:35:36.050" v="10557" actId="692"/>
          <ac:picMkLst>
            <pc:docMk/>
            <pc:sldMk cId="662746749" sldId="1291"/>
            <ac:picMk id="6" creationId="{1EE42CA4-617D-C4C8-3ACC-8DF9F7E84477}"/>
          </ac:picMkLst>
        </pc:picChg>
        <pc:picChg chg="add mod">
          <ac:chgData name="萩原 秀明" userId="d7792d1e3cc3d7af" providerId="LiveId" clId="{7D8CE060-6A60-4F84-85D9-77BE686259C6}" dt="2023-03-28T15:39:52.554" v="10629" actId="1076"/>
          <ac:picMkLst>
            <pc:docMk/>
            <pc:sldMk cId="662746749" sldId="1291"/>
            <ac:picMk id="12" creationId="{E1AE14D0-2F1F-846C-8718-76D0C177F25B}"/>
          </ac:picMkLst>
        </pc:picChg>
      </pc:sldChg>
      <pc:sldChg chg="addSp delSp modSp new mod">
        <pc:chgData name="萩原 秀明" userId="d7792d1e3cc3d7af" providerId="LiveId" clId="{7D8CE060-6A60-4F84-85D9-77BE686259C6}" dt="2023-03-28T15:51:14.949" v="12052" actId="1036"/>
        <pc:sldMkLst>
          <pc:docMk/>
          <pc:sldMk cId="836390168" sldId="1292"/>
        </pc:sldMkLst>
        <pc:spChg chg="mod">
          <ac:chgData name="萩原 秀明" userId="d7792d1e3cc3d7af" providerId="LiveId" clId="{7D8CE060-6A60-4F84-85D9-77BE686259C6}" dt="2023-03-28T15:43:25.828" v="10949" actId="20577"/>
          <ac:spMkLst>
            <pc:docMk/>
            <pc:sldMk cId="836390168" sldId="1292"/>
            <ac:spMk id="2" creationId="{F1492520-57E2-15E2-6C86-64F0B59F7E65}"/>
          </ac:spMkLst>
        </pc:spChg>
        <pc:spChg chg="del">
          <ac:chgData name="萩原 秀明" userId="d7792d1e3cc3d7af" providerId="LiveId" clId="{7D8CE060-6A60-4F84-85D9-77BE686259C6}" dt="2023-03-28T15:43:29.247" v="10950" actId="478"/>
          <ac:spMkLst>
            <pc:docMk/>
            <pc:sldMk cId="836390168" sldId="1292"/>
            <ac:spMk id="3" creationId="{26EE3362-2322-7D8E-6DA4-1FF4218FD3EE}"/>
          </ac:spMkLst>
        </pc:spChg>
        <pc:spChg chg="del">
          <ac:chgData name="萩原 秀明" userId="d7792d1e3cc3d7af" providerId="LiveId" clId="{7D8CE060-6A60-4F84-85D9-77BE686259C6}" dt="2023-03-28T15:46:50.631" v="11276" actId="478"/>
          <ac:spMkLst>
            <pc:docMk/>
            <pc:sldMk cId="836390168" sldId="1292"/>
            <ac:spMk id="4" creationId="{DF7E3A61-319D-90EA-8514-A62F62EA1076}"/>
          </ac:spMkLst>
        </pc:spChg>
        <pc:spChg chg="add mod">
          <ac:chgData name="萩原 秀明" userId="d7792d1e3cc3d7af" providerId="LiveId" clId="{7D8CE060-6A60-4F84-85D9-77BE686259C6}" dt="2023-03-28T15:43:22.037" v="10936" actId="20577"/>
          <ac:spMkLst>
            <pc:docMk/>
            <pc:sldMk cId="836390168" sldId="1292"/>
            <ac:spMk id="5" creationId="{E4112C43-CCE7-3719-64B6-2BA2D90F7ACF}"/>
          </ac:spMkLst>
        </pc:spChg>
        <pc:spChg chg="add mod">
          <ac:chgData name="萩原 秀明" userId="d7792d1e3cc3d7af" providerId="LiveId" clId="{7D8CE060-6A60-4F84-85D9-77BE686259C6}" dt="2023-03-28T15:51:14.949" v="12052" actId="1036"/>
          <ac:spMkLst>
            <pc:docMk/>
            <pc:sldMk cId="836390168" sldId="1292"/>
            <ac:spMk id="9" creationId="{353F50D3-B98E-326A-93A6-EE716E304EE2}"/>
          </ac:spMkLst>
        </pc:spChg>
        <pc:picChg chg="add mod">
          <ac:chgData name="萩原 秀明" userId="d7792d1e3cc3d7af" providerId="LiveId" clId="{7D8CE060-6A60-4F84-85D9-77BE686259C6}" dt="2023-03-28T15:43:15.599" v="10916"/>
          <ac:picMkLst>
            <pc:docMk/>
            <pc:sldMk cId="836390168" sldId="1292"/>
            <ac:picMk id="6" creationId="{BD87BD40-4105-4E9A-A47E-386D43E85F75}"/>
          </ac:picMkLst>
        </pc:picChg>
        <pc:picChg chg="add mod">
          <ac:chgData name="萩原 秀明" userId="d7792d1e3cc3d7af" providerId="LiveId" clId="{7D8CE060-6A60-4F84-85D9-77BE686259C6}" dt="2023-03-28T15:44:48.635" v="10953" actId="1076"/>
          <ac:picMkLst>
            <pc:docMk/>
            <pc:sldMk cId="836390168" sldId="1292"/>
            <ac:picMk id="8" creationId="{B5476CAB-8BA0-2617-FC49-29810858315C}"/>
          </ac:picMkLst>
        </pc:picChg>
      </pc:sldChg>
    </pc:docChg>
  </pc:docChgLst>
  <pc:docChgLst>
    <pc:chgData name="萩原 秀明" userId="d7792d1e3cc3d7af" providerId="LiveId" clId="{37801A8A-056B-417B-A1BB-3017506BCC91}"/>
    <pc:docChg chg="undo custSel addSld modSld">
      <pc:chgData name="萩原 秀明" userId="d7792d1e3cc3d7af" providerId="LiveId" clId="{37801A8A-056B-417B-A1BB-3017506BCC91}" dt="2023-02-28T14:16:32.134" v="3762" actId="20577"/>
      <pc:docMkLst>
        <pc:docMk/>
      </pc:docMkLst>
      <pc:sldChg chg="modSp mod">
        <pc:chgData name="萩原 秀明" userId="d7792d1e3cc3d7af" providerId="LiveId" clId="{37801A8A-056B-417B-A1BB-3017506BCC91}" dt="2023-02-28T11:25:45.614" v="121" actId="20577"/>
        <pc:sldMkLst>
          <pc:docMk/>
          <pc:sldMk cId="0" sldId="256"/>
        </pc:sldMkLst>
        <pc:spChg chg="mod">
          <ac:chgData name="萩原 秀明" userId="d7792d1e3cc3d7af" providerId="LiveId" clId="{37801A8A-056B-417B-A1BB-3017506BCC91}" dt="2023-02-28T11:25:37.136" v="117" actId="20577"/>
          <ac:spMkLst>
            <pc:docMk/>
            <pc:sldMk cId="0" sldId="256"/>
            <ac:spMk id="5" creationId="{00000000-0000-0000-0000-000000000000}"/>
          </ac:spMkLst>
        </pc:spChg>
        <pc:spChg chg="mod">
          <ac:chgData name="萩原 秀明" userId="d7792d1e3cc3d7af" providerId="LiveId" clId="{37801A8A-056B-417B-A1BB-3017506BCC91}" dt="2023-02-28T11:25:45.614" v="121" actId="20577"/>
          <ac:spMkLst>
            <pc:docMk/>
            <pc:sldMk cId="0" sldId="256"/>
            <ac:spMk id="8" creationId="{ACE8E500-76DF-40EB-A6F5-3B642DA070AE}"/>
          </ac:spMkLst>
        </pc:spChg>
      </pc:sldChg>
      <pc:sldChg chg="addSp delSp modSp mod">
        <pc:chgData name="萩原 秀明" userId="d7792d1e3cc3d7af" providerId="LiveId" clId="{37801A8A-056B-417B-A1BB-3017506BCC91}" dt="2023-02-28T11:37:28.067" v="322" actId="20577"/>
        <pc:sldMkLst>
          <pc:docMk/>
          <pc:sldMk cId="2216688920" sldId="1245"/>
        </pc:sldMkLst>
        <pc:spChg chg="del">
          <ac:chgData name="萩原 秀明" userId="d7792d1e3cc3d7af" providerId="LiveId" clId="{37801A8A-056B-417B-A1BB-3017506BCC91}" dt="2023-02-28T11:31:45.885" v="208" actId="21"/>
          <ac:spMkLst>
            <pc:docMk/>
            <pc:sldMk cId="2216688920" sldId="1245"/>
            <ac:spMk id="4" creationId="{563FF2F4-A1E2-43FA-9AFD-B5FBE55A397C}"/>
          </ac:spMkLst>
        </pc:spChg>
        <pc:spChg chg="add mod">
          <ac:chgData name="萩原 秀明" userId="d7792d1e3cc3d7af" providerId="LiveId" clId="{37801A8A-056B-417B-A1BB-3017506BCC91}" dt="2023-02-28T11:36:25.142" v="245" actId="1038"/>
          <ac:spMkLst>
            <pc:docMk/>
            <pc:sldMk cId="2216688920" sldId="1245"/>
            <ac:spMk id="6" creationId="{AE31A28F-FA67-04A0-5AAA-9D77EC7F4C74}"/>
          </ac:spMkLst>
        </pc:spChg>
        <pc:spChg chg="add mod">
          <ac:chgData name="萩原 秀明" userId="d7792d1e3cc3d7af" providerId="LiveId" clId="{37801A8A-056B-417B-A1BB-3017506BCC91}" dt="2023-02-28T11:36:25.142" v="245" actId="1038"/>
          <ac:spMkLst>
            <pc:docMk/>
            <pc:sldMk cId="2216688920" sldId="1245"/>
            <ac:spMk id="7" creationId="{043756D2-9CEF-00B6-AF02-A27C909161C4}"/>
          </ac:spMkLst>
        </pc:spChg>
        <pc:spChg chg="add mod">
          <ac:chgData name="萩原 秀明" userId="d7792d1e3cc3d7af" providerId="LiveId" clId="{37801A8A-056B-417B-A1BB-3017506BCC91}" dt="2023-02-28T11:37:19.778" v="306" actId="14100"/>
          <ac:spMkLst>
            <pc:docMk/>
            <pc:sldMk cId="2216688920" sldId="1245"/>
            <ac:spMk id="8" creationId="{F856B9BE-7332-8B87-520A-CBFF6D72051D}"/>
          </ac:spMkLst>
        </pc:spChg>
        <pc:spChg chg="add mod">
          <ac:chgData name="萩原 秀明" userId="d7792d1e3cc3d7af" providerId="LiveId" clId="{37801A8A-056B-417B-A1BB-3017506BCC91}" dt="2023-02-28T11:37:28.067" v="322" actId="20577"/>
          <ac:spMkLst>
            <pc:docMk/>
            <pc:sldMk cId="2216688920" sldId="1245"/>
            <ac:spMk id="9" creationId="{0A270AB8-821D-F075-9369-9AE221248D66}"/>
          </ac:spMkLst>
        </pc:spChg>
        <pc:spChg chg="del">
          <ac:chgData name="萩原 秀明" userId="d7792d1e3cc3d7af" providerId="LiveId" clId="{37801A8A-056B-417B-A1BB-3017506BCC91}" dt="2023-02-28T11:31:45.885" v="208" actId="21"/>
          <ac:spMkLst>
            <pc:docMk/>
            <pc:sldMk cId="2216688920" sldId="1245"/>
            <ac:spMk id="11" creationId="{673BC9EB-CF39-F36D-C201-8BB77E831641}"/>
          </ac:spMkLst>
        </pc:spChg>
        <pc:spChg chg="del">
          <ac:chgData name="萩原 秀明" userId="d7792d1e3cc3d7af" providerId="LiveId" clId="{37801A8A-056B-417B-A1BB-3017506BCC91}" dt="2023-02-28T11:31:45.885" v="208" actId="21"/>
          <ac:spMkLst>
            <pc:docMk/>
            <pc:sldMk cId="2216688920" sldId="1245"/>
            <ac:spMk id="14" creationId="{AC33127F-F2DA-EB09-C80A-472470ABEA77}"/>
          </ac:spMkLst>
        </pc:spChg>
        <pc:spChg chg="del">
          <ac:chgData name="萩原 秀明" userId="d7792d1e3cc3d7af" providerId="LiveId" clId="{37801A8A-056B-417B-A1BB-3017506BCC91}" dt="2023-02-28T11:31:45.885" v="208" actId="21"/>
          <ac:spMkLst>
            <pc:docMk/>
            <pc:sldMk cId="2216688920" sldId="1245"/>
            <ac:spMk id="15" creationId="{3437B85B-4548-521C-6E40-DF02021946FB}"/>
          </ac:spMkLst>
        </pc:spChg>
        <pc:spChg chg="del">
          <ac:chgData name="萩原 秀明" userId="d7792d1e3cc3d7af" providerId="LiveId" clId="{37801A8A-056B-417B-A1BB-3017506BCC91}" dt="2023-02-28T11:31:45.885" v="208" actId="21"/>
          <ac:spMkLst>
            <pc:docMk/>
            <pc:sldMk cId="2216688920" sldId="1245"/>
            <ac:spMk id="16" creationId="{97604185-D5B2-DE14-889B-7D37CCA77F07}"/>
          </ac:spMkLst>
        </pc:spChg>
        <pc:spChg chg="del">
          <ac:chgData name="萩原 秀明" userId="d7792d1e3cc3d7af" providerId="LiveId" clId="{37801A8A-056B-417B-A1BB-3017506BCC91}" dt="2023-02-28T11:31:45.885" v="208" actId="21"/>
          <ac:spMkLst>
            <pc:docMk/>
            <pc:sldMk cId="2216688920" sldId="1245"/>
            <ac:spMk id="17" creationId="{7554EA70-76D3-E0D5-93B3-93EAC258050C}"/>
          </ac:spMkLst>
        </pc:spChg>
        <pc:spChg chg="mod">
          <ac:chgData name="萩原 秀明" userId="d7792d1e3cc3d7af" providerId="LiveId" clId="{37801A8A-056B-417B-A1BB-3017506BCC91}" dt="2023-02-28T11:31:28.434" v="204" actId="20577"/>
          <ac:spMkLst>
            <pc:docMk/>
            <pc:sldMk cId="2216688920" sldId="1245"/>
            <ac:spMk id="34" creationId="{036B81D3-62D0-4CF7-9A62-4B93141D8342}"/>
          </ac:spMkLst>
        </pc:spChg>
        <pc:picChg chg="add mod">
          <ac:chgData name="萩原 秀明" userId="d7792d1e3cc3d7af" providerId="LiveId" clId="{37801A8A-056B-417B-A1BB-3017506BCC91}" dt="2023-02-28T11:36:25.142" v="245" actId="1038"/>
          <ac:picMkLst>
            <pc:docMk/>
            <pc:sldMk cId="2216688920" sldId="1245"/>
            <ac:picMk id="5" creationId="{550D614B-F686-EDE1-84F0-D4AC532CD7FE}"/>
          </ac:picMkLst>
        </pc:picChg>
        <pc:picChg chg="del">
          <ac:chgData name="萩原 秀明" userId="d7792d1e3cc3d7af" providerId="LiveId" clId="{37801A8A-056B-417B-A1BB-3017506BCC91}" dt="2023-02-28T11:31:40.729" v="207" actId="478"/>
          <ac:picMkLst>
            <pc:docMk/>
            <pc:sldMk cId="2216688920" sldId="1245"/>
            <ac:picMk id="10" creationId="{2D201BA9-33D7-2B8E-C91D-6435D2909AFC}"/>
          </ac:picMkLst>
        </pc:picChg>
        <pc:picChg chg="del">
          <ac:chgData name="萩原 秀明" userId="d7792d1e3cc3d7af" providerId="LiveId" clId="{37801A8A-056B-417B-A1BB-3017506BCC91}" dt="2023-02-28T11:31:39.352" v="206" actId="478"/>
          <ac:picMkLst>
            <pc:docMk/>
            <pc:sldMk cId="2216688920" sldId="1245"/>
            <ac:picMk id="13" creationId="{ABE59E11-7197-1F4B-09C9-D80680109A90}"/>
          </ac:picMkLst>
        </pc:picChg>
      </pc:sldChg>
      <pc:sldChg chg="addSp delSp modSp new mod">
        <pc:chgData name="萩原 秀明" userId="d7792d1e3cc3d7af" providerId="LiveId" clId="{37801A8A-056B-417B-A1BB-3017506BCC91}" dt="2023-02-28T11:31:49.965" v="210" actId="478"/>
        <pc:sldMkLst>
          <pc:docMk/>
          <pc:sldMk cId="2712761596" sldId="1257"/>
        </pc:sldMkLst>
        <pc:spChg chg="del">
          <ac:chgData name="萩原 秀明" userId="d7792d1e3cc3d7af" providerId="LiveId" clId="{37801A8A-056B-417B-A1BB-3017506BCC91}" dt="2023-02-28T11:31:49.965" v="210" actId="478"/>
          <ac:spMkLst>
            <pc:docMk/>
            <pc:sldMk cId="2712761596" sldId="1257"/>
            <ac:spMk id="3" creationId="{1CB08ADC-9FD4-E873-1DC8-C34B382AFF86}"/>
          </ac:spMkLst>
        </pc:spChg>
        <pc:spChg chg="add mod">
          <ac:chgData name="萩原 秀明" userId="d7792d1e3cc3d7af" providerId="LiveId" clId="{37801A8A-056B-417B-A1BB-3017506BCC91}" dt="2023-02-28T11:31:47.871" v="209"/>
          <ac:spMkLst>
            <pc:docMk/>
            <pc:sldMk cId="2712761596" sldId="1257"/>
            <ac:spMk id="5" creationId="{3896E03A-7297-4D3F-CC9E-58305EC62872}"/>
          </ac:spMkLst>
        </pc:spChg>
        <pc:spChg chg="add mod">
          <ac:chgData name="萩原 秀明" userId="d7792d1e3cc3d7af" providerId="LiveId" clId="{37801A8A-056B-417B-A1BB-3017506BCC91}" dt="2023-02-28T11:31:47.871" v="209"/>
          <ac:spMkLst>
            <pc:docMk/>
            <pc:sldMk cId="2712761596" sldId="1257"/>
            <ac:spMk id="6" creationId="{FBAF4614-06D5-D48C-EC67-CCBE25B5602A}"/>
          </ac:spMkLst>
        </pc:spChg>
        <pc:spChg chg="add mod">
          <ac:chgData name="萩原 秀明" userId="d7792d1e3cc3d7af" providerId="LiveId" clId="{37801A8A-056B-417B-A1BB-3017506BCC91}" dt="2023-02-28T11:31:47.871" v="209"/>
          <ac:spMkLst>
            <pc:docMk/>
            <pc:sldMk cId="2712761596" sldId="1257"/>
            <ac:spMk id="7" creationId="{AD9AA57F-ABC3-C74C-5E88-EB4509BD7888}"/>
          </ac:spMkLst>
        </pc:spChg>
        <pc:spChg chg="add mod">
          <ac:chgData name="萩原 秀明" userId="d7792d1e3cc3d7af" providerId="LiveId" clId="{37801A8A-056B-417B-A1BB-3017506BCC91}" dt="2023-02-28T11:31:47.871" v="209"/>
          <ac:spMkLst>
            <pc:docMk/>
            <pc:sldMk cId="2712761596" sldId="1257"/>
            <ac:spMk id="8" creationId="{FE100940-51A9-A40B-2DD7-8F18CCC42E5A}"/>
          </ac:spMkLst>
        </pc:spChg>
        <pc:spChg chg="add mod">
          <ac:chgData name="萩原 秀明" userId="d7792d1e3cc3d7af" providerId="LiveId" clId="{37801A8A-056B-417B-A1BB-3017506BCC91}" dt="2023-02-28T11:31:47.871" v="209"/>
          <ac:spMkLst>
            <pc:docMk/>
            <pc:sldMk cId="2712761596" sldId="1257"/>
            <ac:spMk id="9" creationId="{29BF290D-1599-E5B1-19FA-7550F05ACC26}"/>
          </ac:spMkLst>
        </pc:spChg>
        <pc:spChg chg="add mod">
          <ac:chgData name="萩原 秀明" userId="d7792d1e3cc3d7af" providerId="LiveId" clId="{37801A8A-056B-417B-A1BB-3017506BCC91}" dt="2023-02-28T11:31:47.871" v="209"/>
          <ac:spMkLst>
            <pc:docMk/>
            <pc:sldMk cId="2712761596" sldId="1257"/>
            <ac:spMk id="10" creationId="{FFDAFBFA-F9CC-94FD-E2C9-B6E792F9F86C}"/>
          </ac:spMkLst>
        </pc:spChg>
      </pc:sldChg>
      <pc:sldChg chg="addSp delSp modSp new mod">
        <pc:chgData name="萩原 秀明" userId="d7792d1e3cc3d7af" providerId="LiveId" clId="{37801A8A-056B-417B-A1BB-3017506BCC91}" dt="2023-02-28T13:11:49.028" v="1538" actId="115"/>
        <pc:sldMkLst>
          <pc:docMk/>
          <pc:sldMk cId="386425375" sldId="1258"/>
        </pc:sldMkLst>
        <pc:spChg chg="mod">
          <ac:chgData name="萩原 秀明" userId="d7792d1e3cc3d7af" providerId="LiveId" clId="{37801A8A-056B-417B-A1BB-3017506BCC91}" dt="2023-02-28T11:37:52.073" v="356" actId="20577"/>
          <ac:spMkLst>
            <pc:docMk/>
            <pc:sldMk cId="386425375" sldId="1258"/>
            <ac:spMk id="2" creationId="{B74071E1-C2F9-54E7-38EC-7AB5003AAA92}"/>
          </ac:spMkLst>
        </pc:spChg>
        <pc:spChg chg="del">
          <ac:chgData name="萩原 秀明" userId="d7792d1e3cc3d7af" providerId="LiveId" clId="{37801A8A-056B-417B-A1BB-3017506BCC91}" dt="2023-02-28T11:37:55.835" v="357" actId="478"/>
          <ac:spMkLst>
            <pc:docMk/>
            <pc:sldMk cId="386425375" sldId="1258"/>
            <ac:spMk id="3" creationId="{167057B6-8215-28B5-A706-471B5D241946}"/>
          </ac:spMkLst>
        </pc:spChg>
        <pc:spChg chg="del">
          <ac:chgData name="萩原 秀明" userId="d7792d1e3cc3d7af" providerId="LiveId" clId="{37801A8A-056B-417B-A1BB-3017506BCC91}" dt="2023-02-28T11:40:20.658" v="887" actId="478"/>
          <ac:spMkLst>
            <pc:docMk/>
            <pc:sldMk cId="386425375" sldId="1258"/>
            <ac:spMk id="4" creationId="{3C445703-B298-118B-0147-607A9CF859DD}"/>
          </ac:spMkLst>
        </pc:spChg>
        <pc:spChg chg="add mod">
          <ac:chgData name="萩原 秀明" userId="d7792d1e3cc3d7af" providerId="LiveId" clId="{37801A8A-056B-417B-A1BB-3017506BCC91}" dt="2023-02-28T11:37:47.648" v="338" actId="20577"/>
          <ac:spMkLst>
            <pc:docMk/>
            <pc:sldMk cId="386425375" sldId="1258"/>
            <ac:spMk id="5" creationId="{632A17C0-37FE-1C9C-25F3-E5FA4DF233BC}"/>
          </ac:spMkLst>
        </pc:spChg>
        <pc:spChg chg="add mod">
          <ac:chgData name="萩原 秀明" userId="d7792d1e3cc3d7af" providerId="LiveId" clId="{37801A8A-056B-417B-A1BB-3017506BCC91}" dt="2023-02-28T11:56:02.433" v="1265" actId="115"/>
          <ac:spMkLst>
            <pc:docMk/>
            <pc:sldMk cId="386425375" sldId="1258"/>
            <ac:spMk id="7" creationId="{B9074041-BE95-E0EC-6B0D-A20721466B3F}"/>
          </ac:spMkLst>
        </pc:spChg>
        <pc:spChg chg="add mod">
          <ac:chgData name="萩原 秀明" userId="d7792d1e3cc3d7af" providerId="LiveId" clId="{37801A8A-056B-417B-A1BB-3017506BCC91}" dt="2023-02-28T11:42:53.218" v="954" actId="20577"/>
          <ac:spMkLst>
            <pc:docMk/>
            <pc:sldMk cId="386425375" sldId="1258"/>
            <ac:spMk id="8" creationId="{A6DBD4E2-D089-3784-02AB-4B8458408220}"/>
          </ac:spMkLst>
        </pc:spChg>
        <pc:spChg chg="add mod">
          <ac:chgData name="萩原 秀明" userId="d7792d1e3cc3d7af" providerId="LiveId" clId="{37801A8A-056B-417B-A1BB-3017506BCC91}" dt="2023-02-28T11:55:29.796" v="1235" actId="20577"/>
          <ac:spMkLst>
            <pc:docMk/>
            <pc:sldMk cId="386425375" sldId="1258"/>
            <ac:spMk id="9" creationId="{C1C2EAC7-3E8B-5DD0-A9D0-795E7A72FBE8}"/>
          </ac:spMkLst>
        </pc:spChg>
        <pc:spChg chg="add mod">
          <ac:chgData name="萩原 秀明" userId="d7792d1e3cc3d7af" providerId="LiveId" clId="{37801A8A-056B-417B-A1BB-3017506BCC91}" dt="2023-02-28T13:11:49.028" v="1538" actId="115"/>
          <ac:spMkLst>
            <pc:docMk/>
            <pc:sldMk cId="386425375" sldId="1258"/>
            <ac:spMk id="10" creationId="{1FE24CC9-0391-21EC-8059-531908931367}"/>
          </ac:spMkLst>
        </pc:spChg>
        <pc:picChg chg="add mod">
          <ac:chgData name="萩原 秀明" userId="d7792d1e3cc3d7af" providerId="LiveId" clId="{37801A8A-056B-417B-A1BB-3017506BCC91}" dt="2023-02-28T11:37:43.730" v="324"/>
          <ac:picMkLst>
            <pc:docMk/>
            <pc:sldMk cId="386425375" sldId="1258"/>
            <ac:picMk id="6" creationId="{9C6B25D6-7D58-D4DF-4ED9-C9ADACFD2001}"/>
          </ac:picMkLst>
        </pc:picChg>
      </pc:sldChg>
      <pc:sldChg chg="addSp delSp modSp new mod">
        <pc:chgData name="萩原 秀明" userId="d7792d1e3cc3d7af" providerId="LiveId" clId="{37801A8A-056B-417B-A1BB-3017506BCC91}" dt="2023-02-28T13:17:58.477" v="2011" actId="20577"/>
        <pc:sldMkLst>
          <pc:docMk/>
          <pc:sldMk cId="3791675182" sldId="1259"/>
        </pc:sldMkLst>
        <pc:spChg chg="mod">
          <ac:chgData name="萩原 秀明" userId="d7792d1e3cc3d7af" providerId="LiveId" clId="{37801A8A-056B-417B-A1BB-3017506BCC91}" dt="2023-02-28T13:15:19.891" v="1931" actId="20577"/>
          <ac:spMkLst>
            <pc:docMk/>
            <pc:sldMk cId="3791675182" sldId="1259"/>
            <ac:spMk id="2" creationId="{4CF721DF-F7B8-FAB9-5318-902B90F92A8E}"/>
          </ac:spMkLst>
        </pc:spChg>
        <pc:spChg chg="del">
          <ac:chgData name="萩原 秀明" userId="d7792d1e3cc3d7af" providerId="LiveId" clId="{37801A8A-056B-417B-A1BB-3017506BCC91}" dt="2023-02-28T13:12:21.072" v="1579" actId="478"/>
          <ac:spMkLst>
            <pc:docMk/>
            <pc:sldMk cId="3791675182" sldId="1259"/>
            <ac:spMk id="3" creationId="{52064E6B-CF0F-CDD0-7E52-DE035ADF91A8}"/>
          </ac:spMkLst>
        </pc:spChg>
        <pc:spChg chg="del">
          <ac:chgData name="萩原 秀明" userId="d7792d1e3cc3d7af" providerId="LiveId" clId="{37801A8A-056B-417B-A1BB-3017506BCC91}" dt="2023-02-28T13:13:47.939" v="1892" actId="478"/>
          <ac:spMkLst>
            <pc:docMk/>
            <pc:sldMk cId="3791675182" sldId="1259"/>
            <ac:spMk id="4" creationId="{F185743D-A1BB-49B0-3EF8-A428AC26AD09}"/>
          </ac:spMkLst>
        </pc:spChg>
        <pc:spChg chg="add mod">
          <ac:chgData name="萩原 秀明" userId="d7792d1e3cc3d7af" providerId="LiveId" clId="{37801A8A-056B-417B-A1BB-3017506BCC91}" dt="2023-02-28T13:12:18.203" v="1578" actId="20577"/>
          <ac:spMkLst>
            <pc:docMk/>
            <pc:sldMk cId="3791675182" sldId="1259"/>
            <ac:spMk id="5" creationId="{6A463D8B-6F19-E771-65E3-E0CE6699092E}"/>
          </ac:spMkLst>
        </pc:spChg>
        <pc:spChg chg="add mod">
          <ac:chgData name="萩原 秀明" userId="d7792d1e3cc3d7af" providerId="LiveId" clId="{37801A8A-056B-417B-A1BB-3017506BCC91}" dt="2023-02-28T13:13:42.339" v="1891" actId="20577"/>
          <ac:spMkLst>
            <pc:docMk/>
            <pc:sldMk cId="3791675182" sldId="1259"/>
            <ac:spMk id="7" creationId="{376A4A25-2AC8-BDC7-A056-32AE6E36B472}"/>
          </ac:spMkLst>
        </pc:spChg>
        <pc:spChg chg="add mod">
          <ac:chgData name="萩原 秀明" userId="d7792d1e3cc3d7af" providerId="LiveId" clId="{37801A8A-056B-417B-A1BB-3017506BCC91}" dt="2023-02-28T13:15:57.665" v="1962" actId="1035"/>
          <ac:spMkLst>
            <pc:docMk/>
            <pc:sldMk cId="3791675182" sldId="1259"/>
            <ac:spMk id="9" creationId="{DA00E338-D29B-8D95-9ABF-F96AB124C3FC}"/>
          </ac:spMkLst>
        </pc:spChg>
        <pc:spChg chg="add mod">
          <ac:chgData name="萩原 秀明" userId="d7792d1e3cc3d7af" providerId="LiveId" clId="{37801A8A-056B-417B-A1BB-3017506BCC91}" dt="2023-02-28T13:15:57.665" v="1962" actId="1035"/>
          <ac:spMkLst>
            <pc:docMk/>
            <pc:sldMk cId="3791675182" sldId="1259"/>
            <ac:spMk id="10" creationId="{AD47AC66-8A7B-ECB6-D937-BDC50EFE4E62}"/>
          </ac:spMkLst>
        </pc:spChg>
        <pc:spChg chg="add mod">
          <ac:chgData name="萩原 秀明" userId="d7792d1e3cc3d7af" providerId="LiveId" clId="{37801A8A-056B-417B-A1BB-3017506BCC91}" dt="2023-02-28T13:16:12.460" v="1990" actId="20577"/>
          <ac:spMkLst>
            <pc:docMk/>
            <pc:sldMk cId="3791675182" sldId="1259"/>
            <ac:spMk id="11" creationId="{05E131DE-5597-F3FC-F6AD-FB32FFC0FC21}"/>
          </ac:spMkLst>
        </pc:spChg>
        <pc:spChg chg="add mod">
          <ac:chgData name="萩原 秀明" userId="d7792d1e3cc3d7af" providerId="LiveId" clId="{37801A8A-056B-417B-A1BB-3017506BCC91}" dt="2023-02-28T13:17:58.477" v="2011" actId="20577"/>
          <ac:spMkLst>
            <pc:docMk/>
            <pc:sldMk cId="3791675182" sldId="1259"/>
            <ac:spMk id="12" creationId="{1CA99C18-A79C-ADC7-A7D5-5D6A6E02F834}"/>
          </ac:spMkLst>
        </pc:spChg>
        <pc:picChg chg="add mod">
          <ac:chgData name="萩原 秀明" userId="d7792d1e3cc3d7af" providerId="LiveId" clId="{37801A8A-056B-417B-A1BB-3017506BCC91}" dt="2023-02-28T13:12:02.269" v="1540"/>
          <ac:picMkLst>
            <pc:docMk/>
            <pc:sldMk cId="3791675182" sldId="1259"/>
            <ac:picMk id="6" creationId="{92FC8EB2-31B1-F7B5-4732-29D5FBD91D84}"/>
          </ac:picMkLst>
        </pc:picChg>
        <pc:picChg chg="add mod">
          <ac:chgData name="萩原 秀明" userId="d7792d1e3cc3d7af" providerId="LiveId" clId="{37801A8A-056B-417B-A1BB-3017506BCC91}" dt="2023-02-28T13:15:38.264" v="1933" actId="1076"/>
          <ac:picMkLst>
            <pc:docMk/>
            <pc:sldMk cId="3791675182" sldId="1259"/>
            <ac:picMk id="8" creationId="{3A1CC836-CF9E-B236-1A31-34735EFEAC1C}"/>
          </ac:picMkLst>
        </pc:picChg>
      </pc:sldChg>
      <pc:sldChg chg="addSp delSp modSp new mod">
        <pc:chgData name="萩原 秀明" userId="d7792d1e3cc3d7af" providerId="LiveId" clId="{37801A8A-056B-417B-A1BB-3017506BCC91}" dt="2023-02-28T14:16:32.134" v="3762" actId="20577"/>
        <pc:sldMkLst>
          <pc:docMk/>
          <pc:sldMk cId="2604146151" sldId="1260"/>
        </pc:sldMkLst>
        <pc:spChg chg="mod">
          <ac:chgData name="萩原 秀明" userId="d7792d1e3cc3d7af" providerId="LiveId" clId="{37801A8A-056B-417B-A1BB-3017506BCC91}" dt="2023-02-28T13:25:07.935" v="2035"/>
          <ac:spMkLst>
            <pc:docMk/>
            <pc:sldMk cId="2604146151" sldId="1260"/>
            <ac:spMk id="2" creationId="{E2FD2743-4BB6-7B12-C50B-9BBEFCE77286}"/>
          </ac:spMkLst>
        </pc:spChg>
        <pc:spChg chg="del">
          <ac:chgData name="萩原 秀明" userId="d7792d1e3cc3d7af" providerId="LiveId" clId="{37801A8A-056B-417B-A1BB-3017506BCC91}" dt="2023-02-28T13:25:42.549" v="2119" actId="478"/>
          <ac:spMkLst>
            <pc:docMk/>
            <pc:sldMk cId="2604146151" sldId="1260"/>
            <ac:spMk id="3" creationId="{06FAFF89-4F7F-8CA3-21C7-2B46BD3392E8}"/>
          </ac:spMkLst>
        </pc:spChg>
        <pc:spChg chg="del">
          <ac:chgData name="萩原 秀明" userId="d7792d1e3cc3d7af" providerId="LiveId" clId="{37801A8A-056B-417B-A1BB-3017506BCC91}" dt="2023-02-28T13:35:13.914" v="2467" actId="478"/>
          <ac:spMkLst>
            <pc:docMk/>
            <pc:sldMk cId="2604146151" sldId="1260"/>
            <ac:spMk id="4" creationId="{C59678F1-C2B5-5FB3-55CF-EDB962BD10DA}"/>
          </ac:spMkLst>
        </pc:spChg>
        <pc:spChg chg="add mod">
          <ac:chgData name="萩原 秀明" userId="d7792d1e3cc3d7af" providerId="LiveId" clId="{37801A8A-056B-417B-A1BB-3017506BCC91}" dt="2023-02-28T13:25:39.508" v="2118" actId="20577"/>
          <ac:spMkLst>
            <pc:docMk/>
            <pc:sldMk cId="2604146151" sldId="1260"/>
            <ac:spMk id="5" creationId="{5738703D-1F02-96B5-D38B-3FA7742189BB}"/>
          </ac:spMkLst>
        </pc:spChg>
        <pc:spChg chg="add mod">
          <ac:chgData name="萩原 秀明" userId="d7792d1e3cc3d7af" providerId="LiveId" clId="{37801A8A-056B-417B-A1BB-3017506BCC91}" dt="2023-02-28T14:16:32.134" v="3762" actId="20577"/>
          <ac:spMkLst>
            <pc:docMk/>
            <pc:sldMk cId="2604146151" sldId="1260"/>
            <ac:spMk id="6" creationId="{46094FF7-3FC1-6B82-F396-6DFC2BB26EE5}"/>
          </ac:spMkLst>
        </pc:spChg>
        <pc:spChg chg="add mod">
          <ac:chgData name="萩原 秀明" userId="d7792d1e3cc3d7af" providerId="LiveId" clId="{37801A8A-056B-417B-A1BB-3017506BCC91}" dt="2023-02-28T13:40:08.831" v="2627" actId="14861"/>
          <ac:spMkLst>
            <pc:docMk/>
            <pc:sldMk cId="2604146151" sldId="1260"/>
            <ac:spMk id="9" creationId="{521AD07F-3766-14B9-2903-BE557A728B18}"/>
          </ac:spMkLst>
        </pc:spChg>
        <pc:spChg chg="add mod">
          <ac:chgData name="萩原 秀明" userId="d7792d1e3cc3d7af" providerId="LiveId" clId="{37801A8A-056B-417B-A1BB-3017506BCC91}" dt="2023-02-28T13:41:28.780" v="2634" actId="1076"/>
          <ac:spMkLst>
            <pc:docMk/>
            <pc:sldMk cId="2604146151" sldId="1260"/>
            <ac:spMk id="10" creationId="{7FE49E3E-1BC8-D9C0-A35C-845B165207FF}"/>
          </ac:spMkLst>
        </pc:spChg>
        <pc:spChg chg="add mod">
          <ac:chgData name="萩原 秀明" userId="d7792d1e3cc3d7af" providerId="LiveId" clId="{37801A8A-056B-417B-A1BB-3017506BCC91}" dt="2023-02-28T13:41:33.018" v="2636" actId="1076"/>
          <ac:spMkLst>
            <pc:docMk/>
            <pc:sldMk cId="2604146151" sldId="1260"/>
            <ac:spMk id="11" creationId="{40A756C8-41AE-1AA5-C2B0-4FF6B497CCA4}"/>
          </ac:spMkLst>
        </pc:spChg>
        <pc:spChg chg="add mod">
          <ac:chgData name="萩原 秀明" userId="d7792d1e3cc3d7af" providerId="LiveId" clId="{37801A8A-056B-417B-A1BB-3017506BCC91}" dt="2023-02-28T13:41:56.719" v="2640" actId="1076"/>
          <ac:spMkLst>
            <pc:docMk/>
            <pc:sldMk cId="2604146151" sldId="1260"/>
            <ac:spMk id="12" creationId="{798AEA7A-3988-CBBC-7C54-52A547D75791}"/>
          </ac:spMkLst>
        </pc:spChg>
        <pc:spChg chg="add mod">
          <ac:chgData name="萩原 秀明" userId="d7792d1e3cc3d7af" providerId="LiveId" clId="{37801A8A-056B-417B-A1BB-3017506BCC91}" dt="2023-02-28T13:43:22.408" v="2794" actId="113"/>
          <ac:spMkLst>
            <pc:docMk/>
            <pc:sldMk cId="2604146151" sldId="1260"/>
            <ac:spMk id="13" creationId="{08038F42-2F28-B17F-8E21-0D137C1A3A3B}"/>
          </ac:spMkLst>
        </pc:spChg>
        <pc:spChg chg="add mod">
          <ac:chgData name="萩原 秀明" userId="d7792d1e3cc3d7af" providerId="LiveId" clId="{37801A8A-056B-417B-A1BB-3017506BCC91}" dt="2023-02-28T13:44:07.724" v="2825" actId="1036"/>
          <ac:spMkLst>
            <pc:docMk/>
            <pc:sldMk cId="2604146151" sldId="1260"/>
            <ac:spMk id="14" creationId="{4B56376D-E2F5-7FBD-7E93-7F108F92EF6B}"/>
          </ac:spMkLst>
        </pc:spChg>
        <pc:spChg chg="add del mod">
          <ac:chgData name="萩原 秀明" userId="d7792d1e3cc3d7af" providerId="LiveId" clId="{37801A8A-056B-417B-A1BB-3017506BCC91}" dt="2023-02-28T13:44:09.562" v="2827" actId="478"/>
          <ac:spMkLst>
            <pc:docMk/>
            <pc:sldMk cId="2604146151" sldId="1260"/>
            <ac:spMk id="15" creationId="{A9D84E09-6221-F56C-21AA-3A673B37CA2C}"/>
          </ac:spMkLst>
        </pc:spChg>
        <pc:picChg chg="add mod">
          <ac:chgData name="萩原 秀明" userId="d7792d1e3cc3d7af" providerId="LiveId" clId="{37801A8A-056B-417B-A1BB-3017506BCC91}" dt="2023-02-28T13:38:02.336" v="2565" actId="692"/>
          <ac:picMkLst>
            <pc:docMk/>
            <pc:sldMk cId="2604146151" sldId="1260"/>
            <ac:picMk id="8" creationId="{EEB4F2C5-9297-EA93-2F9D-55D0C5B88244}"/>
          </ac:picMkLst>
        </pc:picChg>
      </pc:sldChg>
      <pc:sldChg chg="addSp delSp modSp new mod">
        <pc:chgData name="萩原 秀明" userId="d7792d1e3cc3d7af" providerId="LiveId" clId="{37801A8A-056B-417B-A1BB-3017506BCC91}" dt="2023-02-28T14:02:58.830" v="3709" actId="14100"/>
        <pc:sldMkLst>
          <pc:docMk/>
          <pc:sldMk cId="236305209" sldId="1261"/>
        </pc:sldMkLst>
        <pc:spChg chg="mod">
          <ac:chgData name="萩原 秀明" userId="d7792d1e3cc3d7af" providerId="LiveId" clId="{37801A8A-056B-417B-A1BB-3017506BCC91}" dt="2023-02-28T13:44:56.763" v="2852"/>
          <ac:spMkLst>
            <pc:docMk/>
            <pc:sldMk cId="236305209" sldId="1261"/>
            <ac:spMk id="2" creationId="{308715E4-AABE-369D-83B1-52363A39C79D}"/>
          </ac:spMkLst>
        </pc:spChg>
        <pc:spChg chg="del">
          <ac:chgData name="萩原 秀明" userId="d7792d1e3cc3d7af" providerId="LiveId" clId="{37801A8A-056B-417B-A1BB-3017506BCC91}" dt="2023-02-28T13:45:05.092" v="2854" actId="478"/>
          <ac:spMkLst>
            <pc:docMk/>
            <pc:sldMk cId="236305209" sldId="1261"/>
            <ac:spMk id="3" creationId="{52482F7B-AE7A-89C6-D97D-4F392115AA05}"/>
          </ac:spMkLst>
        </pc:spChg>
        <pc:spChg chg="del">
          <ac:chgData name="萩原 秀明" userId="d7792d1e3cc3d7af" providerId="LiveId" clId="{37801A8A-056B-417B-A1BB-3017506BCC91}" dt="2023-02-28T13:47:58.647" v="3166" actId="478"/>
          <ac:spMkLst>
            <pc:docMk/>
            <pc:sldMk cId="236305209" sldId="1261"/>
            <ac:spMk id="4" creationId="{6882C64B-D885-F40E-CB5D-50AEB170EAC7}"/>
          </ac:spMkLst>
        </pc:spChg>
        <pc:spChg chg="add mod">
          <ac:chgData name="萩原 秀明" userId="d7792d1e3cc3d7af" providerId="LiveId" clId="{37801A8A-056B-417B-A1BB-3017506BCC91}" dt="2023-02-28T13:44:49.265" v="2851" actId="20577"/>
          <ac:spMkLst>
            <pc:docMk/>
            <pc:sldMk cId="236305209" sldId="1261"/>
            <ac:spMk id="5" creationId="{319F7388-1253-261B-A296-DD9F42679EE7}"/>
          </ac:spMkLst>
        </pc:spChg>
        <pc:spChg chg="add mod">
          <ac:chgData name="萩原 秀明" userId="d7792d1e3cc3d7af" providerId="LiveId" clId="{37801A8A-056B-417B-A1BB-3017506BCC91}" dt="2023-02-28T14:01:06.826" v="3396" actId="14100"/>
          <ac:spMkLst>
            <pc:docMk/>
            <pc:sldMk cId="236305209" sldId="1261"/>
            <ac:spMk id="6" creationId="{6B60A7C8-0905-FF00-5B6E-780CB706924F}"/>
          </ac:spMkLst>
        </pc:spChg>
        <pc:spChg chg="add mod">
          <ac:chgData name="萩原 秀明" userId="d7792d1e3cc3d7af" providerId="LiveId" clId="{37801A8A-056B-417B-A1BB-3017506BCC91}" dt="2023-02-28T13:48:16.056" v="3168" actId="1076"/>
          <ac:spMkLst>
            <pc:docMk/>
            <pc:sldMk cId="236305209" sldId="1261"/>
            <ac:spMk id="8" creationId="{AD70A4B1-6153-97A4-10BF-774CCC388BC8}"/>
          </ac:spMkLst>
        </pc:spChg>
        <pc:spChg chg="add mod">
          <ac:chgData name="萩原 秀明" userId="d7792d1e3cc3d7af" providerId="LiveId" clId="{37801A8A-056B-417B-A1BB-3017506BCC91}" dt="2023-02-28T13:48:40.700" v="3225" actId="20577"/>
          <ac:spMkLst>
            <pc:docMk/>
            <pc:sldMk cId="236305209" sldId="1261"/>
            <ac:spMk id="9" creationId="{6A3CBFD8-FA40-1E13-360F-EF5C7FCC8F4B}"/>
          </ac:spMkLst>
        </pc:spChg>
        <pc:spChg chg="add mod">
          <ac:chgData name="萩原 秀明" userId="d7792d1e3cc3d7af" providerId="LiveId" clId="{37801A8A-056B-417B-A1BB-3017506BCC91}" dt="2023-02-28T13:48:45.467" v="3230" actId="1036"/>
          <ac:spMkLst>
            <pc:docMk/>
            <pc:sldMk cId="236305209" sldId="1261"/>
            <ac:spMk id="10" creationId="{B5B85709-1098-9812-4579-663281DA6D79}"/>
          </ac:spMkLst>
        </pc:spChg>
        <pc:spChg chg="add mod">
          <ac:chgData name="萩原 秀明" userId="d7792d1e3cc3d7af" providerId="LiveId" clId="{37801A8A-056B-417B-A1BB-3017506BCC91}" dt="2023-02-28T13:49:44.520" v="3248" actId="14100"/>
          <ac:spMkLst>
            <pc:docMk/>
            <pc:sldMk cId="236305209" sldId="1261"/>
            <ac:spMk id="11" creationId="{7FF70901-F54B-7DB2-FD12-94178E82A5AD}"/>
          </ac:spMkLst>
        </pc:spChg>
        <pc:spChg chg="add mod">
          <ac:chgData name="萩原 秀明" userId="d7792d1e3cc3d7af" providerId="LiveId" clId="{37801A8A-056B-417B-A1BB-3017506BCC91}" dt="2023-02-28T14:00:58.195" v="3395" actId="14100"/>
          <ac:spMkLst>
            <pc:docMk/>
            <pc:sldMk cId="236305209" sldId="1261"/>
            <ac:spMk id="12" creationId="{CC995267-CF3D-4409-A8A6-24A6D08DB2EA}"/>
          </ac:spMkLst>
        </pc:spChg>
        <pc:spChg chg="add mod">
          <ac:chgData name="萩原 秀明" userId="d7792d1e3cc3d7af" providerId="LiveId" clId="{37801A8A-056B-417B-A1BB-3017506BCC91}" dt="2023-02-28T14:02:58.830" v="3709" actId="14100"/>
          <ac:spMkLst>
            <pc:docMk/>
            <pc:sldMk cId="236305209" sldId="1261"/>
            <ac:spMk id="13" creationId="{8C46B387-E5B0-BA14-BCCA-91C6D8F46319}"/>
          </ac:spMkLst>
        </pc:spChg>
        <pc:picChg chg="add mod">
          <ac:chgData name="萩原 秀明" userId="d7792d1e3cc3d7af" providerId="LiveId" clId="{37801A8A-056B-417B-A1BB-3017506BCC91}" dt="2023-02-28T13:48:16.056" v="3168" actId="1076"/>
          <ac:picMkLst>
            <pc:docMk/>
            <pc:sldMk cId="236305209" sldId="1261"/>
            <ac:picMk id="7" creationId="{B3FFD0EB-5DBD-ABD1-A1F7-9D53D2BC7517}"/>
          </ac:picMkLst>
        </pc:picChg>
      </pc:sldChg>
    </pc:docChg>
  </pc:docChgLst>
  <pc:docChgLst>
    <pc:chgData name="萩原 秀明" userId="d7792d1e3cc3d7af" providerId="LiveId" clId="{3DFA50BB-F722-4F39-BFE7-F2408E79297F}"/>
    <pc:docChg chg="custSel addSld delSld modSld">
      <pc:chgData name="萩原 秀明" userId="d7792d1e3cc3d7af" providerId="LiveId" clId="{3DFA50BB-F722-4F39-BFE7-F2408E79297F}" dt="2023-03-12T02:58:58.165" v="346" actId="47"/>
      <pc:docMkLst>
        <pc:docMk/>
      </pc:docMkLst>
      <pc:sldChg chg="modSp mod">
        <pc:chgData name="萩原 秀明" userId="d7792d1e3cc3d7af" providerId="LiveId" clId="{3DFA50BB-F722-4F39-BFE7-F2408E79297F}" dt="2023-03-12T02:55:08.518" v="301" actId="20577"/>
        <pc:sldMkLst>
          <pc:docMk/>
          <pc:sldMk cId="0" sldId="256"/>
        </pc:sldMkLst>
        <pc:spChg chg="mod">
          <ac:chgData name="萩原 秀明" userId="d7792d1e3cc3d7af" providerId="LiveId" clId="{3DFA50BB-F722-4F39-BFE7-F2408E79297F}" dt="2023-03-12T02:47:28.833" v="56" actId="20577"/>
          <ac:spMkLst>
            <pc:docMk/>
            <pc:sldMk cId="0" sldId="256"/>
            <ac:spMk id="5" creationId="{00000000-0000-0000-0000-000000000000}"/>
          </ac:spMkLst>
        </pc:spChg>
        <pc:spChg chg="mod">
          <ac:chgData name="萩原 秀明" userId="d7792d1e3cc3d7af" providerId="LiveId" clId="{3DFA50BB-F722-4F39-BFE7-F2408E79297F}" dt="2023-03-12T02:55:08.518" v="301" actId="20577"/>
          <ac:spMkLst>
            <pc:docMk/>
            <pc:sldMk cId="0" sldId="256"/>
            <ac:spMk id="8" creationId="{ACE8E500-76DF-40EB-A6F5-3B642DA070AE}"/>
          </ac:spMkLst>
        </pc:spChg>
      </pc:sldChg>
      <pc:sldChg chg="delSp modSp mod">
        <pc:chgData name="萩原 秀明" userId="d7792d1e3cc3d7af" providerId="LiveId" clId="{3DFA50BB-F722-4F39-BFE7-F2408E79297F}" dt="2023-03-12T02:51:32.203" v="295" actId="14100"/>
        <pc:sldMkLst>
          <pc:docMk/>
          <pc:sldMk cId="2216688920" sldId="1245"/>
        </pc:sldMkLst>
        <pc:spChg chg="mod">
          <ac:chgData name="萩原 秀明" userId="d7792d1e3cc3d7af" providerId="LiveId" clId="{3DFA50BB-F722-4F39-BFE7-F2408E79297F}" dt="2023-03-12T02:49:18.986" v="65" actId="20577"/>
          <ac:spMkLst>
            <pc:docMk/>
            <pc:sldMk cId="2216688920" sldId="1245"/>
            <ac:spMk id="2" creationId="{FB195693-BE48-44FB-85BB-B6670CCEE9C6}"/>
          </ac:spMkLst>
        </pc:spChg>
        <pc:spChg chg="mod">
          <ac:chgData name="萩原 秀明" userId="d7792d1e3cc3d7af" providerId="LiveId" clId="{3DFA50BB-F722-4F39-BFE7-F2408E79297F}" dt="2023-03-12T02:49:26.345" v="73" actId="20577"/>
          <ac:spMkLst>
            <pc:docMk/>
            <pc:sldMk cId="2216688920" sldId="1245"/>
            <ac:spMk id="31" creationId="{FEB8FA18-7015-49DF-94F5-C7F4C89AF3EA}"/>
          </ac:spMkLst>
        </pc:spChg>
        <pc:spChg chg="mod">
          <ac:chgData name="萩原 秀明" userId="d7792d1e3cc3d7af" providerId="LiveId" clId="{3DFA50BB-F722-4F39-BFE7-F2408E79297F}" dt="2023-03-12T02:51:32.203" v="295" actId="14100"/>
          <ac:spMkLst>
            <pc:docMk/>
            <pc:sldMk cId="2216688920" sldId="1245"/>
            <ac:spMk id="34" creationId="{036B81D3-62D0-4CF7-9A62-4B93141D8342}"/>
          </ac:spMkLst>
        </pc:spChg>
        <pc:picChg chg="del">
          <ac:chgData name="萩原 秀明" userId="d7792d1e3cc3d7af" providerId="LiveId" clId="{3DFA50BB-F722-4F39-BFE7-F2408E79297F}" dt="2023-03-12T02:50:52.799" v="162" actId="478"/>
          <ac:picMkLst>
            <pc:docMk/>
            <pc:sldMk cId="2216688920" sldId="1245"/>
            <ac:picMk id="4" creationId="{67032A56-4DD3-0477-2B34-C1D9DD08445D}"/>
          </ac:picMkLst>
        </pc:picChg>
      </pc:sldChg>
      <pc:sldChg chg="del">
        <pc:chgData name="萩原 秀明" userId="d7792d1e3cc3d7af" providerId="LiveId" clId="{3DFA50BB-F722-4F39-BFE7-F2408E79297F}" dt="2023-03-12T02:58:58.165" v="346" actId="47"/>
        <pc:sldMkLst>
          <pc:docMk/>
          <pc:sldMk cId="3358532934" sldId="1262"/>
        </pc:sldMkLst>
      </pc:sldChg>
      <pc:sldChg chg="del">
        <pc:chgData name="萩原 秀明" userId="d7792d1e3cc3d7af" providerId="LiveId" clId="{3DFA50BB-F722-4F39-BFE7-F2408E79297F}" dt="2023-03-12T02:58:58.165" v="346" actId="47"/>
        <pc:sldMkLst>
          <pc:docMk/>
          <pc:sldMk cId="1726602348" sldId="1263"/>
        </pc:sldMkLst>
      </pc:sldChg>
      <pc:sldChg chg="del">
        <pc:chgData name="萩原 秀明" userId="d7792d1e3cc3d7af" providerId="LiveId" clId="{3DFA50BB-F722-4F39-BFE7-F2408E79297F}" dt="2023-03-12T02:58:58.165" v="346" actId="47"/>
        <pc:sldMkLst>
          <pc:docMk/>
          <pc:sldMk cId="3474057671" sldId="1264"/>
        </pc:sldMkLst>
      </pc:sldChg>
      <pc:sldChg chg="addSp delSp modSp new mod">
        <pc:chgData name="萩原 秀明" userId="d7792d1e3cc3d7af" providerId="LiveId" clId="{3DFA50BB-F722-4F39-BFE7-F2408E79297F}" dt="2023-03-12T02:58:55.613" v="345" actId="14100"/>
        <pc:sldMkLst>
          <pc:docMk/>
          <pc:sldMk cId="2390924066" sldId="1265"/>
        </pc:sldMkLst>
        <pc:spChg chg="mod">
          <ac:chgData name="萩原 秀明" userId="d7792d1e3cc3d7af" providerId="LiveId" clId="{3DFA50BB-F722-4F39-BFE7-F2408E79297F}" dt="2023-03-12T02:55:24.446" v="336" actId="20577"/>
          <ac:spMkLst>
            <pc:docMk/>
            <pc:sldMk cId="2390924066" sldId="1265"/>
            <ac:spMk id="2" creationId="{15091307-D6FC-63CB-91EC-13B66CEF456C}"/>
          </ac:spMkLst>
        </pc:spChg>
        <pc:spChg chg="del">
          <ac:chgData name="萩原 秀明" userId="d7792d1e3cc3d7af" providerId="LiveId" clId="{3DFA50BB-F722-4F39-BFE7-F2408E79297F}" dt="2023-03-12T02:55:02.642" v="297" actId="478"/>
          <ac:spMkLst>
            <pc:docMk/>
            <pc:sldMk cId="2390924066" sldId="1265"/>
            <ac:spMk id="3" creationId="{46CDA990-95F2-13B2-CB5B-DD2305F6D309}"/>
          </ac:spMkLst>
        </pc:spChg>
        <pc:spChg chg="del">
          <ac:chgData name="萩原 秀明" userId="d7792d1e3cc3d7af" providerId="LiveId" clId="{3DFA50BB-F722-4F39-BFE7-F2408E79297F}" dt="2023-03-12T02:58:21.990" v="338" actId="478"/>
          <ac:spMkLst>
            <pc:docMk/>
            <pc:sldMk cId="2390924066" sldId="1265"/>
            <ac:spMk id="4" creationId="{917353EC-1D4F-F360-5612-F60EBB52CFAE}"/>
          </ac:spMkLst>
        </pc:spChg>
        <pc:spChg chg="add mod">
          <ac:chgData name="萩原 秀明" userId="d7792d1e3cc3d7af" providerId="LiveId" clId="{3DFA50BB-F722-4F39-BFE7-F2408E79297F}" dt="2023-03-12T02:55:21.790" v="324" actId="20577"/>
          <ac:spMkLst>
            <pc:docMk/>
            <pc:sldMk cId="2390924066" sldId="1265"/>
            <ac:spMk id="5" creationId="{E435EE6B-4925-5A01-B32A-5889FC2DAF26}"/>
          </ac:spMkLst>
        </pc:spChg>
        <pc:picChg chg="add mod">
          <ac:chgData name="萩原 秀明" userId="d7792d1e3cc3d7af" providerId="LiveId" clId="{3DFA50BB-F722-4F39-BFE7-F2408E79297F}" dt="2023-03-12T02:55:16.623" v="302"/>
          <ac:picMkLst>
            <pc:docMk/>
            <pc:sldMk cId="2390924066" sldId="1265"/>
            <ac:picMk id="6" creationId="{A2922BB7-E75A-CBB0-4EFC-CD81144DCA51}"/>
          </ac:picMkLst>
        </pc:picChg>
        <pc:picChg chg="add mod">
          <ac:chgData name="萩原 秀明" userId="d7792d1e3cc3d7af" providerId="LiveId" clId="{3DFA50BB-F722-4F39-BFE7-F2408E79297F}" dt="2023-03-12T02:58:38.204" v="342" actId="1076"/>
          <ac:picMkLst>
            <pc:docMk/>
            <pc:sldMk cId="2390924066" sldId="1265"/>
            <ac:picMk id="8" creationId="{F1EFC9BD-D257-1615-A3CC-EFA2C024CE3A}"/>
          </ac:picMkLst>
        </pc:picChg>
        <pc:cxnChg chg="add mod">
          <ac:chgData name="萩原 秀明" userId="d7792d1e3cc3d7af" providerId="LiveId" clId="{3DFA50BB-F722-4F39-BFE7-F2408E79297F}" dt="2023-03-12T02:58:55.613" v="345" actId="14100"/>
          <ac:cxnSpMkLst>
            <pc:docMk/>
            <pc:sldMk cId="2390924066" sldId="1265"/>
            <ac:cxnSpMk id="9" creationId="{521CCEB0-D533-3740-EA23-3A8C2940721F}"/>
          </ac:cxnSpMkLst>
        </pc:cxnChg>
      </pc:sldChg>
    </pc:docChg>
  </pc:docChgLst>
  <pc:docChgLst>
    <pc:chgData name="萩原 秀明" userId="d7792d1e3cc3d7af" providerId="LiveId" clId="{111AC75A-9A75-4E63-8D7D-654553A7E6EC}"/>
    <pc:docChg chg="undo custSel delSld modSld modMainMaster modSection">
      <pc:chgData name="萩原 秀明" userId="d7792d1e3cc3d7af" providerId="LiveId" clId="{111AC75A-9A75-4E63-8D7D-654553A7E6EC}" dt="2020-01-04T03:20:38.856" v="1764" actId="20577"/>
      <pc:docMkLst>
        <pc:docMk/>
      </pc:docMkLst>
      <pc:sldChg chg="addSp delSp modSp modNotesTx">
        <pc:chgData name="萩原 秀明" userId="d7792d1e3cc3d7af" providerId="LiveId" clId="{111AC75A-9A75-4E63-8D7D-654553A7E6EC}" dt="2020-01-04T03:18:55.134" v="1750" actId="6549"/>
        <pc:sldMkLst>
          <pc:docMk/>
          <pc:sldMk cId="0" sldId="256"/>
        </pc:sldMkLst>
        <pc:spChg chg="mod">
          <ac:chgData name="萩原 秀明" userId="d7792d1e3cc3d7af" providerId="LiveId" clId="{111AC75A-9A75-4E63-8D7D-654553A7E6EC}" dt="2020-01-04T02:46:36.674" v="32" actId="20577"/>
          <ac:spMkLst>
            <pc:docMk/>
            <pc:sldMk cId="0" sldId="256"/>
            <ac:spMk id="5" creationId="{00000000-0000-0000-0000-000000000000}"/>
          </ac:spMkLst>
        </pc:spChg>
        <pc:spChg chg="mod">
          <ac:chgData name="萩原 秀明" userId="d7792d1e3cc3d7af" providerId="LiveId" clId="{111AC75A-9A75-4E63-8D7D-654553A7E6EC}" dt="2020-01-04T02:45:44.063" v="28" actId="20577"/>
          <ac:spMkLst>
            <pc:docMk/>
            <pc:sldMk cId="0" sldId="256"/>
            <ac:spMk id="8" creationId="{ACE8E500-76DF-40EB-A6F5-3B642DA070AE}"/>
          </ac:spMkLst>
        </pc:spChg>
        <pc:picChg chg="add del mod">
          <ac:chgData name="萩原 秀明" userId="d7792d1e3cc3d7af" providerId="LiveId" clId="{111AC75A-9A75-4E63-8D7D-654553A7E6EC}" dt="2020-01-04T02:49:30.566" v="60" actId="478"/>
          <ac:picMkLst>
            <pc:docMk/>
            <pc:sldMk cId="0" sldId="256"/>
            <ac:picMk id="4" creationId="{A1344C52-9274-4633-82A4-0C3EB50CBEC8}"/>
          </ac:picMkLst>
        </pc:picChg>
        <pc:picChg chg="del">
          <ac:chgData name="萩原 秀明" userId="d7792d1e3cc3d7af" providerId="LiveId" clId="{111AC75A-9A75-4E63-8D7D-654553A7E6EC}" dt="2020-01-04T02:46:44.422" v="33" actId="478"/>
          <ac:picMkLst>
            <pc:docMk/>
            <pc:sldMk cId="0" sldId="256"/>
            <ac:picMk id="1026" creationId="{5D3DB3D0-C6B7-4BBE-B9A4-54012D11F628}"/>
          </ac:picMkLst>
        </pc:picChg>
        <pc:picChg chg="add del">
          <ac:chgData name="萩原 秀明" userId="d7792d1e3cc3d7af" providerId="LiveId" clId="{111AC75A-9A75-4E63-8D7D-654553A7E6EC}" dt="2020-01-04T02:48:46.346" v="54" actId="478"/>
          <ac:picMkLst>
            <pc:docMk/>
            <pc:sldMk cId="0" sldId="256"/>
            <ac:picMk id="1028" creationId="{AE4B29DE-0FB6-4075-919E-7F42885D64FF}"/>
          </ac:picMkLst>
        </pc:picChg>
        <pc:picChg chg="add del">
          <ac:chgData name="萩原 秀明" userId="d7792d1e3cc3d7af" providerId="LiveId" clId="{111AC75A-9A75-4E63-8D7D-654553A7E6EC}" dt="2020-01-04T02:49:05.004" v="56" actId="478"/>
          <ac:picMkLst>
            <pc:docMk/>
            <pc:sldMk cId="0" sldId="256"/>
            <ac:picMk id="1030" creationId="{A05167DF-E733-4926-B7CE-F85332B54D21}"/>
          </ac:picMkLst>
        </pc:picChg>
        <pc:picChg chg="add mod">
          <ac:chgData name="萩原 秀明" userId="d7792d1e3cc3d7af" providerId="LiveId" clId="{111AC75A-9A75-4E63-8D7D-654553A7E6EC}" dt="2020-01-04T02:49:41.326" v="68" actId="1076"/>
          <ac:picMkLst>
            <pc:docMk/>
            <pc:sldMk cId="0" sldId="256"/>
            <ac:picMk id="1032" creationId="{B9ADD98B-39B1-4AF5-9777-CC2CC55DAA4C}"/>
          </ac:picMkLst>
        </pc:picChg>
      </pc:sldChg>
      <pc:sldChg chg="addSp delSp modSp modNotesTx">
        <pc:chgData name="萩原 秀明" userId="d7792d1e3cc3d7af" providerId="LiveId" clId="{111AC75A-9A75-4E63-8D7D-654553A7E6EC}" dt="2020-01-04T03:20:38.856" v="1764" actId="20577"/>
        <pc:sldMkLst>
          <pc:docMk/>
          <pc:sldMk cId="2725111601" sldId="1244"/>
        </pc:sldMkLst>
        <pc:spChg chg="add del mod">
          <ac:chgData name="萩原 秀明" userId="d7792d1e3cc3d7af" providerId="LiveId" clId="{111AC75A-9A75-4E63-8D7D-654553A7E6EC}" dt="2020-01-04T02:55:15.349" v="668" actId="478"/>
          <ac:spMkLst>
            <pc:docMk/>
            <pc:sldMk cId="2725111601" sldId="1244"/>
            <ac:spMk id="4" creationId="{2466A6F1-42EB-4B7F-A628-FD92447F715C}"/>
          </ac:spMkLst>
        </pc:spChg>
        <pc:spChg chg="mod">
          <ac:chgData name="萩原 秀明" userId="d7792d1e3cc3d7af" providerId="LiveId" clId="{111AC75A-9A75-4E63-8D7D-654553A7E6EC}" dt="2020-01-04T03:04:16.657" v="1710" actId="1035"/>
          <ac:spMkLst>
            <pc:docMk/>
            <pc:sldMk cId="2725111601" sldId="1244"/>
            <ac:spMk id="5" creationId="{B75E07B4-F6A1-4979-8937-9E3EA5231737}"/>
          </ac:spMkLst>
        </pc:spChg>
        <pc:spChg chg="mod">
          <ac:chgData name="萩原 秀明" userId="d7792d1e3cc3d7af" providerId="LiveId" clId="{111AC75A-9A75-4E63-8D7D-654553A7E6EC}" dt="2020-01-04T03:04:16.657" v="1710" actId="1035"/>
          <ac:spMkLst>
            <pc:docMk/>
            <pc:sldMk cId="2725111601" sldId="1244"/>
            <ac:spMk id="16" creationId="{B5044E5C-5DDF-4DC9-8FD9-C155C3B1BBF3}"/>
          </ac:spMkLst>
        </pc:spChg>
        <pc:spChg chg="mod">
          <ac:chgData name="萩原 秀明" userId="d7792d1e3cc3d7af" providerId="LiveId" clId="{111AC75A-9A75-4E63-8D7D-654553A7E6EC}" dt="2020-01-04T02:54:36.430" v="582"/>
          <ac:spMkLst>
            <pc:docMk/>
            <pc:sldMk cId="2725111601" sldId="1244"/>
            <ac:spMk id="29" creationId="{54911734-CDD8-45F0-A356-F05F63717E84}"/>
          </ac:spMkLst>
        </pc:spChg>
        <pc:spChg chg="mod">
          <ac:chgData name="萩原 秀明" userId="d7792d1e3cc3d7af" providerId="LiveId" clId="{111AC75A-9A75-4E63-8D7D-654553A7E6EC}" dt="2020-01-04T03:04:16.657" v="1710" actId="1035"/>
          <ac:spMkLst>
            <pc:docMk/>
            <pc:sldMk cId="2725111601" sldId="1244"/>
            <ac:spMk id="33" creationId="{5DF2D742-592E-48C9-965F-A0BF2FAF7423}"/>
          </ac:spMkLst>
        </pc:spChg>
        <pc:spChg chg="mod">
          <ac:chgData name="萩原 秀明" userId="d7792d1e3cc3d7af" providerId="LiveId" clId="{111AC75A-9A75-4E63-8D7D-654553A7E6EC}" dt="2020-01-04T03:04:16.657" v="1710" actId="1035"/>
          <ac:spMkLst>
            <pc:docMk/>
            <pc:sldMk cId="2725111601" sldId="1244"/>
            <ac:spMk id="44" creationId="{A3372AAB-191E-4171-8B43-02F9CA9C6C9C}"/>
          </ac:spMkLst>
        </pc:spChg>
        <pc:spChg chg="del">
          <ac:chgData name="萩原 秀明" userId="d7792d1e3cc3d7af" providerId="LiveId" clId="{111AC75A-9A75-4E63-8D7D-654553A7E6EC}" dt="2020-01-04T02:55:07.433" v="667" actId="478"/>
          <ac:spMkLst>
            <pc:docMk/>
            <pc:sldMk cId="2725111601" sldId="1244"/>
            <ac:spMk id="55" creationId="{8741760A-2E92-44D0-8F64-80B4A0FC0FB3}"/>
          </ac:spMkLst>
        </pc:spChg>
        <pc:spChg chg="add mod">
          <ac:chgData name="萩原 秀明" userId="d7792d1e3cc3d7af" providerId="LiveId" clId="{111AC75A-9A75-4E63-8D7D-654553A7E6EC}" dt="2020-01-04T03:04:16.657" v="1710" actId="1035"/>
          <ac:spMkLst>
            <pc:docMk/>
            <pc:sldMk cId="2725111601" sldId="1244"/>
            <ac:spMk id="56" creationId="{3ACFD52A-FA84-4EE4-9426-96E8EC4E8EEE}"/>
          </ac:spMkLst>
        </pc:spChg>
        <pc:grpChg chg="mod">
          <ac:chgData name="萩原 秀明" userId="d7792d1e3cc3d7af" providerId="LiveId" clId="{111AC75A-9A75-4E63-8D7D-654553A7E6EC}" dt="2020-01-04T03:04:16.657" v="1710" actId="1035"/>
          <ac:grpSpMkLst>
            <pc:docMk/>
            <pc:sldMk cId="2725111601" sldId="1244"/>
            <ac:grpSpMk id="6" creationId="{02DA4424-31DA-42EE-B69A-5412E7FAA7D2}"/>
          </ac:grpSpMkLst>
        </pc:grpChg>
        <pc:grpChg chg="mod">
          <ac:chgData name="萩原 秀明" userId="d7792d1e3cc3d7af" providerId="LiveId" clId="{111AC75A-9A75-4E63-8D7D-654553A7E6EC}" dt="2020-01-04T03:04:16.657" v="1710" actId="1035"/>
          <ac:grpSpMkLst>
            <pc:docMk/>
            <pc:sldMk cId="2725111601" sldId="1244"/>
            <ac:grpSpMk id="8" creationId="{26E615F0-59A6-46D0-A5AB-1D7882DC5EE7}"/>
          </ac:grpSpMkLst>
        </pc:grpChg>
        <pc:grpChg chg="mod">
          <ac:chgData name="萩原 秀明" userId="d7792d1e3cc3d7af" providerId="LiveId" clId="{111AC75A-9A75-4E63-8D7D-654553A7E6EC}" dt="2020-01-04T03:04:16.657" v="1710" actId="1035"/>
          <ac:grpSpMkLst>
            <pc:docMk/>
            <pc:sldMk cId="2725111601" sldId="1244"/>
            <ac:grpSpMk id="17" creationId="{29EB3741-11F0-471B-88D3-A934503BB3AF}"/>
          </ac:grpSpMkLst>
        </pc:grpChg>
        <pc:grpChg chg="mod">
          <ac:chgData name="萩原 秀明" userId="d7792d1e3cc3d7af" providerId="LiveId" clId="{111AC75A-9A75-4E63-8D7D-654553A7E6EC}" dt="2020-01-04T03:04:16.657" v="1710" actId="1035"/>
          <ac:grpSpMkLst>
            <pc:docMk/>
            <pc:sldMk cId="2725111601" sldId="1244"/>
            <ac:grpSpMk id="19" creationId="{943289D7-B457-401B-A570-7E09D56F0DA2}"/>
          </ac:grpSpMkLst>
        </pc:grpChg>
        <pc:grpChg chg="mod">
          <ac:chgData name="萩原 秀明" userId="d7792d1e3cc3d7af" providerId="LiveId" clId="{111AC75A-9A75-4E63-8D7D-654553A7E6EC}" dt="2020-01-04T03:04:16.657" v="1710" actId="1035"/>
          <ac:grpSpMkLst>
            <pc:docMk/>
            <pc:sldMk cId="2725111601" sldId="1244"/>
            <ac:grpSpMk id="34" creationId="{A9879081-45BC-44E0-8532-D45A369D05D4}"/>
          </ac:grpSpMkLst>
        </pc:grpChg>
        <pc:grpChg chg="mod">
          <ac:chgData name="萩原 秀明" userId="d7792d1e3cc3d7af" providerId="LiveId" clId="{111AC75A-9A75-4E63-8D7D-654553A7E6EC}" dt="2020-01-04T03:04:16.657" v="1710" actId="1035"/>
          <ac:grpSpMkLst>
            <pc:docMk/>
            <pc:sldMk cId="2725111601" sldId="1244"/>
            <ac:grpSpMk id="36" creationId="{AF81FE19-242D-4125-9F11-597410DDFE74}"/>
          </ac:grpSpMkLst>
        </pc:grpChg>
        <pc:grpChg chg="mod">
          <ac:chgData name="萩原 秀明" userId="d7792d1e3cc3d7af" providerId="LiveId" clId="{111AC75A-9A75-4E63-8D7D-654553A7E6EC}" dt="2020-01-04T03:04:16.657" v="1710" actId="1035"/>
          <ac:grpSpMkLst>
            <pc:docMk/>
            <pc:sldMk cId="2725111601" sldId="1244"/>
            <ac:grpSpMk id="45" creationId="{71EEF659-42B4-48C0-84D7-9322B834FD3E}"/>
          </ac:grpSpMkLst>
        </pc:grpChg>
        <pc:grpChg chg="mod">
          <ac:chgData name="萩原 秀明" userId="d7792d1e3cc3d7af" providerId="LiveId" clId="{111AC75A-9A75-4E63-8D7D-654553A7E6EC}" dt="2020-01-04T03:04:16.657" v="1710" actId="1035"/>
          <ac:grpSpMkLst>
            <pc:docMk/>
            <pc:sldMk cId="2725111601" sldId="1244"/>
            <ac:grpSpMk id="47" creationId="{5E091EF5-9F85-4DA7-9C65-F8B5EF84C960}"/>
          </ac:grpSpMkLst>
        </pc:grpChg>
        <pc:grpChg chg="add mod">
          <ac:chgData name="萩原 秀明" userId="d7792d1e3cc3d7af" providerId="LiveId" clId="{111AC75A-9A75-4E63-8D7D-654553A7E6EC}" dt="2020-01-04T03:04:16.657" v="1710" actId="1035"/>
          <ac:grpSpMkLst>
            <pc:docMk/>
            <pc:sldMk cId="2725111601" sldId="1244"/>
            <ac:grpSpMk id="57" creationId="{FB366674-8664-430A-80DE-A8212BBB7D29}"/>
          </ac:grpSpMkLst>
        </pc:grpChg>
        <pc:grpChg chg="mod">
          <ac:chgData name="萩原 秀明" userId="d7792d1e3cc3d7af" providerId="LiveId" clId="{111AC75A-9A75-4E63-8D7D-654553A7E6EC}" dt="2020-01-04T03:04:16.657" v="1710" actId="1035"/>
          <ac:grpSpMkLst>
            <pc:docMk/>
            <pc:sldMk cId="2725111601" sldId="1244"/>
            <ac:grpSpMk id="59" creationId="{4D83F91D-4221-430C-B177-5590990EF486}"/>
          </ac:grpSpMkLst>
        </pc:grpChg>
      </pc:sldChg>
      <pc:sldChg chg="addSp delSp modSp del">
        <pc:chgData name="萩原 秀明" userId="d7792d1e3cc3d7af" providerId="LiveId" clId="{111AC75A-9A75-4E63-8D7D-654553A7E6EC}" dt="2020-01-04T02:52:48.643" v="469" actId="47"/>
        <pc:sldMkLst>
          <pc:docMk/>
          <pc:sldMk cId="2355036113" sldId="1246"/>
        </pc:sldMkLst>
        <pc:spChg chg="mod">
          <ac:chgData name="萩原 秀明" userId="d7792d1e3cc3d7af" providerId="LiveId" clId="{111AC75A-9A75-4E63-8D7D-654553A7E6EC}" dt="2020-01-04T02:49:55.452" v="82" actId="20577"/>
          <ac:spMkLst>
            <pc:docMk/>
            <pc:sldMk cId="2355036113" sldId="1246"/>
            <ac:spMk id="5" creationId="{0A9F3427-4CE1-4B42-A8C4-6FD5FD92A78C}"/>
          </ac:spMkLst>
        </pc:spChg>
        <pc:spChg chg="mod">
          <ac:chgData name="萩原 秀明" userId="d7792d1e3cc3d7af" providerId="LiveId" clId="{111AC75A-9A75-4E63-8D7D-654553A7E6EC}" dt="2020-01-04T02:51:06.075" v="191" actId="6549"/>
          <ac:spMkLst>
            <pc:docMk/>
            <pc:sldMk cId="2355036113" sldId="1246"/>
            <ac:spMk id="7" creationId="{C67D0F0E-1082-4436-BC41-E879DB37D219}"/>
          </ac:spMkLst>
        </pc:spChg>
        <pc:picChg chg="add mod">
          <ac:chgData name="萩原 秀明" userId="d7792d1e3cc3d7af" providerId="LiveId" clId="{111AC75A-9A75-4E63-8D7D-654553A7E6EC}" dt="2020-01-04T02:50:45.821" v="189" actId="1036"/>
          <ac:picMkLst>
            <pc:docMk/>
            <pc:sldMk cId="2355036113" sldId="1246"/>
            <ac:picMk id="8" creationId="{BF21D553-C9B4-4D31-8F74-7EBC05D14347}"/>
          </ac:picMkLst>
        </pc:picChg>
        <pc:picChg chg="del">
          <ac:chgData name="萩原 秀明" userId="d7792d1e3cc3d7af" providerId="LiveId" clId="{111AC75A-9A75-4E63-8D7D-654553A7E6EC}" dt="2020-01-04T02:50:32.628" v="168" actId="478"/>
          <ac:picMkLst>
            <pc:docMk/>
            <pc:sldMk cId="2355036113" sldId="1246"/>
            <ac:picMk id="10" creationId="{2E50EC3C-5B3A-404B-999F-6396B90A0956}"/>
          </ac:picMkLst>
        </pc:picChg>
      </pc:sldChg>
      <pc:sldMasterChg chg="modSldLayout">
        <pc:chgData name="萩原 秀明" userId="d7792d1e3cc3d7af" providerId="LiveId" clId="{111AC75A-9A75-4E63-8D7D-654553A7E6EC}" dt="2020-01-04T03:04:00.473" v="1702" actId="478"/>
        <pc:sldMasterMkLst>
          <pc:docMk/>
          <pc:sldMasterMk cId="3759073644" sldId="2147484188"/>
        </pc:sldMasterMkLst>
        <pc:sldLayoutChg chg="delSp">
          <pc:chgData name="萩原 秀明" userId="d7792d1e3cc3d7af" providerId="LiveId" clId="{111AC75A-9A75-4E63-8D7D-654553A7E6EC}" dt="2020-01-04T03:04:00.473" v="1702" actId="478"/>
          <pc:sldLayoutMkLst>
            <pc:docMk/>
            <pc:sldMasterMk cId="3759073644" sldId="2147484188"/>
            <pc:sldLayoutMk cId="189148140" sldId="2147484201"/>
          </pc:sldLayoutMkLst>
          <pc:spChg chg="del">
            <ac:chgData name="萩原 秀明" userId="d7792d1e3cc3d7af" providerId="LiveId" clId="{111AC75A-9A75-4E63-8D7D-654553A7E6EC}" dt="2020-01-04T03:04:00.473" v="1702" actId="478"/>
            <ac:spMkLst>
              <pc:docMk/>
              <pc:sldMasterMk cId="3759073644" sldId="2147484188"/>
              <pc:sldLayoutMk cId="189148140" sldId="2147484201"/>
              <ac:spMk id="17" creationId="{00000000-0000-0000-0000-000000000000}"/>
            </ac:spMkLst>
          </pc:spChg>
          <pc:spChg chg="del">
            <ac:chgData name="萩原 秀明" userId="d7792d1e3cc3d7af" providerId="LiveId" clId="{111AC75A-9A75-4E63-8D7D-654553A7E6EC}" dt="2020-01-04T03:04:00.473" v="1702" actId="478"/>
            <ac:spMkLst>
              <pc:docMk/>
              <pc:sldMasterMk cId="3759073644" sldId="2147484188"/>
              <pc:sldLayoutMk cId="189148140" sldId="2147484201"/>
              <ac:spMk id="18" creationId="{00000000-0000-0000-0000-000000000000}"/>
            </ac:spMkLst>
          </pc:spChg>
        </pc:sldLayoutChg>
      </pc:sldMasterChg>
    </pc:docChg>
  </pc:docChgLst>
  <pc:docChgLst>
    <pc:chgData name="萩原 秀明" userId="d7792d1e3cc3d7af" providerId="LiveId" clId="{2020D300-6E32-40E8-976C-7E019AF5F532}"/>
    <pc:docChg chg="undo custSel addSld delSld modSld">
      <pc:chgData name="萩原 秀明" userId="d7792d1e3cc3d7af" providerId="LiveId" clId="{2020D300-6E32-40E8-976C-7E019AF5F532}" dt="2023-03-21T14:35:03.096" v="5206" actId="20577"/>
      <pc:docMkLst>
        <pc:docMk/>
      </pc:docMkLst>
      <pc:sldChg chg="modSp mod">
        <pc:chgData name="萩原 秀明" userId="d7792d1e3cc3d7af" providerId="LiveId" clId="{2020D300-6E32-40E8-976C-7E019AF5F532}" dt="2023-03-21T13:22:07.183" v="68" actId="20577"/>
        <pc:sldMkLst>
          <pc:docMk/>
          <pc:sldMk cId="0" sldId="256"/>
        </pc:sldMkLst>
        <pc:spChg chg="mod">
          <ac:chgData name="萩原 秀明" userId="d7792d1e3cc3d7af" providerId="LiveId" clId="{2020D300-6E32-40E8-976C-7E019AF5F532}" dt="2023-03-21T13:22:03.068" v="66" actId="20577"/>
          <ac:spMkLst>
            <pc:docMk/>
            <pc:sldMk cId="0" sldId="256"/>
            <ac:spMk id="5" creationId="{00000000-0000-0000-0000-000000000000}"/>
          </ac:spMkLst>
        </pc:spChg>
        <pc:spChg chg="mod">
          <ac:chgData name="萩原 秀明" userId="d7792d1e3cc3d7af" providerId="LiveId" clId="{2020D300-6E32-40E8-976C-7E019AF5F532}" dt="2023-03-21T13:22:07.183" v="68" actId="20577"/>
          <ac:spMkLst>
            <pc:docMk/>
            <pc:sldMk cId="0" sldId="256"/>
            <ac:spMk id="8" creationId="{ACE8E500-76DF-40EB-A6F5-3B642DA070AE}"/>
          </ac:spMkLst>
        </pc:spChg>
      </pc:sldChg>
      <pc:sldChg chg="addSp delSp modSp mod">
        <pc:chgData name="萩原 秀明" userId="d7792d1e3cc3d7af" providerId="LiveId" clId="{2020D300-6E32-40E8-976C-7E019AF5F532}" dt="2023-03-21T13:30:32.178" v="1050" actId="115"/>
        <pc:sldMkLst>
          <pc:docMk/>
          <pc:sldMk cId="2216688920" sldId="1245"/>
        </pc:sldMkLst>
        <pc:spChg chg="mod">
          <ac:chgData name="萩原 秀明" userId="d7792d1e3cc3d7af" providerId="LiveId" clId="{2020D300-6E32-40E8-976C-7E019AF5F532}" dt="2023-03-21T13:24:26.119" v="316" actId="14100"/>
          <ac:spMkLst>
            <pc:docMk/>
            <pc:sldMk cId="2216688920" sldId="1245"/>
            <ac:spMk id="5" creationId="{F0707405-4F67-C142-0F92-70BD32FB6998}"/>
          </ac:spMkLst>
        </pc:spChg>
        <pc:spChg chg="add mod">
          <ac:chgData name="萩原 秀明" userId="d7792d1e3cc3d7af" providerId="LiveId" clId="{2020D300-6E32-40E8-976C-7E019AF5F532}" dt="2023-03-21T13:25:06.456" v="340" actId="1076"/>
          <ac:spMkLst>
            <pc:docMk/>
            <pc:sldMk cId="2216688920" sldId="1245"/>
            <ac:spMk id="7" creationId="{19AFB59F-DA20-2127-4DF9-E49124E5C49F}"/>
          </ac:spMkLst>
        </pc:spChg>
        <pc:spChg chg="add mod">
          <ac:chgData name="萩原 秀明" userId="d7792d1e3cc3d7af" providerId="LiveId" clId="{2020D300-6E32-40E8-976C-7E019AF5F532}" dt="2023-03-21T13:25:20.301" v="356" actId="1038"/>
          <ac:spMkLst>
            <pc:docMk/>
            <pc:sldMk cId="2216688920" sldId="1245"/>
            <ac:spMk id="8" creationId="{AEECAB5F-5069-A24F-70C1-18CD7E588CD0}"/>
          </ac:spMkLst>
        </pc:spChg>
        <pc:spChg chg="add mod">
          <ac:chgData name="萩原 秀明" userId="d7792d1e3cc3d7af" providerId="LiveId" clId="{2020D300-6E32-40E8-976C-7E019AF5F532}" dt="2023-03-21T13:30:32.178" v="1050" actId="115"/>
          <ac:spMkLst>
            <pc:docMk/>
            <pc:sldMk cId="2216688920" sldId="1245"/>
            <ac:spMk id="9" creationId="{F3D06F08-D679-8347-28E1-2E3595345023}"/>
          </ac:spMkLst>
        </pc:spChg>
        <pc:spChg chg="mod">
          <ac:chgData name="萩原 秀明" userId="d7792d1e3cc3d7af" providerId="LiveId" clId="{2020D300-6E32-40E8-976C-7E019AF5F532}" dt="2023-03-21T13:27:30.045" v="613" actId="115"/>
          <ac:spMkLst>
            <pc:docMk/>
            <pc:sldMk cId="2216688920" sldId="1245"/>
            <ac:spMk id="34" creationId="{036B81D3-62D0-4CF7-9A62-4B93141D8342}"/>
          </ac:spMkLst>
        </pc:spChg>
        <pc:picChg chg="del">
          <ac:chgData name="萩原 秀明" userId="d7792d1e3cc3d7af" providerId="LiveId" clId="{2020D300-6E32-40E8-976C-7E019AF5F532}" dt="2023-03-21T13:23:12.502" v="305" actId="478"/>
          <ac:picMkLst>
            <pc:docMk/>
            <pc:sldMk cId="2216688920" sldId="1245"/>
            <ac:picMk id="4" creationId="{E81C8970-BECB-30DF-16A0-9AE8DEC5A945}"/>
          </ac:picMkLst>
        </pc:picChg>
        <pc:picChg chg="add mod ord">
          <ac:chgData name="萩原 秀明" userId="d7792d1e3cc3d7af" providerId="LiveId" clId="{2020D300-6E32-40E8-976C-7E019AF5F532}" dt="2023-03-21T13:24:17.309" v="313" actId="692"/>
          <ac:picMkLst>
            <pc:docMk/>
            <pc:sldMk cId="2216688920" sldId="1245"/>
            <ac:picMk id="6" creationId="{103F1222-3C07-A54C-4C56-3A71246E2F6C}"/>
          </ac:picMkLst>
        </pc:picChg>
      </pc:sldChg>
      <pc:sldChg chg="del">
        <pc:chgData name="萩原 秀明" userId="d7792d1e3cc3d7af" providerId="LiveId" clId="{2020D300-6E32-40E8-976C-7E019AF5F532}" dt="2023-03-21T14:11:27.578" v="3948" actId="47"/>
        <pc:sldMkLst>
          <pc:docMk/>
          <pc:sldMk cId="2390924066" sldId="1265"/>
        </pc:sldMkLst>
      </pc:sldChg>
      <pc:sldChg chg="del">
        <pc:chgData name="萩原 秀明" userId="d7792d1e3cc3d7af" providerId="LiveId" clId="{2020D300-6E32-40E8-976C-7E019AF5F532}" dt="2023-03-21T14:11:32.548" v="3949" actId="47"/>
        <pc:sldMkLst>
          <pc:docMk/>
          <pc:sldMk cId="1550468493" sldId="1266"/>
        </pc:sldMkLst>
      </pc:sldChg>
      <pc:sldChg chg="del">
        <pc:chgData name="萩原 秀明" userId="d7792d1e3cc3d7af" providerId="LiveId" clId="{2020D300-6E32-40E8-976C-7E019AF5F532}" dt="2023-03-21T14:11:27.578" v="3948" actId="47"/>
        <pc:sldMkLst>
          <pc:docMk/>
          <pc:sldMk cId="1103939159" sldId="1267"/>
        </pc:sldMkLst>
      </pc:sldChg>
      <pc:sldChg chg="del">
        <pc:chgData name="萩原 秀明" userId="d7792d1e3cc3d7af" providerId="LiveId" clId="{2020D300-6E32-40E8-976C-7E019AF5F532}" dt="2023-03-21T14:11:27.578" v="3948" actId="47"/>
        <pc:sldMkLst>
          <pc:docMk/>
          <pc:sldMk cId="2508611856" sldId="1268"/>
        </pc:sldMkLst>
      </pc:sldChg>
      <pc:sldChg chg="del">
        <pc:chgData name="萩原 秀明" userId="d7792d1e3cc3d7af" providerId="LiveId" clId="{2020D300-6E32-40E8-976C-7E019AF5F532}" dt="2023-03-21T14:11:27.578" v="3948" actId="47"/>
        <pc:sldMkLst>
          <pc:docMk/>
          <pc:sldMk cId="2938383462" sldId="1269"/>
        </pc:sldMkLst>
      </pc:sldChg>
      <pc:sldChg chg="del">
        <pc:chgData name="萩原 秀明" userId="d7792d1e3cc3d7af" providerId="LiveId" clId="{2020D300-6E32-40E8-976C-7E019AF5F532}" dt="2023-03-21T14:11:27.578" v="3948" actId="47"/>
        <pc:sldMkLst>
          <pc:docMk/>
          <pc:sldMk cId="1913955059" sldId="1270"/>
        </pc:sldMkLst>
      </pc:sldChg>
      <pc:sldChg chg="del">
        <pc:chgData name="萩原 秀明" userId="d7792d1e3cc3d7af" providerId="LiveId" clId="{2020D300-6E32-40E8-976C-7E019AF5F532}" dt="2023-03-21T14:11:27.578" v="3948" actId="47"/>
        <pc:sldMkLst>
          <pc:docMk/>
          <pc:sldMk cId="1744728252" sldId="1271"/>
        </pc:sldMkLst>
      </pc:sldChg>
      <pc:sldChg chg="del">
        <pc:chgData name="萩原 秀明" userId="d7792d1e3cc3d7af" providerId="LiveId" clId="{2020D300-6E32-40E8-976C-7E019AF5F532}" dt="2023-03-21T14:11:27.578" v="3948" actId="47"/>
        <pc:sldMkLst>
          <pc:docMk/>
          <pc:sldMk cId="3817399331" sldId="1272"/>
        </pc:sldMkLst>
      </pc:sldChg>
      <pc:sldChg chg="del">
        <pc:chgData name="萩原 秀明" userId="d7792d1e3cc3d7af" providerId="LiveId" clId="{2020D300-6E32-40E8-976C-7E019AF5F532}" dt="2023-03-21T14:11:27.578" v="3948" actId="47"/>
        <pc:sldMkLst>
          <pc:docMk/>
          <pc:sldMk cId="381789384" sldId="1273"/>
        </pc:sldMkLst>
      </pc:sldChg>
      <pc:sldChg chg="del">
        <pc:chgData name="萩原 秀明" userId="d7792d1e3cc3d7af" providerId="LiveId" clId="{2020D300-6E32-40E8-976C-7E019AF5F532}" dt="2023-03-21T14:11:27.578" v="3948" actId="47"/>
        <pc:sldMkLst>
          <pc:docMk/>
          <pc:sldMk cId="1740291038" sldId="1274"/>
        </pc:sldMkLst>
      </pc:sldChg>
      <pc:sldChg chg="del">
        <pc:chgData name="萩原 秀明" userId="d7792d1e3cc3d7af" providerId="LiveId" clId="{2020D300-6E32-40E8-976C-7E019AF5F532}" dt="2023-03-21T14:11:27.578" v="3948" actId="47"/>
        <pc:sldMkLst>
          <pc:docMk/>
          <pc:sldMk cId="57775862" sldId="1275"/>
        </pc:sldMkLst>
      </pc:sldChg>
      <pc:sldChg chg="addSp delSp modSp new mod">
        <pc:chgData name="萩原 秀明" userId="d7792d1e3cc3d7af" providerId="LiveId" clId="{2020D300-6E32-40E8-976C-7E019AF5F532}" dt="2023-03-21T14:32:56.175" v="5167" actId="14100"/>
        <pc:sldMkLst>
          <pc:docMk/>
          <pc:sldMk cId="3841379790" sldId="1276"/>
        </pc:sldMkLst>
        <pc:spChg chg="mod">
          <ac:chgData name="萩原 秀明" userId="d7792d1e3cc3d7af" providerId="LiveId" clId="{2020D300-6E32-40E8-976C-7E019AF5F532}" dt="2023-03-21T13:28:11.869" v="734" actId="20577"/>
          <ac:spMkLst>
            <pc:docMk/>
            <pc:sldMk cId="3841379790" sldId="1276"/>
            <ac:spMk id="2" creationId="{41FAA80D-FC40-A7B5-E62A-75427B0F09E6}"/>
          </ac:spMkLst>
        </pc:spChg>
        <pc:spChg chg="del">
          <ac:chgData name="萩原 秀明" userId="d7792d1e3cc3d7af" providerId="LiveId" clId="{2020D300-6E32-40E8-976C-7E019AF5F532}" dt="2023-03-21T13:28:01.400" v="670" actId="478"/>
          <ac:spMkLst>
            <pc:docMk/>
            <pc:sldMk cId="3841379790" sldId="1276"/>
            <ac:spMk id="3" creationId="{F01938FA-896F-81B2-2DAE-A238C40DE8D7}"/>
          </ac:spMkLst>
        </pc:spChg>
        <pc:spChg chg="add mod">
          <ac:chgData name="萩原 秀明" userId="d7792d1e3cc3d7af" providerId="LiveId" clId="{2020D300-6E32-40E8-976C-7E019AF5F532}" dt="2023-03-21T13:27:59.004" v="669" actId="20577"/>
          <ac:spMkLst>
            <pc:docMk/>
            <pc:sldMk cId="3841379790" sldId="1276"/>
            <ac:spMk id="5" creationId="{F7DE0AFE-2742-D362-D9C2-60685939C455}"/>
          </ac:spMkLst>
        </pc:spChg>
        <pc:spChg chg="add mod">
          <ac:chgData name="萩原 秀明" userId="d7792d1e3cc3d7af" providerId="LiveId" clId="{2020D300-6E32-40E8-976C-7E019AF5F532}" dt="2023-03-21T13:31:36.247" v="1212" actId="20577"/>
          <ac:spMkLst>
            <pc:docMk/>
            <pc:sldMk cId="3841379790" sldId="1276"/>
            <ac:spMk id="7" creationId="{0D4CD66B-7527-942D-45AB-2511F5A200CE}"/>
          </ac:spMkLst>
        </pc:spChg>
        <pc:spChg chg="add mod">
          <ac:chgData name="萩原 秀明" userId="d7792d1e3cc3d7af" providerId="LiveId" clId="{2020D300-6E32-40E8-976C-7E019AF5F532}" dt="2023-03-21T13:28:47.190" v="775" actId="20577"/>
          <ac:spMkLst>
            <pc:docMk/>
            <pc:sldMk cId="3841379790" sldId="1276"/>
            <ac:spMk id="8" creationId="{4B76F396-19CA-79C8-B8C6-FFFFACE7B982}"/>
          </ac:spMkLst>
        </pc:spChg>
        <pc:spChg chg="add mod">
          <ac:chgData name="萩原 秀明" userId="d7792d1e3cc3d7af" providerId="LiveId" clId="{2020D300-6E32-40E8-976C-7E019AF5F532}" dt="2023-03-21T13:32:50.934" v="1234" actId="14100"/>
          <ac:spMkLst>
            <pc:docMk/>
            <pc:sldMk cId="3841379790" sldId="1276"/>
            <ac:spMk id="11" creationId="{8979B210-FC73-0F25-BE55-5247A5B5B17F}"/>
          </ac:spMkLst>
        </pc:spChg>
        <pc:spChg chg="add mod">
          <ac:chgData name="萩原 秀明" userId="d7792d1e3cc3d7af" providerId="LiveId" clId="{2020D300-6E32-40E8-976C-7E019AF5F532}" dt="2023-03-21T13:34:44.857" v="1343" actId="1076"/>
          <ac:spMkLst>
            <pc:docMk/>
            <pc:sldMk cId="3841379790" sldId="1276"/>
            <ac:spMk id="12" creationId="{093375A6-5ABC-6D20-0F23-C588A23F0967}"/>
          </ac:spMkLst>
        </pc:spChg>
        <pc:spChg chg="add mod">
          <ac:chgData name="萩原 秀明" userId="d7792d1e3cc3d7af" providerId="LiveId" clId="{2020D300-6E32-40E8-976C-7E019AF5F532}" dt="2023-03-21T13:33:48.949" v="1333" actId="1076"/>
          <ac:spMkLst>
            <pc:docMk/>
            <pc:sldMk cId="3841379790" sldId="1276"/>
            <ac:spMk id="13" creationId="{61041116-65EE-029C-32EE-60ECFEBDEE40}"/>
          </ac:spMkLst>
        </pc:spChg>
        <pc:spChg chg="add mod">
          <ac:chgData name="萩原 秀明" userId="d7792d1e3cc3d7af" providerId="LiveId" clId="{2020D300-6E32-40E8-976C-7E019AF5F532}" dt="2023-03-21T14:32:56.175" v="5167" actId="14100"/>
          <ac:spMkLst>
            <pc:docMk/>
            <pc:sldMk cId="3841379790" sldId="1276"/>
            <ac:spMk id="14" creationId="{1827EBC3-8400-95E1-6CCC-D61D81E16805}"/>
          </ac:spMkLst>
        </pc:spChg>
        <pc:spChg chg="add mod">
          <ac:chgData name="萩原 秀明" userId="d7792d1e3cc3d7af" providerId="LiveId" clId="{2020D300-6E32-40E8-976C-7E019AF5F532}" dt="2023-03-21T14:05:21.926" v="3095" actId="1076"/>
          <ac:spMkLst>
            <pc:docMk/>
            <pc:sldMk cId="3841379790" sldId="1276"/>
            <ac:spMk id="15" creationId="{E6CBB1F1-706A-7F91-9C62-3E7A80745457}"/>
          </ac:spMkLst>
        </pc:spChg>
        <pc:picChg chg="add mod">
          <ac:chgData name="萩原 秀明" userId="d7792d1e3cc3d7af" providerId="LiveId" clId="{2020D300-6E32-40E8-976C-7E019AF5F532}" dt="2023-03-21T13:27:49.211" v="615"/>
          <ac:picMkLst>
            <pc:docMk/>
            <pc:sldMk cId="3841379790" sldId="1276"/>
            <ac:picMk id="6" creationId="{9D47CE88-8C7A-3AA4-31F0-BC4F7B3A9428}"/>
          </ac:picMkLst>
        </pc:picChg>
        <pc:picChg chg="add mod">
          <ac:chgData name="萩原 秀明" userId="d7792d1e3cc3d7af" providerId="LiveId" clId="{2020D300-6E32-40E8-976C-7E019AF5F532}" dt="2023-03-21T13:33:44.886" v="1332" actId="1076"/>
          <ac:picMkLst>
            <pc:docMk/>
            <pc:sldMk cId="3841379790" sldId="1276"/>
            <ac:picMk id="10" creationId="{1DD1B9AD-0B95-604E-0383-59BBD576432D}"/>
          </ac:picMkLst>
        </pc:picChg>
      </pc:sldChg>
      <pc:sldChg chg="addSp delSp modSp new mod">
        <pc:chgData name="萩原 秀明" userId="d7792d1e3cc3d7af" providerId="LiveId" clId="{2020D300-6E32-40E8-976C-7E019AF5F532}" dt="2023-03-21T14:05:39.485" v="3097" actId="1076"/>
        <pc:sldMkLst>
          <pc:docMk/>
          <pc:sldMk cId="1004297102" sldId="1277"/>
        </pc:sldMkLst>
        <pc:spChg chg="mod">
          <ac:chgData name="萩原 秀明" userId="d7792d1e3cc3d7af" providerId="LiveId" clId="{2020D300-6E32-40E8-976C-7E019AF5F532}" dt="2023-03-21T13:35:08.940" v="1412" actId="20577"/>
          <ac:spMkLst>
            <pc:docMk/>
            <pc:sldMk cId="1004297102" sldId="1277"/>
            <ac:spMk id="2" creationId="{A6A5A009-DDB7-480B-4C25-A0B335517295}"/>
          </ac:spMkLst>
        </pc:spChg>
        <pc:spChg chg="del">
          <ac:chgData name="萩原 秀明" userId="d7792d1e3cc3d7af" providerId="LiveId" clId="{2020D300-6E32-40E8-976C-7E019AF5F532}" dt="2023-03-21T13:34:54.497" v="1345" actId="478"/>
          <ac:spMkLst>
            <pc:docMk/>
            <pc:sldMk cId="1004297102" sldId="1277"/>
            <ac:spMk id="3" creationId="{40BAB02A-1DCA-4FC2-9861-2BD7BC09D358}"/>
          </ac:spMkLst>
        </pc:spChg>
        <pc:spChg chg="add mod">
          <ac:chgData name="萩原 秀明" userId="d7792d1e3cc3d7af" providerId="LiveId" clId="{2020D300-6E32-40E8-976C-7E019AF5F532}" dt="2023-03-21T13:37:55.845" v="1438" actId="1035"/>
          <ac:spMkLst>
            <pc:docMk/>
            <pc:sldMk cId="1004297102" sldId="1277"/>
            <ac:spMk id="7" creationId="{7B311D8C-BADB-55D4-8406-3844E2C79B52}"/>
          </ac:spMkLst>
        </pc:spChg>
        <pc:spChg chg="add mod">
          <ac:chgData name="萩原 秀明" userId="d7792d1e3cc3d7af" providerId="LiveId" clId="{2020D300-6E32-40E8-976C-7E019AF5F532}" dt="2023-03-21T13:37:55.845" v="1438" actId="1035"/>
          <ac:spMkLst>
            <pc:docMk/>
            <pc:sldMk cId="1004297102" sldId="1277"/>
            <ac:spMk id="8" creationId="{EBFCFCB5-5A72-919C-FBCE-F59D372E1F24}"/>
          </ac:spMkLst>
        </pc:spChg>
        <pc:spChg chg="add mod">
          <ac:chgData name="萩原 秀明" userId="d7792d1e3cc3d7af" providerId="LiveId" clId="{2020D300-6E32-40E8-976C-7E019AF5F532}" dt="2023-03-21T13:41:54.100" v="1493" actId="14100"/>
          <ac:spMkLst>
            <pc:docMk/>
            <pc:sldMk cId="1004297102" sldId="1277"/>
            <ac:spMk id="11" creationId="{C447F356-1056-5DC6-8B7F-C6814741C736}"/>
          </ac:spMkLst>
        </pc:spChg>
        <pc:spChg chg="add mod">
          <ac:chgData name="萩原 秀明" userId="d7792d1e3cc3d7af" providerId="LiveId" clId="{2020D300-6E32-40E8-976C-7E019AF5F532}" dt="2023-03-21T13:40:14.655" v="1457" actId="14100"/>
          <ac:spMkLst>
            <pc:docMk/>
            <pc:sldMk cId="1004297102" sldId="1277"/>
            <ac:spMk id="14" creationId="{0099ABDF-50F2-7C53-103B-4EB51CE171D9}"/>
          </ac:spMkLst>
        </pc:spChg>
        <pc:spChg chg="add del mod">
          <ac:chgData name="萩原 秀明" userId="d7792d1e3cc3d7af" providerId="LiveId" clId="{2020D300-6E32-40E8-976C-7E019AF5F532}" dt="2023-03-21T13:41:28.371" v="1478" actId="478"/>
          <ac:spMkLst>
            <pc:docMk/>
            <pc:sldMk cId="1004297102" sldId="1277"/>
            <ac:spMk id="15" creationId="{D8E307E7-CA1A-090E-B9DC-BED5EE5E84FB}"/>
          </ac:spMkLst>
        </pc:spChg>
        <pc:spChg chg="add mod">
          <ac:chgData name="萩原 秀明" userId="d7792d1e3cc3d7af" providerId="LiveId" clId="{2020D300-6E32-40E8-976C-7E019AF5F532}" dt="2023-03-21T13:45:37.034" v="1767" actId="207"/>
          <ac:spMkLst>
            <pc:docMk/>
            <pc:sldMk cId="1004297102" sldId="1277"/>
            <ac:spMk id="24" creationId="{BAC1975C-4F0D-28E8-2811-246941DD6BDA}"/>
          </ac:spMkLst>
        </pc:spChg>
        <pc:spChg chg="add mod">
          <ac:chgData name="萩原 秀明" userId="d7792d1e3cc3d7af" providerId="LiveId" clId="{2020D300-6E32-40E8-976C-7E019AF5F532}" dt="2023-03-21T13:46:42.680" v="1850" actId="123"/>
          <ac:spMkLst>
            <pc:docMk/>
            <pc:sldMk cId="1004297102" sldId="1277"/>
            <ac:spMk id="25" creationId="{EAB1B651-9723-5F4A-4F02-679829BE2993}"/>
          </ac:spMkLst>
        </pc:spChg>
        <pc:spChg chg="add mod">
          <ac:chgData name="萩原 秀明" userId="d7792d1e3cc3d7af" providerId="LiveId" clId="{2020D300-6E32-40E8-976C-7E019AF5F532}" dt="2023-03-21T14:05:39.485" v="3097" actId="1076"/>
          <ac:spMkLst>
            <pc:docMk/>
            <pc:sldMk cId="1004297102" sldId="1277"/>
            <ac:spMk id="26" creationId="{EC657066-0B8B-9C38-D975-39D60A5118AE}"/>
          </ac:spMkLst>
        </pc:spChg>
        <pc:picChg chg="add mod">
          <ac:chgData name="萩原 秀明" userId="d7792d1e3cc3d7af" providerId="LiveId" clId="{2020D300-6E32-40E8-976C-7E019AF5F532}" dt="2023-03-21T13:37:55.845" v="1438" actId="1035"/>
          <ac:picMkLst>
            <pc:docMk/>
            <pc:sldMk cId="1004297102" sldId="1277"/>
            <ac:picMk id="6" creationId="{DD8398C5-34A0-BE40-5492-BB420ED81E3A}"/>
          </ac:picMkLst>
        </pc:picChg>
        <pc:picChg chg="add mod">
          <ac:chgData name="萩原 秀明" userId="d7792d1e3cc3d7af" providerId="LiveId" clId="{2020D300-6E32-40E8-976C-7E019AF5F532}" dt="2023-03-21T13:38:16.318" v="1445" actId="14100"/>
          <ac:picMkLst>
            <pc:docMk/>
            <pc:sldMk cId="1004297102" sldId="1277"/>
            <ac:picMk id="10" creationId="{EDDEA38E-ED10-B5C9-DFF3-98649C2B3077}"/>
          </ac:picMkLst>
        </pc:picChg>
        <pc:picChg chg="add mod">
          <ac:chgData name="萩原 秀明" userId="d7792d1e3cc3d7af" providerId="LiveId" clId="{2020D300-6E32-40E8-976C-7E019AF5F532}" dt="2023-03-21T13:39:55.419" v="1453" actId="14100"/>
          <ac:picMkLst>
            <pc:docMk/>
            <pc:sldMk cId="1004297102" sldId="1277"/>
            <ac:picMk id="13" creationId="{50E0FA57-2EBE-B2BA-EC7D-B8D456AD38A6}"/>
          </ac:picMkLst>
        </pc:picChg>
        <pc:cxnChg chg="add mod">
          <ac:chgData name="萩原 秀明" userId="d7792d1e3cc3d7af" providerId="LiveId" clId="{2020D300-6E32-40E8-976C-7E019AF5F532}" dt="2023-03-21T13:42:02.009" v="1494" actId="14100"/>
          <ac:cxnSpMkLst>
            <pc:docMk/>
            <pc:sldMk cId="1004297102" sldId="1277"/>
            <ac:cxnSpMk id="17" creationId="{6CCACC04-B010-293A-DF35-373A1DF78A96}"/>
          </ac:cxnSpMkLst>
        </pc:cxnChg>
        <pc:cxnChg chg="add mod">
          <ac:chgData name="萩原 秀明" userId="d7792d1e3cc3d7af" providerId="LiveId" clId="{2020D300-6E32-40E8-976C-7E019AF5F532}" dt="2023-03-21T13:42:23.087" v="1498" actId="14100"/>
          <ac:cxnSpMkLst>
            <pc:docMk/>
            <pc:sldMk cId="1004297102" sldId="1277"/>
            <ac:cxnSpMk id="20" creationId="{7BA0E438-7194-83FB-04EE-2187E2FAA4BE}"/>
          </ac:cxnSpMkLst>
        </pc:cxnChg>
      </pc:sldChg>
      <pc:sldChg chg="addSp delSp modSp new mod">
        <pc:chgData name="萩原 秀明" userId="d7792d1e3cc3d7af" providerId="LiveId" clId="{2020D300-6E32-40E8-976C-7E019AF5F532}" dt="2023-03-21T13:54:56.077" v="2613" actId="14100"/>
        <pc:sldMkLst>
          <pc:docMk/>
          <pc:sldMk cId="1221474530" sldId="1278"/>
        </pc:sldMkLst>
        <pc:spChg chg="mod">
          <ac:chgData name="萩原 秀明" userId="d7792d1e3cc3d7af" providerId="LiveId" clId="{2020D300-6E32-40E8-976C-7E019AF5F532}" dt="2023-03-21T13:47:50.635" v="1934"/>
          <ac:spMkLst>
            <pc:docMk/>
            <pc:sldMk cId="1221474530" sldId="1278"/>
            <ac:spMk id="2" creationId="{EA1FD580-E9BA-5AD9-36A8-24FB01F2C64A}"/>
          </ac:spMkLst>
        </pc:spChg>
        <pc:spChg chg="del">
          <ac:chgData name="萩原 秀明" userId="d7792d1e3cc3d7af" providerId="LiveId" clId="{2020D300-6E32-40E8-976C-7E019AF5F532}" dt="2023-03-21T13:47:44.498" v="1933" actId="478"/>
          <ac:spMkLst>
            <pc:docMk/>
            <pc:sldMk cId="1221474530" sldId="1278"/>
            <ac:spMk id="3" creationId="{C851FE26-7DEB-40F0-D44D-72B5786148C0}"/>
          </ac:spMkLst>
        </pc:spChg>
        <pc:spChg chg="del">
          <ac:chgData name="萩原 秀明" userId="d7792d1e3cc3d7af" providerId="LiveId" clId="{2020D300-6E32-40E8-976C-7E019AF5F532}" dt="2023-03-21T13:54:18.273" v="2602" actId="478"/>
          <ac:spMkLst>
            <pc:docMk/>
            <pc:sldMk cId="1221474530" sldId="1278"/>
            <ac:spMk id="4" creationId="{3E98C46B-698E-EB93-2FA1-3B330A4A1361}"/>
          </ac:spMkLst>
        </pc:spChg>
        <pc:spChg chg="add mod">
          <ac:chgData name="萩原 秀明" userId="d7792d1e3cc3d7af" providerId="LiveId" clId="{2020D300-6E32-40E8-976C-7E019AF5F532}" dt="2023-03-21T13:47:30.735" v="1899" actId="20577"/>
          <ac:spMkLst>
            <pc:docMk/>
            <pc:sldMk cId="1221474530" sldId="1278"/>
            <ac:spMk id="5" creationId="{525651CC-950C-9C8C-149F-DC1C11BAB300}"/>
          </ac:spMkLst>
        </pc:spChg>
        <pc:spChg chg="add mod">
          <ac:chgData name="萩原 秀明" userId="d7792d1e3cc3d7af" providerId="LiveId" clId="{2020D300-6E32-40E8-976C-7E019AF5F532}" dt="2023-03-21T13:53:18.098" v="2598" actId="20577"/>
          <ac:spMkLst>
            <pc:docMk/>
            <pc:sldMk cId="1221474530" sldId="1278"/>
            <ac:spMk id="6" creationId="{D0095BC7-41CE-9BBA-451C-8200247DA44B}"/>
          </ac:spMkLst>
        </pc:spChg>
        <pc:spChg chg="add mod">
          <ac:chgData name="萩原 秀明" userId="d7792d1e3cc3d7af" providerId="LiveId" clId="{2020D300-6E32-40E8-976C-7E019AF5F532}" dt="2023-03-21T13:54:49.488" v="2611" actId="14100"/>
          <ac:spMkLst>
            <pc:docMk/>
            <pc:sldMk cId="1221474530" sldId="1278"/>
            <ac:spMk id="9" creationId="{B2DB9D16-91F0-49F2-47BB-CE614B89BC8C}"/>
          </ac:spMkLst>
        </pc:spChg>
        <pc:picChg chg="add mod">
          <ac:chgData name="萩原 秀明" userId="d7792d1e3cc3d7af" providerId="LiveId" clId="{2020D300-6E32-40E8-976C-7E019AF5F532}" dt="2023-03-21T13:54:33.108" v="2608" actId="692"/>
          <ac:picMkLst>
            <pc:docMk/>
            <pc:sldMk cId="1221474530" sldId="1278"/>
            <ac:picMk id="8" creationId="{89EED108-C823-1C68-23FB-D257EB41BF7C}"/>
          </ac:picMkLst>
        </pc:picChg>
        <pc:picChg chg="add mod">
          <ac:chgData name="萩原 秀明" userId="d7792d1e3cc3d7af" providerId="LiveId" clId="{2020D300-6E32-40E8-976C-7E019AF5F532}" dt="2023-03-21T13:54:35.773" v="2609" actId="692"/>
          <ac:picMkLst>
            <pc:docMk/>
            <pc:sldMk cId="1221474530" sldId="1278"/>
            <ac:picMk id="11" creationId="{A230787C-2B4B-9761-88F1-A45BCCC7B6A5}"/>
          </ac:picMkLst>
        </pc:picChg>
        <pc:cxnChg chg="add mod">
          <ac:chgData name="萩原 秀明" userId="d7792d1e3cc3d7af" providerId="LiveId" clId="{2020D300-6E32-40E8-976C-7E019AF5F532}" dt="2023-03-21T13:54:56.077" v="2613" actId="14100"/>
          <ac:cxnSpMkLst>
            <pc:docMk/>
            <pc:sldMk cId="1221474530" sldId="1278"/>
            <ac:cxnSpMk id="12" creationId="{78D3F019-CBC1-8616-2FB5-4F00AE790E5D}"/>
          </ac:cxnSpMkLst>
        </pc:cxnChg>
      </pc:sldChg>
      <pc:sldChg chg="addSp delSp modSp new mod">
        <pc:chgData name="萩原 秀明" userId="d7792d1e3cc3d7af" providerId="LiveId" clId="{2020D300-6E32-40E8-976C-7E019AF5F532}" dt="2023-03-21T14:34:20.105" v="5198" actId="14100"/>
        <pc:sldMkLst>
          <pc:docMk/>
          <pc:sldMk cId="879191893" sldId="1279"/>
        </pc:sldMkLst>
        <pc:spChg chg="mod">
          <ac:chgData name="萩原 秀明" userId="d7792d1e3cc3d7af" providerId="LiveId" clId="{2020D300-6E32-40E8-976C-7E019AF5F532}" dt="2023-03-21T13:55:16.699" v="2615"/>
          <ac:spMkLst>
            <pc:docMk/>
            <pc:sldMk cId="879191893" sldId="1279"/>
            <ac:spMk id="2" creationId="{8662190B-DC3D-00CF-B4AA-21A4A14D1CF6}"/>
          </ac:spMkLst>
        </pc:spChg>
        <pc:spChg chg="del">
          <ac:chgData name="萩原 秀明" userId="d7792d1e3cc3d7af" providerId="LiveId" clId="{2020D300-6E32-40E8-976C-7E019AF5F532}" dt="2023-03-21T13:55:18.172" v="2616" actId="478"/>
          <ac:spMkLst>
            <pc:docMk/>
            <pc:sldMk cId="879191893" sldId="1279"/>
            <ac:spMk id="3" creationId="{0A6AC3B2-AFA5-1573-F574-9DCF57DA7DC3}"/>
          </ac:spMkLst>
        </pc:spChg>
        <pc:spChg chg="del">
          <ac:chgData name="萩原 秀明" userId="d7792d1e3cc3d7af" providerId="LiveId" clId="{2020D300-6E32-40E8-976C-7E019AF5F532}" dt="2023-03-21T13:59:05.120" v="2878" actId="478"/>
          <ac:spMkLst>
            <pc:docMk/>
            <pc:sldMk cId="879191893" sldId="1279"/>
            <ac:spMk id="4" creationId="{D0993639-69B8-B32B-4DF6-D025377B826F}"/>
          </ac:spMkLst>
        </pc:spChg>
        <pc:spChg chg="add mod">
          <ac:chgData name="萩原 秀明" userId="d7792d1e3cc3d7af" providerId="LiveId" clId="{2020D300-6E32-40E8-976C-7E019AF5F532}" dt="2023-03-21T13:57:31.018" v="2633" actId="1076"/>
          <ac:spMkLst>
            <pc:docMk/>
            <pc:sldMk cId="879191893" sldId="1279"/>
            <ac:spMk id="9" creationId="{DBF2EE1F-4297-D3E5-8C6C-CEE804B3D9FD}"/>
          </ac:spMkLst>
        </pc:spChg>
        <pc:spChg chg="add mod">
          <ac:chgData name="萩原 秀明" userId="d7792d1e3cc3d7af" providerId="LiveId" clId="{2020D300-6E32-40E8-976C-7E019AF5F532}" dt="2023-03-21T14:02:34.143" v="3004" actId="20577"/>
          <ac:spMkLst>
            <pc:docMk/>
            <pc:sldMk cId="879191893" sldId="1279"/>
            <ac:spMk id="13" creationId="{E725594E-9E01-3499-2650-AD3DB6C794D6}"/>
          </ac:spMkLst>
        </pc:spChg>
        <pc:spChg chg="add del mod">
          <ac:chgData name="萩原 秀明" userId="d7792d1e3cc3d7af" providerId="LiveId" clId="{2020D300-6E32-40E8-976C-7E019AF5F532}" dt="2023-03-21T14:01:32.563" v="2989" actId="478"/>
          <ac:spMkLst>
            <pc:docMk/>
            <pc:sldMk cId="879191893" sldId="1279"/>
            <ac:spMk id="14" creationId="{4B213B20-7270-15C5-4E4E-451D48448839}"/>
          </ac:spMkLst>
        </pc:spChg>
        <pc:spChg chg="add mod">
          <ac:chgData name="萩原 秀明" userId="d7792d1e3cc3d7af" providerId="LiveId" clId="{2020D300-6E32-40E8-976C-7E019AF5F532}" dt="2023-03-21T14:34:20.105" v="5198" actId="14100"/>
          <ac:spMkLst>
            <pc:docMk/>
            <pc:sldMk cId="879191893" sldId="1279"/>
            <ac:spMk id="15" creationId="{F2D94B3D-AB38-E074-1027-F7212C51DAA5}"/>
          </ac:spMkLst>
        </pc:spChg>
        <pc:spChg chg="add mod">
          <ac:chgData name="萩原 秀明" userId="d7792d1e3cc3d7af" providerId="LiveId" clId="{2020D300-6E32-40E8-976C-7E019AF5F532}" dt="2023-03-21T14:05:59.398" v="3099" actId="1076"/>
          <ac:spMkLst>
            <pc:docMk/>
            <pc:sldMk cId="879191893" sldId="1279"/>
            <ac:spMk id="18" creationId="{B3FAB5C2-37A3-A36A-0D72-C359B2D9DBD9}"/>
          </ac:spMkLst>
        </pc:spChg>
        <pc:picChg chg="add mod">
          <ac:chgData name="萩原 秀明" userId="d7792d1e3cc3d7af" providerId="LiveId" clId="{2020D300-6E32-40E8-976C-7E019AF5F532}" dt="2023-03-21T13:56:32.396" v="2625" actId="692"/>
          <ac:picMkLst>
            <pc:docMk/>
            <pc:sldMk cId="879191893" sldId="1279"/>
            <ac:picMk id="6" creationId="{AAE0C8E0-F570-0F7E-79DC-4923183E5B66}"/>
          </ac:picMkLst>
        </pc:picChg>
        <pc:picChg chg="add mod">
          <ac:chgData name="萩原 秀明" userId="d7792d1e3cc3d7af" providerId="LiveId" clId="{2020D300-6E32-40E8-976C-7E019AF5F532}" dt="2023-03-21T14:04:08.475" v="3053" actId="1035"/>
          <ac:picMkLst>
            <pc:docMk/>
            <pc:sldMk cId="879191893" sldId="1279"/>
            <ac:picMk id="8" creationId="{12576F6D-B414-9305-5856-0D021D54425D}"/>
          </ac:picMkLst>
        </pc:picChg>
        <pc:picChg chg="add mod">
          <ac:chgData name="萩原 秀明" userId="d7792d1e3cc3d7af" providerId="LiveId" clId="{2020D300-6E32-40E8-976C-7E019AF5F532}" dt="2023-03-21T14:04:22.720" v="3056" actId="1076"/>
          <ac:picMkLst>
            <pc:docMk/>
            <pc:sldMk cId="879191893" sldId="1279"/>
            <ac:picMk id="17" creationId="{227F60E2-F397-1EF7-C7C8-21A2D5707B5D}"/>
          </ac:picMkLst>
        </pc:picChg>
        <pc:cxnChg chg="add mod">
          <ac:chgData name="萩原 秀明" userId="d7792d1e3cc3d7af" providerId="LiveId" clId="{2020D300-6E32-40E8-976C-7E019AF5F532}" dt="2023-03-21T14:04:08.475" v="3053" actId="1035"/>
          <ac:cxnSpMkLst>
            <pc:docMk/>
            <pc:sldMk cId="879191893" sldId="1279"/>
            <ac:cxnSpMk id="10" creationId="{8DB6363E-73FD-B6A3-68BE-451D4ABC7A96}"/>
          </ac:cxnSpMkLst>
        </pc:cxnChg>
      </pc:sldChg>
      <pc:sldChg chg="addSp delSp modSp new mod">
        <pc:chgData name="萩原 秀明" userId="d7792d1e3cc3d7af" providerId="LiveId" clId="{2020D300-6E32-40E8-976C-7E019AF5F532}" dt="2023-03-21T14:11:00.201" v="3947" actId="403"/>
        <pc:sldMkLst>
          <pc:docMk/>
          <pc:sldMk cId="3327171021" sldId="1280"/>
        </pc:sldMkLst>
        <pc:spChg chg="mod">
          <ac:chgData name="萩原 秀明" userId="d7792d1e3cc3d7af" providerId="LiveId" clId="{2020D300-6E32-40E8-976C-7E019AF5F532}" dt="2023-03-21T14:06:46.998" v="3102"/>
          <ac:spMkLst>
            <pc:docMk/>
            <pc:sldMk cId="3327171021" sldId="1280"/>
            <ac:spMk id="2" creationId="{84499982-1E16-3838-F839-F2FF7E2C130D}"/>
          </ac:spMkLst>
        </pc:spChg>
        <pc:spChg chg="del">
          <ac:chgData name="萩原 秀明" userId="d7792d1e3cc3d7af" providerId="LiveId" clId="{2020D300-6E32-40E8-976C-7E019AF5F532}" dt="2023-03-21T14:06:38.731" v="3101" actId="478"/>
          <ac:spMkLst>
            <pc:docMk/>
            <pc:sldMk cId="3327171021" sldId="1280"/>
            <ac:spMk id="3" creationId="{95689E94-6F47-DBD4-E2F6-7BF93176BDCA}"/>
          </ac:spMkLst>
        </pc:spChg>
        <pc:spChg chg="del">
          <ac:chgData name="萩原 秀明" userId="d7792d1e3cc3d7af" providerId="LiveId" clId="{2020D300-6E32-40E8-976C-7E019AF5F532}" dt="2023-03-21T14:07:44.130" v="3172" actId="478"/>
          <ac:spMkLst>
            <pc:docMk/>
            <pc:sldMk cId="3327171021" sldId="1280"/>
            <ac:spMk id="4" creationId="{7C3F57FF-CC92-D30D-93F4-DF4CD0806362}"/>
          </ac:spMkLst>
        </pc:spChg>
        <pc:spChg chg="add mod">
          <ac:chgData name="萩原 秀明" userId="d7792d1e3cc3d7af" providerId="LiveId" clId="{2020D300-6E32-40E8-976C-7E019AF5F532}" dt="2023-03-21T14:09:07.007" v="3512" actId="1036"/>
          <ac:spMkLst>
            <pc:docMk/>
            <pc:sldMk cId="3327171021" sldId="1280"/>
            <ac:spMk id="6" creationId="{10890C74-689A-D9A4-549A-2FB63739F427}"/>
          </ac:spMkLst>
        </pc:spChg>
        <pc:spChg chg="add mod">
          <ac:chgData name="萩原 秀明" userId="d7792d1e3cc3d7af" providerId="LiveId" clId="{2020D300-6E32-40E8-976C-7E019AF5F532}" dt="2023-03-21T14:09:07.007" v="3512" actId="1036"/>
          <ac:spMkLst>
            <pc:docMk/>
            <pc:sldMk cId="3327171021" sldId="1280"/>
            <ac:spMk id="7" creationId="{40B1C087-2E66-E0AF-B3D8-3553A4C04AC2}"/>
          </ac:spMkLst>
        </pc:spChg>
        <pc:spChg chg="add del mod">
          <ac:chgData name="萩原 秀明" userId="d7792d1e3cc3d7af" providerId="LiveId" clId="{2020D300-6E32-40E8-976C-7E019AF5F532}" dt="2023-03-21T14:07:33.709" v="3166" actId="478"/>
          <ac:spMkLst>
            <pc:docMk/>
            <pc:sldMk cId="3327171021" sldId="1280"/>
            <ac:spMk id="8" creationId="{E4C32B07-48A6-10DA-710D-85573A939CEC}"/>
          </ac:spMkLst>
        </pc:spChg>
        <pc:spChg chg="add mod">
          <ac:chgData name="萩原 秀明" userId="d7792d1e3cc3d7af" providerId="LiveId" clId="{2020D300-6E32-40E8-976C-7E019AF5F532}" dt="2023-03-21T14:11:00.201" v="3947" actId="403"/>
          <ac:spMkLst>
            <pc:docMk/>
            <pc:sldMk cId="3327171021" sldId="1280"/>
            <ac:spMk id="9" creationId="{83E46C22-EE8B-A9B5-1880-1D06E489DB2F}"/>
          </ac:spMkLst>
        </pc:spChg>
        <pc:spChg chg="add mod">
          <ac:chgData name="萩原 秀明" userId="d7792d1e3cc3d7af" providerId="LiveId" clId="{2020D300-6E32-40E8-976C-7E019AF5F532}" dt="2023-03-21T14:09:24.432" v="3559" actId="20577"/>
          <ac:spMkLst>
            <pc:docMk/>
            <pc:sldMk cId="3327171021" sldId="1280"/>
            <ac:spMk id="10" creationId="{7B3EA61C-ED2B-8787-00B3-F67044E55860}"/>
          </ac:spMkLst>
        </pc:spChg>
        <pc:spChg chg="add mod">
          <ac:chgData name="萩原 秀明" userId="d7792d1e3cc3d7af" providerId="LiveId" clId="{2020D300-6E32-40E8-976C-7E019AF5F532}" dt="2023-03-21T14:10:13.481" v="3778" actId="20577"/>
          <ac:spMkLst>
            <pc:docMk/>
            <pc:sldMk cId="3327171021" sldId="1280"/>
            <ac:spMk id="11" creationId="{14D77047-F4B1-FDAD-2944-9B5B26A5A781}"/>
          </ac:spMkLst>
        </pc:spChg>
        <pc:picChg chg="add mod">
          <ac:chgData name="萩原 秀明" userId="d7792d1e3cc3d7af" providerId="LiveId" clId="{2020D300-6E32-40E8-976C-7E019AF5F532}" dt="2023-03-21T14:09:07.007" v="3512" actId="1036"/>
          <ac:picMkLst>
            <pc:docMk/>
            <pc:sldMk cId="3327171021" sldId="1280"/>
            <ac:picMk id="5" creationId="{ECBDFFB0-47A8-4EDB-0DB3-982DB1615083}"/>
          </ac:picMkLst>
        </pc:picChg>
      </pc:sldChg>
      <pc:sldChg chg="addSp delSp modSp new mod">
        <pc:chgData name="萩原 秀明" userId="d7792d1e3cc3d7af" providerId="LiveId" clId="{2020D300-6E32-40E8-976C-7E019AF5F532}" dt="2023-03-21T14:35:03.096" v="5206" actId="20577"/>
        <pc:sldMkLst>
          <pc:docMk/>
          <pc:sldMk cId="521810783" sldId="1281"/>
        </pc:sldMkLst>
        <pc:spChg chg="mod">
          <ac:chgData name="萩原 秀明" userId="d7792d1e3cc3d7af" providerId="LiveId" clId="{2020D300-6E32-40E8-976C-7E019AF5F532}" dt="2023-03-21T14:12:26.387" v="4024" actId="20577"/>
          <ac:spMkLst>
            <pc:docMk/>
            <pc:sldMk cId="521810783" sldId="1281"/>
            <ac:spMk id="2" creationId="{1233FB3F-BA49-CA65-B17D-2D9F32E00DF1}"/>
          </ac:spMkLst>
        </pc:spChg>
        <pc:spChg chg="del">
          <ac:chgData name="萩原 秀明" userId="d7792d1e3cc3d7af" providerId="LiveId" clId="{2020D300-6E32-40E8-976C-7E019AF5F532}" dt="2023-03-21T14:11:47.776" v="3952" actId="478"/>
          <ac:spMkLst>
            <pc:docMk/>
            <pc:sldMk cId="521810783" sldId="1281"/>
            <ac:spMk id="3" creationId="{0628A54D-5C85-8AF1-FC12-3F95E5DFA5E9}"/>
          </ac:spMkLst>
        </pc:spChg>
        <pc:spChg chg="del">
          <ac:chgData name="萩原 秀明" userId="d7792d1e3cc3d7af" providerId="LiveId" clId="{2020D300-6E32-40E8-976C-7E019AF5F532}" dt="2023-03-21T14:13:09.840" v="4163" actId="478"/>
          <ac:spMkLst>
            <pc:docMk/>
            <pc:sldMk cId="521810783" sldId="1281"/>
            <ac:spMk id="4" creationId="{04E44128-DA84-4E97-47BA-C9059DBF994F}"/>
          </ac:spMkLst>
        </pc:spChg>
        <pc:spChg chg="add mod">
          <ac:chgData name="萩原 秀明" userId="d7792d1e3cc3d7af" providerId="LiveId" clId="{2020D300-6E32-40E8-976C-7E019AF5F532}" dt="2023-03-21T14:12:17.334" v="4022" actId="20577"/>
          <ac:spMkLst>
            <pc:docMk/>
            <pc:sldMk cId="521810783" sldId="1281"/>
            <ac:spMk id="5" creationId="{409A1EB9-998B-C753-CA44-E15935C932D2}"/>
          </ac:spMkLst>
        </pc:spChg>
        <pc:spChg chg="add mod">
          <ac:chgData name="萩原 秀明" userId="d7792d1e3cc3d7af" providerId="LiveId" clId="{2020D300-6E32-40E8-976C-7E019AF5F532}" dt="2023-03-21T14:13:06.605" v="4162" actId="20577"/>
          <ac:spMkLst>
            <pc:docMk/>
            <pc:sldMk cId="521810783" sldId="1281"/>
            <ac:spMk id="7" creationId="{EF60DBDB-4CB9-F958-8EA1-99A13591BB1D}"/>
          </ac:spMkLst>
        </pc:spChg>
        <pc:spChg chg="add mod">
          <ac:chgData name="萩原 秀明" userId="d7792d1e3cc3d7af" providerId="LiveId" clId="{2020D300-6E32-40E8-976C-7E019AF5F532}" dt="2023-03-21T14:14:17.180" v="4171" actId="14100"/>
          <ac:spMkLst>
            <pc:docMk/>
            <pc:sldMk cId="521810783" sldId="1281"/>
            <ac:spMk id="10" creationId="{36E0A46B-BFCF-8812-7938-2BEFD7A96EE9}"/>
          </ac:spMkLst>
        </pc:spChg>
        <pc:spChg chg="add mod">
          <ac:chgData name="萩原 秀明" userId="d7792d1e3cc3d7af" providerId="LiveId" clId="{2020D300-6E32-40E8-976C-7E019AF5F532}" dt="2023-03-21T14:15:23.821" v="4179" actId="1076"/>
          <ac:spMkLst>
            <pc:docMk/>
            <pc:sldMk cId="521810783" sldId="1281"/>
            <ac:spMk id="13" creationId="{5751B6F7-6683-C694-EB61-9845D2972A83}"/>
          </ac:spMkLst>
        </pc:spChg>
        <pc:spChg chg="add mod">
          <ac:chgData name="萩原 秀明" userId="d7792d1e3cc3d7af" providerId="LiveId" clId="{2020D300-6E32-40E8-976C-7E019AF5F532}" dt="2023-03-21T14:35:03.096" v="5206" actId="20577"/>
          <ac:spMkLst>
            <pc:docMk/>
            <pc:sldMk cId="521810783" sldId="1281"/>
            <ac:spMk id="16" creationId="{75C60C52-C961-9109-29CD-7D939933F7C6}"/>
          </ac:spMkLst>
        </pc:spChg>
        <pc:picChg chg="add mod">
          <ac:chgData name="萩原 秀明" userId="d7792d1e3cc3d7af" providerId="LiveId" clId="{2020D300-6E32-40E8-976C-7E019AF5F532}" dt="2023-03-21T14:11:45.033" v="3951"/>
          <ac:picMkLst>
            <pc:docMk/>
            <pc:sldMk cId="521810783" sldId="1281"/>
            <ac:picMk id="6" creationId="{769B36E4-CC0D-B57C-41D0-46CF8DD751A9}"/>
          </ac:picMkLst>
        </pc:picChg>
        <pc:picChg chg="add mod">
          <ac:chgData name="萩原 秀明" userId="d7792d1e3cc3d7af" providerId="LiveId" clId="{2020D300-6E32-40E8-976C-7E019AF5F532}" dt="2023-03-21T14:14:03.179" v="4168" actId="692"/>
          <ac:picMkLst>
            <pc:docMk/>
            <pc:sldMk cId="521810783" sldId="1281"/>
            <ac:picMk id="9" creationId="{752CC747-E97C-0175-2551-2704C54174EA}"/>
          </ac:picMkLst>
        </pc:picChg>
        <pc:picChg chg="add mod">
          <ac:chgData name="萩原 秀明" userId="d7792d1e3cc3d7af" providerId="LiveId" clId="{2020D300-6E32-40E8-976C-7E019AF5F532}" dt="2023-03-21T14:15:05.162" v="4177" actId="692"/>
          <ac:picMkLst>
            <pc:docMk/>
            <pc:sldMk cId="521810783" sldId="1281"/>
            <ac:picMk id="12" creationId="{D4ACCEBE-590D-C720-E0D0-8D6E4B1B27AE}"/>
          </ac:picMkLst>
        </pc:picChg>
        <pc:picChg chg="add mod">
          <ac:chgData name="萩原 秀明" userId="d7792d1e3cc3d7af" providerId="LiveId" clId="{2020D300-6E32-40E8-976C-7E019AF5F532}" dt="2023-03-21T14:17:22.451" v="4371" actId="1076"/>
          <ac:picMkLst>
            <pc:docMk/>
            <pc:sldMk cId="521810783" sldId="1281"/>
            <ac:picMk id="18" creationId="{84F07984-C1CD-EF8A-15C5-D5157148B170}"/>
          </ac:picMkLst>
        </pc:picChg>
        <pc:cxnChg chg="add mod">
          <ac:chgData name="萩原 秀明" userId="d7792d1e3cc3d7af" providerId="LiveId" clId="{2020D300-6E32-40E8-976C-7E019AF5F532}" dt="2023-03-21T14:15:29.093" v="4180" actId="14100"/>
          <ac:cxnSpMkLst>
            <pc:docMk/>
            <pc:sldMk cId="521810783" sldId="1281"/>
            <ac:cxnSpMk id="14" creationId="{29792537-ECBB-8C76-6F0F-2B6AE0FC0104}"/>
          </ac:cxnSpMkLst>
        </pc:cxnChg>
      </pc:sldChg>
      <pc:sldChg chg="addSp delSp modSp new mod">
        <pc:chgData name="萩原 秀明" userId="d7792d1e3cc3d7af" providerId="LiveId" clId="{2020D300-6E32-40E8-976C-7E019AF5F532}" dt="2023-03-21T14:31:47.813" v="5165" actId="20577"/>
        <pc:sldMkLst>
          <pc:docMk/>
          <pc:sldMk cId="3470809278" sldId="1282"/>
        </pc:sldMkLst>
        <pc:spChg chg="mod">
          <ac:chgData name="萩原 秀明" userId="d7792d1e3cc3d7af" providerId="LiveId" clId="{2020D300-6E32-40E8-976C-7E019AF5F532}" dt="2023-03-21T14:20:21.932" v="4379"/>
          <ac:spMkLst>
            <pc:docMk/>
            <pc:sldMk cId="3470809278" sldId="1282"/>
            <ac:spMk id="2" creationId="{27A0131D-0436-C59D-FCB2-F8A68A24343E}"/>
          </ac:spMkLst>
        </pc:spChg>
        <pc:spChg chg="del">
          <ac:chgData name="萩原 秀明" userId="d7792d1e3cc3d7af" providerId="LiveId" clId="{2020D300-6E32-40E8-976C-7E019AF5F532}" dt="2023-03-21T14:19:58.475" v="4373" actId="478"/>
          <ac:spMkLst>
            <pc:docMk/>
            <pc:sldMk cId="3470809278" sldId="1282"/>
            <ac:spMk id="3" creationId="{93533E79-55AD-3B21-9867-83C0F5BB1892}"/>
          </ac:spMkLst>
        </pc:spChg>
        <pc:spChg chg="del">
          <ac:chgData name="萩原 秀明" userId="d7792d1e3cc3d7af" providerId="LiveId" clId="{2020D300-6E32-40E8-976C-7E019AF5F532}" dt="2023-03-21T14:20:10.170" v="4377" actId="478"/>
          <ac:spMkLst>
            <pc:docMk/>
            <pc:sldMk cId="3470809278" sldId="1282"/>
            <ac:spMk id="4" creationId="{4A2C5E40-7C1D-CD79-717A-AD6DE10AB069}"/>
          </ac:spMkLst>
        </pc:spChg>
        <pc:spChg chg="add mod">
          <ac:chgData name="萩原 秀明" userId="d7792d1e3cc3d7af" providerId="LiveId" clId="{2020D300-6E32-40E8-976C-7E019AF5F532}" dt="2023-03-21T14:25:01.300" v="4928" actId="14100"/>
          <ac:spMkLst>
            <pc:docMk/>
            <pc:sldMk cId="3470809278" sldId="1282"/>
            <ac:spMk id="16" creationId="{B38D6448-4AF8-0287-CBD0-D62462340591}"/>
          </ac:spMkLst>
        </pc:spChg>
        <pc:spChg chg="add mod">
          <ac:chgData name="萩原 秀明" userId="d7792d1e3cc3d7af" providerId="LiveId" clId="{2020D300-6E32-40E8-976C-7E019AF5F532}" dt="2023-03-21T14:31:47.813" v="5165" actId="20577"/>
          <ac:spMkLst>
            <pc:docMk/>
            <pc:sldMk cId="3470809278" sldId="1282"/>
            <ac:spMk id="19" creationId="{4462C62C-BEF2-5CAC-3E7E-9B531A54FC3A}"/>
          </ac:spMkLst>
        </pc:spChg>
        <pc:picChg chg="add mod">
          <ac:chgData name="萩原 秀明" userId="d7792d1e3cc3d7af" providerId="LiveId" clId="{2020D300-6E32-40E8-976C-7E019AF5F532}" dt="2023-03-21T14:20:14.625" v="4378" actId="692"/>
          <ac:picMkLst>
            <pc:docMk/>
            <pc:sldMk cId="3470809278" sldId="1282"/>
            <ac:picMk id="6" creationId="{5AC8870D-EEB7-C151-4DB9-838246D02EB4}"/>
          </ac:picMkLst>
        </pc:picChg>
        <pc:picChg chg="add mod">
          <ac:chgData name="萩原 秀明" userId="d7792d1e3cc3d7af" providerId="LiveId" clId="{2020D300-6E32-40E8-976C-7E019AF5F532}" dt="2023-03-21T14:25:31.804" v="4931" actId="1076"/>
          <ac:picMkLst>
            <pc:docMk/>
            <pc:sldMk cId="3470809278" sldId="1282"/>
            <ac:picMk id="18" creationId="{687BBD26-9C7B-016C-AB36-2E7C251FE9A4}"/>
          </ac:picMkLst>
        </pc:picChg>
        <pc:cxnChg chg="add mod">
          <ac:chgData name="萩原 秀明" userId="d7792d1e3cc3d7af" providerId="LiveId" clId="{2020D300-6E32-40E8-976C-7E019AF5F532}" dt="2023-03-21T14:20:48.522" v="4390" actId="692"/>
          <ac:cxnSpMkLst>
            <pc:docMk/>
            <pc:sldMk cId="3470809278" sldId="1282"/>
            <ac:cxnSpMk id="8" creationId="{9D2DBA44-ED56-9C11-090C-E9F3C405D7A1}"/>
          </ac:cxnSpMkLst>
        </pc:cxnChg>
        <pc:cxnChg chg="add mod">
          <ac:chgData name="萩原 秀明" userId="d7792d1e3cc3d7af" providerId="LiveId" clId="{2020D300-6E32-40E8-976C-7E019AF5F532}" dt="2023-03-21T14:20:55.218" v="4393" actId="14100"/>
          <ac:cxnSpMkLst>
            <pc:docMk/>
            <pc:sldMk cId="3470809278" sldId="1282"/>
            <ac:cxnSpMk id="9" creationId="{EE649455-74E8-D650-127E-524E87AD4F35}"/>
          </ac:cxnSpMkLst>
        </pc:cxnChg>
        <pc:cxnChg chg="add mod">
          <ac:chgData name="萩原 秀明" userId="d7792d1e3cc3d7af" providerId="LiveId" clId="{2020D300-6E32-40E8-976C-7E019AF5F532}" dt="2023-03-21T14:21:01.416" v="4396" actId="14100"/>
          <ac:cxnSpMkLst>
            <pc:docMk/>
            <pc:sldMk cId="3470809278" sldId="1282"/>
            <ac:cxnSpMk id="11" creationId="{8137F52F-A7F4-CD14-E71C-8B2ECCCE9E1B}"/>
          </ac:cxnSpMkLst>
        </pc:cxnChg>
        <pc:cxnChg chg="add mod">
          <ac:chgData name="萩原 秀明" userId="d7792d1e3cc3d7af" providerId="LiveId" clId="{2020D300-6E32-40E8-976C-7E019AF5F532}" dt="2023-03-21T14:21:06.156" v="4398" actId="1076"/>
          <ac:cxnSpMkLst>
            <pc:docMk/>
            <pc:sldMk cId="3470809278" sldId="1282"/>
            <ac:cxnSpMk id="13" creationId="{66510B13-DA21-38A2-EBEC-D7C135B23330}"/>
          </ac:cxnSpMkLst>
        </pc:cxnChg>
        <pc:cxnChg chg="add mod">
          <ac:chgData name="萩原 秀明" userId="d7792d1e3cc3d7af" providerId="LiveId" clId="{2020D300-6E32-40E8-976C-7E019AF5F532}" dt="2023-03-21T14:21:34.618" v="4401" actId="14100"/>
          <ac:cxnSpMkLst>
            <pc:docMk/>
            <pc:sldMk cId="3470809278" sldId="1282"/>
            <ac:cxnSpMk id="14" creationId="{E96206DD-DBDF-3E4E-49CA-9409F4038212}"/>
          </ac:cxnSpMkLst>
        </pc:cxnChg>
      </pc:sldChg>
    </pc:docChg>
  </pc:docChgLst>
  <pc:docChgLst>
    <pc:chgData name="萩原 秀明" userId="d7792d1e3cc3d7af" providerId="LiveId" clId="{C984192E-2184-4D2A-ADDC-E063DEB06A5A}"/>
    <pc:docChg chg="undo custSel addSld delSld modSld modSection">
      <pc:chgData name="萩原 秀明" userId="d7792d1e3cc3d7af" providerId="LiveId" clId="{C984192E-2184-4D2A-ADDC-E063DEB06A5A}" dt="2019-09-04T04:45:30.691" v="3550" actId="20577"/>
      <pc:docMkLst>
        <pc:docMk/>
      </pc:docMkLst>
      <pc:sldChg chg="modSp">
        <pc:chgData name="萩原 秀明" userId="d7792d1e3cc3d7af" providerId="LiveId" clId="{C984192E-2184-4D2A-ADDC-E063DEB06A5A}" dt="2019-09-04T04:33:57.335" v="3474" actId="6549"/>
        <pc:sldMkLst>
          <pc:docMk/>
          <pc:sldMk cId="0" sldId="256"/>
        </pc:sldMkLst>
        <pc:spChg chg="mod">
          <ac:chgData name="萩原 秀明" userId="d7792d1e3cc3d7af" providerId="LiveId" clId="{C984192E-2184-4D2A-ADDC-E063DEB06A5A}" dt="2019-09-04T04:33:57.335" v="3474" actId="6549"/>
          <ac:spMkLst>
            <pc:docMk/>
            <pc:sldMk cId="0" sldId="256"/>
            <ac:spMk id="5" creationId="{00000000-0000-0000-0000-000000000000}"/>
          </ac:spMkLst>
        </pc:spChg>
      </pc:sldChg>
      <pc:sldChg chg="delSp modSp">
        <pc:chgData name="萩原 秀明" userId="d7792d1e3cc3d7af" providerId="LiveId" clId="{C984192E-2184-4D2A-ADDC-E063DEB06A5A}" dt="2019-09-04T04:45:30.691" v="3550" actId="20577"/>
        <pc:sldMkLst>
          <pc:docMk/>
          <pc:sldMk cId="189196666" sldId="1238"/>
        </pc:sldMkLst>
        <pc:spChg chg="mod">
          <ac:chgData name="萩原 秀明" userId="d7792d1e3cc3d7af" providerId="LiveId" clId="{C984192E-2184-4D2A-ADDC-E063DEB06A5A}" dt="2019-09-04T04:45:30.691" v="3550" actId="20577"/>
          <ac:spMkLst>
            <pc:docMk/>
            <pc:sldMk cId="189196666" sldId="1238"/>
            <ac:spMk id="2" creationId="{C110DAD9-FCE4-47A8-ABC0-BB579F922E9B}"/>
          </ac:spMkLst>
        </pc:spChg>
        <pc:cxnChg chg="del mod">
          <ac:chgData name="萩原 秀明" userId="d7792d1e3cc3d7af" providerId="LiveId" clId="{C984192E-2184-4D2A-ADDC-E063DEB06A5A}" dt="2019-09-04T04:40:57.096" v="3475" actId="478"/>
          <ac:cxnSpMkLst>
            <pc:docMk/>
            <pc:sldMk cId="189196666" sldId="1238"/>
            <ac:cxnSpMk id="14" creationId="{CEE85F93-A218-4797-802B-B2278E292B19}"/>
          </ac:cxnSpMkLst>
        </pc:cxnChg>
        <pc:cxnChg chg="del mod">
          <ac:chgData name="萩原 秀明" userId="d7792d1e3cc3d7af" providerId="LiveId" clId="{C984192E-2184-4D2A-ADDC-E063DEB06A5A}" dt="2019-09-04T04:40:57.096" v="3475" actId="478"/>
          <ac:cxnSpMkLst>
            <pc:docMk/>
            <pc:sldMk cId="189196666" sldId="1238"/>
            <ac:cxnSpMk id="22" creationId="{E2EDAB93-F725-4FC8-9E64-F6BBDFF4093A}"/>
          </ac:cxnSpMkLst>
        </pc:cxnChg>
        <pc:cxnChg chg="del mod">
          <ac:chgData name="萩原 秀明" userId="d7792d1e3cc3d7af" providerId="LiveId" clId="{C984192E-2184-4D2A-ADDC-E063DEB06A5A}" dt="2019-09-04T04:40:57.096" v="3475" actId="478"/>
          <ac:cxnSpMkLst>
            <pc:docMk/>
            <pc:sldMk cId="189196666" sldId="1238"/>
            <ac:cxnSpMk id="62" creationId="{3F0D1C64-2DAF-4BFD-8D76-76368382EC5A}"/>
          </ac:cxnSpMkLst>
        </pc:cxnChg>
        <pc:cxnChg chg="del mod">
          <ac:chgData name="萩原 秀明" userId="d7792d1e3cc3d7af" providerId="LiveId" clId="{C984192E-2184-4D2A-ADDC-E063DEB06A5A}" dt="2019-09-04T04:40:57.096" v="3475" actId="478"/>
          <ac:cxnSpMkLst>
            <pc:docMk/>
            <pc:sldMk cId="189196666" sldId="1238"/>
            <ac:cxnSpMk id="63" creationId="{80D60646-49B1-41FD-B4CC-2877301D76B2}"/>
          </ac:cxnSpMkLst>
        </pc:cxnChg>
      </pc:sldChg>
      <pc:sldChg chg="del">
        <pc:chgData name="萩原 秀明" userId="d7792d1e3cc3d7af" providerId="LiveId" clId="{C984192E-2184-4D2A-ADDC-E063DEB06A5A}" dt="2019-09-04T04:31:04.512" v="3472" actId="2696"/>
        <pc:sldMkLst>
          <pc:docMk/>
          <pc:sldMk cId="3561728581" sldId="1239"/>
        </pc:sldMkLst>
      </pc:sldChg>
      <pc:sldChg chg="delSp modSp">
        <pc:chgData name="萩原 秀明" userId="d7792d1e3cc3d7af" providerId="LiveId" clId="{C984192E-2184-4D2A-ADDC-E063DEB06A5A}" dt="2019-09-04T03:03:21.841" v="3471" actId="14100"/>
        <pc:sldMkLst>
          <pc:docMk/>
          <pc:sldMk cId="3696265046" sldId="1243"/>
        </pc:sldMkLst>
        <pc:spChg chg="mod">
          <ac:chgData name="萩原 秀明" userId="d7792d1e3cc3d7af" providerId="LiveId" clId="{C984192E-2184-4D2A-ADDC-E063DEB06A5A}" dt="2019-09-04T02:58:31.071" v="2998"/>
          <ac:spMkLst>
            <pc:docMk/>
            <pc:sldMk cId="3696265046" sldId="1243"/>
            <ac:spMk id="2" creationId="{B54B89B4-5FAA-444B-B4CF-43DE13F42ADC}"/>
          </ac:spMkLst>
        </pc:spChg>
        <pc:spChg chg="mod">
          <ac:chgData name="萩原 秀明" userId="d7792d1e3cc3d7af" providerId="LiveId" clId="{C984192E-2184-4D2A-ADDC-E063DEB06A5A}" dt="2019-09-04T03:03:21.841" v="3471" actId="14100"/>
          <ac:spMkLst>
            <pc:docMk/>
            <pc:sldMk cId="3696265046" sldId="1243"/>
            <ac:spMk id="5" creationId="{E7B9D2AD-5F5E-48E6-BE57-496CA7AD4E0C}"/>
          </ac:spMkLst>
        </pc:spChg>
        <pc:spChg chg="del">
          <ac:chgData name="萩原 秀明" userId="d7792d1e3cc3d7af" providerId="LiveId" clId="{C984192E-2184-4D2A-ADDC-E063DEB06A5A}" dt="2019-09-04T02:58:58.686" v="3037" actId="478"/>
          <ac:spMkLst>
            <pc:docMk/>
            <pc:sldMk cId="3696265046" sldId="1243"/>
            <ac:spMk id="6" creationId="{E096942F-68A3-4885-895B-9F341C214CA6}"/>
          </ac:spMkLst>
        </pc:spChg>
        <pc:spChg chg="del">
          <ac:chgData name="萩原 秀明" userId="d7792d1e3cc3d7af" providerId="LiveId" clId="{C984192E-2184-4D2A-ADDC-E063DEB06A5A}" dt="2019-09-04T02:58:58.686" v="3037" actId="478"/>
          <ac:spMkLst>
            <pc:docMk/>
            <pc:sldMk cId="3696265046" sldId="1243"/>
            <ac:spMk id="7" creationId="{6FD5E046-6D87-49EF-8C2D-20DC684972DE}"/>
          </ac:spMkLst>
        </pc:spChg>
        <pc:spChg chg="mod">
          <ac:chgData name="萩原 秀明" userId="d7792d1e3cc3d7af" providerId="LiveId" clId="{C984192E-2184-4D2A-ADDC-E063DEB06A5A}" dt="2019-09-04T02:58:40.335" v="3035"/>
          <ac:spMkLst>
            <pc:docMk/>
            <pc:sldMk cId="3696265046" sldId="1243"/>
            <ac:spMk id="28" creationId="{A2DE9D00-F9F5-4D60-8244-FE93D3FCB2DB}"/>
          </ac:spMkLst>
        </pc:spChg>
        <pc:grpChg chg="del">
          <ac:chgData name="萩原 秀明" userId="d7792d1e3cc3d7af" providerId="LiveId" clId="{C984192E-2184-4D2A-ADDC-E063DEB06A5A}" dt="2019-09-04T02:58:58.686" v="3037" actId="478"/>
          <ac:grpSpMkLst>
            <pc:docMk/>
            <pc:sldMk cId="3696265046" sldId="1243"/>
            <ac:grpSpMk id="8" creationId="{DA418DD0-3331-42AC-88E5-0B709887D5F1}"/>
          </ac:grpSpMkLst>
        </pc:grpChg>
        <pc:grpChg chg="del">
          <ac:chgData name="萩原 秀明" userId="d7792d1e3cc3d7af" providerId="LiveId" clId="{C984192E-2184-4D2A-ADDC-E063DEB06A5A}" dt="2019-09-04T02:58:58.686" v="3037" actId="478"/>
          <ac:grpSpMkLst>
            <pc:docMk/>
            <pc:sldMk cId="3696265046" sldId="1243"/>
            <ac:grpSpMk id="18" creationId="{5A22AC9B-B5A0-480A-9B97-92DD734269D0}"/>
          </ac:grpSpMkLst>
        </pc:grpChg>
      </pc:sldChg>
      <pc:sldChg chg="addSp delSp modSp add">
        <pc:chgData name="萩原 秀明" userId="d7792d1e3cc3d7af" providerId="LiveId" clId="{C984192E-2184-4D2A-ADDC-E063DEB06A5A}" dt="2019-09-04T04:45:11.606" v="3492"/>
        <pc:sldMkLst>
          <pc:docMk/>
          <pc:sldMk cId="2725111601" sldId="1244"/>
        </pc:sldMkLst>
        <pc:spChg chg="mod">
          <ac:chgData name="萩原 秀明" userId="d7792d1e3cc3d7af" providerId="LiveId" clId="{C984192E-2184-4D2A-ADDC-E063DEB06A5A}" dt="2019-09-04T04:45:11.606" v="3492"/>
          <ac:spMkLst>
            <pc:docMk/>
            <pc:sldMk cId="2725111601" sldId="1244"/>
            <ac:spMk id="2" creationId="{72B659E6-3FAC-4751-9040-327DDC87D0B5}"/>
          </ac:spMkLst>
        </pc:spChg>
        <pc:spChg chg="del">
          <ac:chgData name="萩原 秀明" userId="d7792d1e3cc3d7af" providerId="LiveId" clId="{C984192E-2184-4D2A-ADDC-E063DEB06A5A}" dt="2019-09-04T02:28:27.764" v="2" actId="478"/>
          <ac:spMkLst>
            <pc:docMk/>
            <pc:sldMk cId="2725111601" sldId="1244"/>
            <ac:spMk id="3" creationId="{1D33135A-1BFF-45A5-A8FA-A72F27FCFC92}"/>
          </ac:spMkLst>
        </pc:spChg>
        <pc:spChg chg="del">
          <ac:chgData name="萩原 秀明" userId="d7792d1e3cc3d7af" providerId="LiveId" clId="{C984192E-2184-4D2A-ADDC-E063DEB06A5A}" dt="2019-09-04T02:30:34.862" v="237" actId="478"/>
          <ac:spMkLst>
            <pc:docMk/>
            <pc:sldMk cId="2725111601" sldId="1244"/>
            <ac:spMk id="4" creationId="{D2C44EE5-A8C7-457C-A169-D2FBC4A13877}"/>
          </ac:spMkLst>
        </pc:spChg>
        <pc:spChg chg="add mod">
          <ac:chgData name="萩原 秀明" userId="d7792d1e3cc3d7af" providerId="LiveId" clId="{C984192E-2184-4D2A-ADDC-E063DEB06A5A}" dt="2019-09-04T02:55:08.019" v="2957" actId="1035"/>
          <ac:spMkLst>
            <pc:docMk/>
            <pc:sldMk cId="2725111601" sldId="1244"/>
            <ac:spMk id="5" creationId="{B75E07B4-F6A1-4979-8937-9E3EA5231737}"/>
          </ac:spMkLst>
        </pc:spChg>
        <pc:spChg chg="add mod">
          <ac:chgData name="萩原 秀明" userId="d7792d1e3cc3d7af" providerId="LiveId" clId="{C984192E-2184-4D2A-ADDC-E063DEB06A5A}" dt="2019-09-04T02:55:20.153" v="2965" actId="1035"/>
          <ac:spMkLst>
            <pc:docMk/>
            <pc:sldMk cId="2725111601" sldId="1244"/>
            <ac:spMk id="16" creationId="{B5044E5C-5DDF-4DC9-8FD9-C155C3B1BBF3}"/>
          </ac:spMkLst>
        </pc:spChg>
        <pc:spChg chg="add mod">
          <ac:chgData name="萩原 秀明" userId="d7792d1e3cc3d7af" providerId="LiveId" clId="{C984192E-2184-4D2A-ADDC-E063DEB06A5A}" dt="2019-09-04T02:39:23.940" v="1022"/>
          <ac:spMkLst>
            <pc:docMk/>
            <pc:sldMk cId="2725111601" sldId="1244"/>
            <ac:spMk id="27" creationId="{95C695EF-54EE-40F1-854D-218AC46A99DC}"/>
          </ac:spMkLst>
        </pc:spChg>
        <pc:spChg chg="add mod">
          <ac:chgData name="萩原 秀明" userId="d7792d1e3cc3d7af" providerId="LiveId" clId="{C984192E-2184-4D2A-ADDC-E063DEB06A5A}" dt="2019-09-04T02:56:04.701" v="2972" actId="20577"/>
          <ac:spMkLst>
            <pc:docMk/>
            <pc:sldMk cId="2725111601" sldId="1244"/>
            <ac:spMk id="29" creationId="{4B8EF9B0-F5FD-4DF1-A075-3CC5311BDF81}"/>
          </ac:spMkLst>
        </pc:spChg>
        <pc:spChg chg="add mod">
          <ac:chgData name="萩原 秀明" userId="d7792d1e3cc3d7af" providerId="LiveId" clId="{C984192E-2184-4D2A-ADDC-E063DEB06A5A}" dt="2019-09-04T02:56:28.208" v="2974" actId="115"/>
          <ac:spMkLst>
            <pc:docMk/>
            <pc:sldMk cId="2725111601" sldId="1244"/>
            <ac:spMk id="30" creationId="{2AD59D90-42BE-40B0-BE41-6F16712ED6B7}"/>
          </ac:spMkLst>
        </pc:spChg>
        <pc:spChg chg="add mod">
          <ac:chgData name="萩原 秀明" userId="d7792d1e3cc3d7af" providerId="LiveId" clId="{C984192E-2184-4D2A-ADDC-E063DEB06A5A}" dt="2019-09-04T02:54:57.283" v="2947" actId="14100"/>
          <ac:spMkLst>
            <pc:docMk/>
            <pc:sldMk cId="2725111601" sldId="1244"/>
            <ac:spMk id="31" creationId="{C0307E72-9B1B-42A4-9107-A93DCF1EB530}"/>
          </ac:spMkLst>
        </pc:spChg>
        <pc:grpChg chg="add mod">
          <ac:chgData name="萩原 秀明" userId="d7792d1e3cc3d7af" providerId="LiveId" clId="{C984192E-2184-4D2A-ADDC-E063DEB06A5A}" dt="2019-09-04T02:55:08.019" v="2957" actId="1035"/>
          <ac:grpSpMkLst>
            <pc:docMk/>
            <pc:sldMk cId="2725111601" sldId="1244"/>
            <ac:grpSpMk id="6" creationId="{02DA4424-31DA-42EE-B69A-5412E7FAA7D2}"/>
          </ac:grpSpMkLst>
        </pc:grpChg>
        <pc:grpChg chg="mod">
          <ac:chgData name="萩原 秀明" userId="d7792d1e3cc3d7af" providerId="LiveId" clId="{C984192E-2184-4D2A-ADDC-E063DEB06A5A}" dt="2019-09-04T02:55:08.019" v="2957" actId="1035"/>
          <ac:grpSpMkLst>
            <pc:docMk/>
            <pc:sldMk cId="2725111601" sldId="1244"/>
            <ac:grpSpMk id="8" creationId="{26E615F0-59A6-46D0-A5AB-1D7882DC5EE7}"/>
          </ac:grpSpMkLst>
        </pc:grpChg>
        <pc:grpChg chg="add mod">
          <ac:chgData name="萩原 秀明" userId="d7792d1e3cc3d7af" providerId="LiveId" clId="{C984192E-2184-4D2A-ADDC-E063DEB06A5A}" dt="2019-09-04T02:55:20.153" v="2965" actId="1035"/>
          <ac:grpSpMkLst>
            <pc:docMk/>
            <pc:sldMk cId="2725111601" sldId="1244"/>
            <ac:grpSpMk id="17" creationId="{29EB3741-11F0-471B-88D3-A934503BB3AF}"/>
          </ac:grpSpMkLst>
        </pc:grpChg>
        <pc:grpChg chg="mod">
          <ac:chgData name="萩原 秀明" userId="d7792d1e3cc3d7af" providerId="LiveId" clId="{C984192E-2184-4D2A-ADDC-E063DEB06A5A}" dt="2019-09-04T02:55:20.153" v="2965" actId="1035"/>
          <ac:grpSpMkLst>
            <pc:docMk/>
            <pc:sldMk cId="2725111601" sldId="1244"/>
            <ac:grpSpMk id="19" creationId="{943289D7-B457-401B-A570-7E09D56F0DA2}"/>
          </ac:grpSpMkLst>
        </pc:grpChg>
        <pc:picChg chg="add">
          <ac:chgData name="萩原 秀明" userId="d7792d1e3cc3d7af" providerId="LiveId" clId="{C984192E-2184-4D2A-ADDC-E063DEB06A5A}" dt="2019-09-04T02:36:36.235" v="715"/>
          <ac:picMkLst>
            <pc:docMk/>
            <pc:sldMk cId="2725111601" sldId="1244"/>
            <ac:picMk id="28" creationId="{4E8B3BF6-E0B3-4B32-A6A9-B34F926C22FF}"/>
          </ac:picMkLst>
        </pc:picChg>
      </pc:sldChg>
    </pc:docChg>
  </pc:docChgLst>
  <pc:docChgLst>
    <pc:chgData name="萩原 秀明" userId="d7792d1e3cc3d7af" providerId="LiveId" clId="{844968FC-E862-4C90-9713-FC8905E18D85}"/>
    <pc:docChg chg="custSel addSld delSld modSld">
      <pc:chgData name="萩原 秀明" userId="d7792d1e3cc3d7af" providerId="LiveId" clId="{844968FC-E862-4C90-9713-FC8905E18D85}" dt="2023-03-01T01:51:44.235" v="1401" actId="20577"/>
      <pc:docMkLst>
        <pc:docMk/>
      </pc:docMkLst>
      <pc:sldChg chg="modSp mod">
        <pc:chgData name="萩原 秀明" userId="d7792d1e3cc3d7af" providerId="LiveId" clId="{844968FC-E862-4C90-9713-FC8905E18D85}" dt="2023-03-01T01:31:14.803" v="93" actId="20577"/>
        <pc:sldMkLst>
          <pc:docMk/>
          <pc:sldMk cId="0" sldId="256"/>
        </pc:sldMkLst>
        <pc:spChg chg="mod">
          <ac:chgData name="萩原 秀明" userId="d7792d1e3cc3d7af" providerId="LiveId" clId="{844968FC-E862-4C90-9713-FC8905E18D85}" dt="2023-03-01T01:31:14.803" v="93" actId="20577"/>
          <ac:spMkLst>
            <pc:docMk/>
            <pc:sldMk cId="0" sldId="256"/>
            <ac:spMk id="5" creationId="{00000000-0000-0000-0000-000000000000}"/>
          </ac:spMkLst>
        </pc:spChg>
        <pc:spChg chg="mod">
          <ac:chgData name="萩原 秀明" userId="d7792d1e3cc3d7af" providerId="LiveId" clId="{844968FC-E862-4C90-9713-FC8905E18D85}" dt="2023-03-01T01:30:59.791" v="37" actId="20577"/>
          <ac:spMkLst>
            <pc:docMk/>
            <pc:sldMk cId="0" sldId="256"/>
            <ac:spMk id="8" creationId="{ACE8E500-76DF-40EB-A6F5-3B642DA070AE}"/>
          </ac:spMkLst>
        </pc:spChg>
      </pc:sldChg>
      <pc:sldChg chg="addSp delSp modSp mod">
        <pc:chgData name="萩原 秀明" userId="d7792d1e3cc3d7af" providerId="LiveId" clId="{844968FC-E862-4C90-9713-FC8905E18D85}" dt="2023-03-01T01:34:27.181" v="293" actId="20577"/>
        <pc:sldMkLst>
          <pc:docMk/>
          <pc:sldMk cId="2216688920" sldId="1245"/>
        </pc:sldMkLst>
        <pc:spChg chg="mod">
          <ac:chgData name="萩原 秀明" userId="d7792d1e3cc3d7af" providerId="LiveId" clId="{844968FC-E862-4C90-9713-FC8905E18D85}" dt="2023-03-01T01:34:27.181" v="293" actId="20577"/>
          <ac:spMkLst>
            <pc:docMk/>
            <pc:sldMk cId="2216688920" sldId="1245"/>
            <ac:spMk id="2" creationId="{FB195693-BE48-44FB-85BB-B6670CCEE9C6}"/>
          </ac:spMkLst>
        </pc:spChg>
        <pc:spChg chg="del">
          <ac:chgData name="萩原 秀明" userId="d7792d1e3cc3d7af" providerId="LiveId" clId="{844968FC-E862-4C90-9713-FC8905E18D85}" dt="2023-03-01T01:31:23.112" v="101" actId="478"/>
          <ac:spMkLst>
            <pc:docMk/>
            <pc:sldMk cId="2216688920" sldId="1245"/>
            <ac:spMk id="6" creationId="{AE31A28F-FA67-04A0-5AAA-9D77EC7F4C74}"/>
          </ac:spMkLst>
        </pc:spChg>
        <pc:spChg chg="del">
          <ac:chgData name="萩原 秀明" userId="d7792d1e3cc3d7af" providerId="LiveId" clId="{844968FC-E862-4C90-9713-FC8905E18D85}" dt="2023-03-01T01:31:23.112" v="101" actId="478"/>
          <ac:spMkLst>
            <pc:docMk/>
            <pc:sldMk cId="2216688920" sldId="1245"/>
            <ac:spMk id="7" creationId="{043756D2-9CEF-00B6-AF02-A27C909161C4}"/>
          </ac:spMkLst>
        </pc:spChg>
        <pc:spChg chg="del">
          <ac:chgData name="萩原 秀明" userId="d7792d1e3cc3d7af" providerId="LiveId" clId="{844968FC-E862-4C90-9713-FC8905E18D85}" dt="2023-03-01T01:31:23.112" v="101" actId="478"/>
          <ac:spMkLst>
            <pc:docMk/>
            <pc:sldMk cId="2216688920" sldId="1245"/>
            <ac:spMk id="8" creationId="{F856B9BE-7332-8B87-520A-CBFF6D72051D}"/>
          </ac:spMkLst>
        </pc:spChg>
        <pc:spChg chg="del">
          <ac:chgData name="萩原 秀明" userId="d7792d1e3cc3d7af" providerId="LiveId" clId="{844968FC-E862-4C90-9713-FC8905E18D85}" dt="2023-03-01T01:31:23.112" v="101" actId="478"/>
          <ac:spMkLst>
            <pc:docMk/>
            <pc:sldMk cId="2216688920" sldId="1245"/>
            <ac:spMk id="9" creationId="{0A270AB8-821D-F075-9369-9AE221248D66}"/>
          </ac:spMkLst>
        </pc:spChg>
        <pc:spChg chg="mod">
          <ac:chgData name="萩原 秀明" userId="d7792d1e3cc3d7af" providerId="LiveId" clId="{844968FC-E862-4C90-9713-FC8905E18D85}" dt="2023-03-01T01:31:19.581" v="100" actId="20577"/>
          <ac:spMkLst>
            <pc:docMk/>
            <pc:sldMk cId="2216688920" sldId="1245"/>
            <ac:spMk id="31" creationId="{FEB8FA18-7015-49DF-94F5-C7F4C89AF3EA}"/>
          </ac:spMkLst>
        </pc:spChg>
        <pc:spChg chg="mod">
          <ac:chgData name="萩原 秀明" userId="d7792d1e3cc3d7af" providerId="LiveId" clId="{844968FC-E862-4C90-9713-FC8905E18D85}" dt="2023-03-01T01:31:55.193" v="221" actId="20577"/>
          <ac:spMkLst>
            <pc:docMk/>
            <pc:sldMk cId="2216688920" sldId="1245"/>
            <ac:spMk id="34" creationId="{036B81D3-62D0-4CF7-9A62-4B93141D8342}"/>
          </ac:spMkLst>
        </pc:spChg>
        <pc:picChg chg="add mod">
          <ac:chgData name="萩原 秀明" userId="d7792d1e3cc3d7af" providerId="LiveId" clId="{844968FC-E862-4C90-9713-FC8905E18D85}" dt="2023-03-01T01:34:04.795" v="224" actId="692"/>
          <ac:picMkLst>
            <pc:docMk/>
            <pc:sldMk cId="2216688920" sldId="1245"/>
            <ac:picMk id="4" creationId="{67032A56-4DD3-0477-2B34-C1D9DD08445D}"/>
          </ac:picMkLst>
        </pc:picChg>
        <pc:picChg chg="del">
          <ac:chgData name="萩原 秀明" userId="d7792d1e3cc3d7af" providerId="LiveId" clId="{844968FC-E862-4C90-9713-FC8905E18D85}" dt="2023-03-01T01:31:23.112" v="101" actId="478"/>
          <ac:picMkLst>
            <pc:docMk/>
            <pc:sldMk cId="2216688920" sldId="1245"/>
            <ac:picMk id="5" creationId="{550D614B-F686-EDE1-84F0-D4AC532CD7FE}"/>
          </ac:picMkLst>
        </pc:picChg>
      </pc:sldChg>
      <pc:sldChg chg="del">
        <pc:chgData name="萩原 秀明" userId="d7792d1e3cc3d7af" providerId="LiveId" clId="{844968FC-E862-4C90-9713-FC8905E18D85}" dt="2023-03-01T01:48:05.619" v="1303" actId="47"/>
        <pc:sldMkLst>
          <pc:docMk/>
          <pc:sldMk cId="959111841" sldId="1254"/>
        </pc:sldMkLst>
      </pc:sldChg>
      <pc:sldChg chg="del">
        <pc:chgData name="萩原 秀明" userId="d7792d1e3cc3d7af" providerId="LiveId" clId="{844968FC-E862-4C90-9713-FC8905E18D85}" dt="2023-03-01T01:48:05.619" v="1303" actId="47"/>
        <pc:sldMkLst>
          <pc:docMk/>
          <pc:sldMk cId="3748480657" sldId="1255"/>
        </pc:sldMkLst>
      </pc:sldChg>
      <pc:sldChg chg="del">
        <pc:chgData name="萩原 秀明" userId="d7792d1e3cc3d7af" providerId="LiveId" clId="{844968FC-E862-4C90-9713-FC8905E18D85}" dt="2023-03-01T01:48:05.619" v="1303" actId="47"/>
        <pc:sldMkLst>
          <pc:docMk/>
          <pc:sldMk cId="855913594" sldId="1256"/>
        </pc:sldMkLst>
      </pc:sldChg>
      <pc:sldChg chg="del">
        <pc:chgData name="萩原 秀明" userId="d7792d1e3cc3d7af" providerId="LiveId" clId="{844968FC-E862-4C90-9713-FC8905E18D85}" dt="2023-03-01T01:48:05.619" v="1303" actId="47"/>
        <pc:sldMkLst>
          <pc:docMk/>
          <pc:sldMk cId="2712761596" sldId="1257"/>
        </pc:sldMkLst>
      </pc:sldChg>
      <pc:sldChg chg="del">
        <pc:chgData name="萩原 秀明" userId="d7792d1e3cc3d7af" providerId="LiveId" clId="{844968FC-E862-4C90-9713-FC8905E18D85}" dt="2023-03-01T01:48:05.619" v="1303" actId="47"/>
        <pc:sldMkLst>
          <pc:docMk/>
          <pc:sldMk cId="386425375" sldId="1258"/>
        </pc:sldMkLst>
      </pc:sldChg>
      <pc:sldChg chg="del">
        <pc:chgData name="萩原 秀明" userId="d7792d1e3cc3d7af" providerId="LiveId" clId="{844968FC-E862-4C90-9713-FC8905E18D85}" dt="2023-03-01T01:48:05.619" v="1303" actId="47"/>
        <pc:sldMkLst>
          <pc:docMk/>
          <pc:sldMk cId="3791675182" sldId="1259"/>
        </pc:sldMkLst>
      </pc:sldChg>
      <pc:sldChg chg="del">
        <pc:chgData name="萩原 秀明" userId="d7792d1e3cc3d7af" providerId="LiveId" clId="{844968FC-E862-4C90-9713-FC8905E18D85}" dt="2023-03-01T01:48:05.619" v="1303" actId="47"/>
        <pc:sldMkLst>
          <pc:docMk/>
          <pc:sldMk cId="2604146151" sldId="1260"/>
        </pc:sldMkLst>
      </pc:sldChg>
      <pc:sldChg chg="del">
        <pc:chgData name="萩原 秀明" userId="d7792d1e3cc3d7af" providerId="LiveId" clId="{844968FC-E862-4C90-9713-FC8905E18D85}" dt="2023-03-01T01:48:05.619" v="1303" actId="47"/>
        <pc:sldMkLst>
          <pc:docMk/>
          <pc:sldMk cId="236305209" sldId="1261"/>
        </pc:sldMkLst>
      </pc:sldChg>
      <pc:sldChg chg="addSp delSp modSp new mod">
        <pc:chgData name="萩原 秀明" userId="d7792d1e3cc3d7af" providerId="LiveId" clId="{844968FC-E862-4C90-9713-FC8905E18D85}" dt="2023-03-01T01:38:03.631" v="559" actId="20577"/>
        <pc:sldMkLst>
          <pc:docMk/>
          <pc:sldMk cId="3358532934" sldId="1262"/>
        </pc:sldMkLst>
        <pc:spChg chg="mod">
          <ac:chgData name="萩原 秀明" userId="d7792d1e3cc3d7af" providerId="LiveId" clId="{844968FC-E862-4C90-9713-FC8905E18D85}" dt="2023-03-01T01:34:32.101" v="294"/>
          <ac:spMkLst>
            <pc:docMk/>
            <pc:sldMk cId="3358532934" sldId="1262"/>
            <ac:spMk id="2" creationId="{2EAE1B6C-6319-BD19-6CB9-D9DDB28F1B2F}"/>
          </ac:spMkLst>
        </pc:spChg>
        <pc:spChg chg="del">
          <ac:chgData name="萩原 秀明" userId="d7792d1e3cc3d7af" providerId="LiveId" clId="{844968FC-E862-4C90-9713-FC8905E18D85}" dt="2023-03-01T01:34:12.013" v="226" actId="478"/>
          <ac:spMkLst>
            <pc:docMk/>
            <pc:sldMk cId="3358532934" sldId="1262"/>
            <ac:spMk id="3" creationId="{9A5E2D82-966E-074E-7DD0-B12E79935516}"/>
          </ac:spMkLst>
        </pc:spChg>
        <pc:spChg chg="add mod">
          <ac:chgData name="萩原 秀明" userId="d7792d1e3cc3d7af" providerId="LiveId" clId="{844968FC-E862-4C90-9713-FC8905E18D85}" dt="2023-03-01T01:34:45.122" v="355" actId="20577"/>
          <ac:spMkLst>
            <pc:docMk/>
            <pc:sldMk cId="3358532934" sldId="1262"/>
            <ac:spMk id="5" creationId="{3A3E2820-F747-C8AE-B358-FD0C4ECB9A25}"/>
          </ac:spMkLst>
        </pc:spChg>
        <pc:spChg chg="add mod">
          <ac:chgData name="萩原 秀明" userId="d7792d1e3cc3d7af" providerId="LiveId" clId="{844968FC-E862-4C90-9713-FC8905E18D85}" dt="2023-03-01T01:38:03.631" v="559" actId="20577"/>
          <ac:spMkLst>
            <pc:docMk/>
            <pc:sldMk cId="3358532934" sldId="1262"/>
            <ac:spMk id="8" creationId="{1CEAB565-396F-AE6A-1E4F-5C67C8E0FFA1}"/>
          </ac:spMkLst>
        </pc:spChg>
        <pc:picChg chg="add mod">
          <ac:chgData name="萩原 秀明" userId="d7792d1e3cc3d7af" providerId="LiveId" clId="{844968FC-E862-4C90-9713-FC8905E18D85}" dt="2023-03-01T01:36:59.977" v="358" actId="692"/>
          <ac:picMkLst>
            <pc:docMk/>
            <pc:sldMk cId="3358532934" sldId="1262"/>
            <ac:picMk id="7" creationId="{1717CBD2-4845-959E-100C-64ABA6B0E6CA}"/>
          </ac:picMkLst>
        </pc:picChg>
      </pc:sldChg>
      <pc:sldChg chg="addSp delSp modSp new mod">
        <pc:chgData name="萩原 秀明" userId="d7792d1e3cc3d7af" providerId="LiveId" clId="{844968FC-E862-4C90-9713-FC8905E18D85}" dt="2023-03-01T01:41:10.621" v="845" actId="6549"/>
        <pc:sldMkLst>
          <pc:docMk/>
          <pc:sldMk cId="1726602348" sldId="1263"/>
        </pc:sldMkLst>
        <pc:spChg chg="mod">
          <ac:chgData name="萩原 秀明" userId="d7792d1e3cc3d7af" providerId="LiveId" clId="{844968FC-E862-4C90-9713-FC8905E18D85}" dt="2023-03-01T01:38:28.338" v="563"/>
          <ac:spMkLst>
            <pc:docMk/>
            <pc:sldMk cId="1726602348" sldId="1263"/>
            <ac:spMk id="2" creationId="{1C0588E9-6723-A76F-27B2-F7293A040807}"/>
          </ac:spMkLst>
        </pc:spChg>
        <pc:spChg chg="del">
          <ac:chgData name="萩原 秀明" userId="d7792d1e3cc3d7af" providerId="LiveId" clId="{844968FC-E862-4C90-9713-FC8905E18D85}" dt="2023-03-01T01:38:17.993" v="561" actId="478"/>
          <ac:spMkLst>
            <pc:docMk/>
            <pc:sldMk cId="1726602348" sldId="1263"/>
            <ac:spMk id="3" creationId="{6589874A-8C13-7453-905A-FE735FBF939B}"/>
          </ac:spMkLst>
        </pc:spChg>
        <pc:spChg chg="del">
          <ac:chgData name="萩原 秀明" userId="d7792d1e3cc3d7af" providerId="LiveId" clId="{844968FC-E862-4C90-9713-FC8905E18D85}" dt="2023-03-01T01:40:00.059" v="618" actId="478"/>
          <ac:spMkLst>
            <pc:docMk/>
            <pc:sldMk cId="1726602348" sldId="1263"/>
            <ac:spMk id="4" creationId="{E3869B1A-ACA0-9239-A69D-24BBDF5893C5}"/>
          </ac:spMkLst>
        </pc:spChg>
        <pc:spChg chg="add mod">
          <ac:chgData name="萩原 秀明" userId="d7792d1e3cc3d7af" providerId="LiveId" clId="{844968FC-E862-4C90-9713-FC8905E18D85}" dt="2023-03-01T01:38:40.215" v="614" actId="20577"/>
          <ac:spMkLst>
            <pc:docMk/>
            <pc:sldMk cId="1726602348" sldId="1263"/>
            <ac:spMk id="5" creationId="{9B553A88-3128-3469-995B-7F7DB16DA3B9}"/>
          </ac:spMkLst>
        </pc:spChg>
        <pc:spChg chg="add mod">
          <ac:chgData name="萩原 秀明" userId="d7792d1e3cc3d7af" providerId="LiveId" clId="{844968FC-E862-4C90-9713-FC8905E18D85}" dt="2023-03-01T01:41:10.621" v="845" actId="6549"/>
          <ac:spMkLst>
            <pc:docMk/>
            <pc:sldMk cId="1726602348" sldId="1263"/>
            <ac:spMk id="8" creationId="{87F2383A-7593-4B87-9383-60310625D4A9}"/>
          </ac:spMkLst>
        </pc:spChg>
        <pc:picChg chg="add mod">
          <ac:chgData name="萩原 秀明" userId="d7792d1e3cc3d7af" providerId="LiveId" clId="{844968FC-E862-4C90-9713-FC8905E18D85}" dt="2023-03-01T01:40:02.793" v="619" actId="1076"/>
          <ac:picMkLst>
            <pc:docMk/>
            <pc:sldMk cId="1726602348" sldId="1263"/>
            <ac:picMk id="7" creationId="{68006741-6437-4B1C-4AF5-8EDB2DC9E36F}"/>
          </ac:picMkLst>
        </pc:picChg>
      </pc:sldChg>
      <pc:sldChg chg="addSp delSp modSp new mod">
        <pc:chgData name="萩原 秀明" userId="d7792d1e3cc3d7af" providerId="LiveId" clId="{844968FC-E862-4C90-9713-FC8905E18D85}" dt="2023-03-01T01:51:44.235" v="1401" actId="20577"/>
        <pc:sldMkLst>
          <pc:docMk/>
          <pc:sldMk cId="3474057671" sldId="1264"/>
        </pc:sldMkLst>
        <pc:spChg chg="mod">
          <ac:chgData name="萩原 秀明" userId="d7792d1e3cc3d7af" providerId="LiveId" clId="{844968FC-E862-4C90-9713-FC8905E18D85}" dt="2023-03-01T01:41:43.875" v="921"/>
          <ac:spMkLst>
            <pc:docMk/>
            <pc:sldMk cId="3474057671" sldId="1264"/>
            <ac:spMk id="2" creationId="{48824CA7-23E9-3E29-375C-6E55C7C68C09}"/>
          </ac:spMkLst>
        </pc:spChg>
        <pc:spChg chg="del">
          <ac:chgData name="萩原 秀明" userId="d7792d1e3cc3d7af" providerId="LiveId" clId="{844968FC-E862-4C90-9713-FC8905E18D85}" dt="2023-03-01T01:41:38.309" v="920" actId="478"/>
          <ac:spMkLst>
            <pc:docMk/>
            <pc:sldMk cId="3474057671" sldId="1264"/>
            <ac:spMk id="3" creationId="{34A8B4F3-8386-76FD-A2B7-4F452C1BF882}"/>
          </ac:spMkLst>
        </pc:spChg>
        <pc:spChg chg="del">
          <ac:chgData name="萩原 秀明" userId="d7792d1e3cc3d7af" providerId="LiveId" clId="{844968FC-E862-4C90-9713-FC8905E18D85}" dt="2023-03-01T01:49:35.508" v="1312" actId="478"/>
          <ac:spMkLst>
            <pc:docMk/>
            <pc:sldMk cId="3474057671" sldId="1264"/>
            <ac:spMk id="4" creationId="{CC8EF407-8B73-CDC8-DFB3-D9D64C0536F8}"/>
          </ac:spMkLst>
        </pc:spChg>
        <pc:spChg chg="add mod">
          <ac:chgData name="萩原 秀明" userId="d7792d1e3cc3d7af" providerId="LiveId" clId="{844968FC-E862-4C90-9713-FC8905E18D85}" dt="2023-03-01T01:45:41.562" v="978" actId="14100"/>
          <ac:spMkLst>
            <pc:docMk/>
            <pc:sldMk cId="3474057671" sldId="1264"/>
            <ac:spMk id="5" creationId="{4C30D761-7ED9-C430-A552-203DC785920B}"/>
          </ac:spMkLst>
        </pc:spChg>
        <pc:spChg chg="add mod">
          <ac:chgData name="萩原 秀明" userId="d7792d1e3cc3d7af" providerId="LiveId" clId="{844968FC-E862-4C90-9713-FC8905E18D85}" dt="2023-03-01T01:47:54.137" v="1302" actId="20577"/>
          <ac:spMkLst>
            <pc:docMk/>
            <pc:sldMk cId="3474057671" sldId="1264"/>
            <ac:spMk id="6" creationId="{FC56246E-FA9E-4EEB-D746-DCF875EFC786}"/>
          </ac:spMkLst>
        </pc:spChg>
        <pc:spChg chg="add mod">
          <ac:chgData name="萩原 秀明" userId="d7792d1e3cc3d7af" providerId="LiveId" clId="{844968FC-E862-4C90-9713-FC8905E18D85}" dt="2023-03-01T01:51:04.978" v="1356" actId="692"/>
          <ac:spMkLst>
            <pc:docMk/>
            <pc:sldMk cId="3474057671" sldId="1264"/>
            <ac:spMk id="19" creationId="{746B601A-4E20-8A75-AA95-318464683414}"/>
          </ac:spMkLst>
        </pc:spChg>
        <pc:spChg chg="add mod">
          <ac:chgData name="萩原 秀明" userId="d7792d1e3cc3d7af" providerId="LiveId" clId="{844968FC-E862-4C90-9713-FC8905E18D85}" dt="2023-03-01T01:51:44.235" v="1401" actId="20577"/>
          <ac:spMkLst>
            <pc:docMk/>
            <pc:sldMk cId="3474057671" sldId="1264"/>
            <ac:spMk id="20" creationId="{05C665C6-ED4C-C162-23AD-C553CEB29F00}"/>
          </ac:spMkLst>
        </pc:spChg>
        <pc:picChg chg="add del mod">
          <ac:chgData name="萩原 秀明" userId="d7792d1e3cc3d7af" providerId="LiveId" clId="{844968FC-E862-4C90-9713-FC8905E18D85}" dt="2023-03-01T01:44:45.148" v="974" actId="478"/>
          <ac:picMkLst>
            <pc:docMk/>
            <pc:sldMk cId="3474057671" sldId="1264"/>
            <ac:picMk id="8" creationId="{76D56833-F75D-DBF5-83EC-DAE6D5CC9927}"/>
          </ac:picMkLst>
        </pc:picChg>
        <pc:picChg chg="add mod">
          <ac:chgData name="萩原 秀明" userId="d7792d1e3cc3d7af" providerId="LiveId" clId="{844968FC-E862-4C90-9713-FC8905E18D85}" dt="2023-03-01T01:48:26.072" v="1304" actId="1076"/>
          <ac:picMkLst>
            <pc:docMk/>
            <pc:sldMk cId="3474057671" sldId="1264"/>
            <ac:picMk id="10" creationId="{3543FBDC-5EF7-326A-BF64-D04AEFD2F4BC}"/>
          </ac:picMkLst>
        </pc:picChg>
        <pc:picChg chg="add mod">
          <ac:chgData name="萩原 秀明" userId="d7792d1e3cc3d7af" providerId="LiveId" clId="{844968FC-E862-4C90-9713-FC8905E18D85}" dt="2023-03-01T01:49:31.098" v="1311" actId="692"/>
          <ac:picMkLst>
            <pc:docMk/>
            <pc:sldMk cId="3474057671" sldId="1264"/>
            <ac:picMk id="12" creationId="{607FD8E3-4942-D271-AB51-E140EF7A12FE}"/>
          </ac:picMkLst>
        </pc:picChg>
        <pc:cxnChg chg="add mod">
          <ac:chgData name="萩原 秀明" userId="d7792d1e3cc3d7af" providerId="LiveId" clId="{844968FC-E862-4C90-9713-FC8905E18D85}" dt="2023-03-01T01:50:05.584" v="1333" actId="1036"/>
          <ac:cxnSpMkLst>
            <pc:docMk/>
            <pc:sldMk cId="3474057671" sldId="1264"/>
            <ac:cxnSpMk id="14" creationId="{5AFAA0D5-C423-FE8E-3A8A-AB1B7C7A6634}"/>
          </ac:cxnSpMkLst>
        </pc:cxnChg>
        <pc:cxnChg chg="add mod">
          <ac:chgData name="萩原 秀明" userId="d7792d1e3cc3d7af" providerId="LiveId" clId="{844968FC-E862-4C90-9713-FC8905E18D85}" dt="2023-03-01T01:50:22.719" v="1339" actId="692"/>
          <ac:cxnSpMkLst>
            <pc:docMk/>
            <pc:sldMk cId="3474057671" sldId="1264"/>
            <ac:cxnSpMk id="15" creationId="{6652CAB5-C32A-CC66-00B5-7502623743E6}"/>
          </ac:cxnSpMkLst>
        </pc:cxnChg>
        <pc:cxnChg chg="add del mod">
          <ac:chgData name="萩原 秀明" userId="d7792d1e3cc3d7af" providerId="LiveId" clId="{844968FC-E862-4C90-9713-FC8905E18D85}" dt="2023-03-01T01:50:45.808" v="1351" actId="478"/>
          <ac:cxnSpMkLst>
            <pc:docMk/>
            <pc:sldMk cId="3474057671" sldId="1264"/>
            <ac:cxnSpMk id="17" creationId="{C374D28F-086C-A9CD-6D20-A50613ABAF33}"/>
          </ac:cxnSpMkLst>
        </pc:cxnChg>
      </pc:sldChg>
    </pc:docChg>
  </pc:docChgLst>
  <pc:docChgLst>
    <pc:chgData name="萩原 秀明" userId="d7792d1e3cc3d7af" providerId="LiveId" clId="{D3DD168C-2837-4785-809D-5BFA02D9D411}"/>
    <pc:docChg chg="undo custSel addSld delSld modSld">
      <pc:chgData name="萩原 秀明" userId="d7792d1e3cc3d7af" providerId="LiveId" clId="{D3DD168C-2837-4785-809D-5BFA02D9D411}" dt="2023-03-31T06:16:40.198" v="6367" actId="20577"/>
      <pc:docMkLst>
        <pc:docMk/>
      </pc:docMkLst>
      <pc:sldChg chg="modSp mod">
        <pc:chgData name="萩原 秀明" userId="d7792d1e3cc3d7af" providerId="LiveId" clId="{D3DD168C-2837-4785-809D-5BFA02D9D411}" dt="2023-03-30T14:08:57.130" v="533" actId="20577"/>
        <pc:sldMkLst>
          <pc:docMk/>
          <pc:sldMk cId="0" sldId="256"/>
        </pc:sldMkLst>
        <pc:spChg chg="mod">
          <ac:chgData name="萩原 秀明" userId="d7792d1e3cc3d7af" providerId="LiveId" clId="{D3DD168C-2837-4785-809D-5BFA02D9D411}" dt="2023-03-30T14:08:57.130" v="533" actId="20577"/>
          <ac:spMkLst>
            <pc:docMk/>
            <pc:sldMk cId="0" sldId="256"/>
            <ac:spMk id="5" creationId="{00000000-0000-0000-0000-000000000000}"/>
          </ac:spMkLst>
        </pc:spChg>
        <pc:spChg chg="mod">
          <ac:chgData name="萩原 秀明" userId="d7792d1e3cc3d7af" providerId="LiveId" clId="{D3DD168C-2837-4785-809D-5BFA02D9D411}" dt="2023-03-30T14:05:26.102" v="23" actId="20577"/>
          <ac:spMkLst>
            <pc:docMk/>
            <pc:sldMk cId="0" sldId="256"/>
            <ac:spMk id="8" creationId="{ACE8E500-76DF-40EB-A6F5-3B642DA070AE}"/>
          </ac:spMkLst>
        </pc:spChg>
      </pc:sldChg>
      <pc:sldChg chg="modSp mod">
        <pc:chgData name="萩原 秀明" userId="d7792d1e3cc3d7af" providerId="LiveId" clId="{D3DD168C-2837-4785-809D-5BFA02D9D411}" dt="2023-03-30T14:25:20.996" v="747" actId="14100"/>
        <pc:sldMkLst>
          <pc:docMk/>
          <pc:sldMk cId="1382709094" sldId="1283"/>
        </pc:sldMkLst>
        <pc:spChg chg="mod">
          <ac:chgData name="萩原 秀明" userId="d7792d1e3cc3d7af" providerId="LiveId" clId="{D3DD168C-2837-4785-809D-5BFA02D9D411}" dt="2023-03-30T14:05:37.554" v="53" actId="20577"/>
          <ac:spMkLst>
            <pc:docMk/>
            <pc:sldMk cId="1382709094" sldId="1283"/>
            <ac:spMk id="5" creationId="{C9852A3B-16D9-1B10-3179-8C0D5CC1A00E}"/>
          </ac:spMkLst>
        </pc:spChg>
        <pc:spChg chg="mod">
          <ac:chgData name="萩原 秀明" userId="d7792d1e3cc3d7af" providerId="LiveId" clId="{D3DD168C-2837-4785-809D-5BFA02D9D411}" dt="2023-03-30T14:05:33.664" v="41" actId="20577"/>
          <ac:spMkLst>
            <pc:docMk/>
            <pc:sldMk cId="1382709094" sldId="1283"/>
            <ac:spMk id="7" creationId="{5850775B-2FBB-6E07-CF67-4302529D2C66}"/>
          </ac:spMkLst>
        </pc:spChg>
        <pc:spChg chg="mod">
          <ac:chgData name="萩原 秀明" userId="d7792d1e3cc3d7af" providerId="LiveId" clId="{D3DD168C-2837-4785-809D-5BFA02D9D411}" dt="2023-03-30T14:25:20.996" v="747" actId="14100"/>
          <ac:spMkLst>
            <pc:docMk/>
            <pc:sldMk cId="1382709094" sldId="1283"/>
            <ac:spMk id="9" creationId="{A421D312-D8F9-04B4-54F3-1B85BE3A72E3}"/>
          </ac:spMkLst>
        </pc:spChg>
      </pc:sldChg>
      <pc:sldChg chg="addSp delSp modSp mod">
        <pc:chgData name="萩原 秀明" userId="d7792d1e3cc3d7af" providerId="LiveId" clId="{D3DD168C-2837-4785-809D-5BFA02D9D411}" dt="2023-03-31T02:55:54.493" v="3797" actId="20577"/>
        <pc:sldMkLst>
          <pc:docMk/>
          <pc:sldMk cId="2852516774" sldId="1284"/>
        </pc:sldMkLst>
        <pc:spChg chg="mod">
          <ac:chgData name="萩原 秀明" userId="d7792d1e3cc3d7af" providerId="LiveId" clId="{D3DD168C-2837-4785-809D-5BFA02D9D411}" dt="2023-03-30T14:25:41.471" v="786" actId="20577"/>
          <ac:spMkLst>
            <pc:docMk/>
            <pc:sldMk cId="2852516774" sldId="1284"/>
            <ac:spMk id="2" creationId="{88D2EC75-D70B-78E4-EF9F-F76E50E563D1}"/>
          </ac:spMkLst>
        </pc:spChg>
        <pc:spChg chg="del">
          <ac:chgData name="萩原 秀明" userId="d7792d1e3cc3d7af" providerId="LiveId" clId="{D3DD168C-2837-4785-809D-5BFA02D9D411}" dt="2023-03-30T14:25:51.789" v="787" actId="478"/>
          <ac:spMkLst>
            <pc:docMk/>
            <pc:sldMk cId="2852516774" sldId="1284"/>
            <ac:spMk id="3" creationId="{AF6F0DBE-A62A-68BD-B173-C8C4B1E12E6E}"/>
          </ac:spMkLst>
        </pc:spChg>
        <pc:spChg chg="add del mod">
          <ac:chgData name="萩原 秀明" userId="d7792d1e3cc3d7af" providerId="LiveId" clId="{D3DD168C-2837-4785-809D-5BFA02D9D411}" dt="2023-03-30T14:35:42.243" v="1085" actId="21"/>
          <ac:spMkLst>
            <pc:docMk/>
            <pc:sldMk cId="2852516774" sldId="1284"/>
            <ac:spMk id="4" creationId="{F1F83A06-FC17-297C-7AF8-E7A4F8538544}"/>
          </ac:spMkLst>
        </pc:spChg>
        <pc:spChg chg="mod">
          <ac:chgData name="萩原 秀明" userId="d7792d1e3cc3d7af" providerId="LiveId" clId="{D3DD168C-2837-4785-809D-5BFA02D9D411}" dt="2023-03-30T14:25:34.765" v="764" actId="20577"/>
          <ac:spMkLst>
            <pc:docMk/>
            <pc:sldMk cId="2852516774" sldId="1284"/>
            <ac:spMk id="5" creationId="{2EE65BEE-016D-2A11-ADC8-6718886034C5}"/>
          </ac:spMkLst>
        </pc:spChg>
        <pc:spChg chg="del mod">
          <ac:chgData name="萩原 秀明" userId="d7792d1e3cc3d7af" providerId="LiveId" clId="{D3DD168C-2837-4785-809D-5BFA02D9D411}" dt="2023-03-30T14:35:42.243" v="1085" actId="21"/>
          <ac:spMkLst>
            <pc:docMk/>
            <pc:sldMk cId="2852516774" sldId="1284"/>
            <ac:spMk id="7" creationId="{F211FDEF-2296-E887-B825-4C57D7125794}"/>
          </ac:spMkLst>
        </pc:spChg>
        <pc:spChg chg="del">
          <ac:chgData name="萩原 秀明" userId="d7792d1e3cc3d7af" providerId="LiveId" clId="{D3DD168C-2837-4785-809D-5BFA02D9D411}" dt="2023-03-30T14:25:51.789" v="787" actId="478"/>
          <ac:spMkLst>
            <pc:docMk/>
            <pc:sldMk cId="2852516774" sldId="1284"/>
            <ac:spMk id="8" creationId="{3CDB3269-80A8-946D-A806-B59F437EEF24}"/>
          </ac:spMkLst>
        </pc:spChg>
        <pc:spChg chg="add del mod">
          <ac:chgData name="萩原 秀明" userId="d7792d1e3cc3d7af" providerId="LiveId" clId="{D3DD168C-2837-4785-809D-5BFA02D9D411}" dt="2023-03-30T14:35:42.243" v="1085" actId="21"/>
          <ac:spMkLst>
            <pc:docMk/>
            <pc:sldMk cId="2852516774" sldId="1284"/>
            <ac:spMk id="9" creationId="{5448A241-414E-60E5-5A7B-42C20E58275F}"/>
          </ac:spMkLst>
        </pc:spChg>
        <pc:spChg chg="del">
          <ac:chgData name="萩原 秀明" userId="d7792d1e3cc3d7af" providerId="LiveId" clId="{D3DD168C-2837-4785-809D-5BFA02D9D411}" dt="2023-03-30T14:25:51.789" v="787" actId="478"/>
          <ac:spMkLst>
            <pc:docMk/>
            <pc:sldMk cId="2852516774" sldId="1284"/>
            <ac:spMk id="11" creationId="{7AD9254A-0886-A3C6-4AAB-174366A8EED3}"/>
          </ac:spMkLst>
        </pc:spChg>
        <pc:spChg chg="add del mod">
          <ac:chgData name="萩原 秀明" userId="d7792d1e3cc3d7af" providerId="LiveId" clId="{D3DD168C-2837-4785-809D-5BFA02D9D411}" dt="2023-03-30T14:35:42.243" v="1085" actId="21"/>
          <ac:spMkLst>
            <pc:docMk/>
            <pc:sldMk cId="2852516774" sldId="1284"/>
            <ac:spMk id="14" creationId="{6830ED89-D44D-830A-68C7-65015EFFD92B}"/>
          </ac:spMkLst>
        </pc:spChg>
        <pc:spChg chg="del">
          <ac:chgData name="萩原 秀明" userId="d7792d1e3cc3d7af" providerId="LiveId" clId="{D3DD168C-2837-4785-809D-5BFA02D9D411}" dt="2023-03-30T14:25:51.789" v="787" actId="478"/>
          <ac:spMkLst>
            <pc:docMk/>
            <pc:sldMk cId="2852516774" sldId="1284"/>
            <ac:spMk id="16" creationId="{BE6CB450-5B77-9127-A331-8426E6E29442}"/>
          </ac:spMkLst>
        </pc:spChg>
        <pc:spChg chg="add mod">
          <ac:chgData name="萩原 秀明" userId="d7792d1e3cc3d7af" providerId="LiveId" clId="{D3DD168C-2837-4785-809D-5BFA02D9D411}" dt="2023-03-31T02:55:54.493" v="3797" actId="20577"/>
          <ac:spMkLst>
            <pc:docMk/>
            <pc:sldMk cId="2852516774" sldId="1284"/>
            <ac:spMk id="17" creationId="{137B1B10-4BE8-D15D-0428-8903C3453A2F}"/>
          </ac:spMkLst>
        </pc:spChg>
        <pc:spChg chg="add mod">
          <ac:chgData name="萩原 秀明" userId="d7792d1e3cc3d7af" providerId="LiveId" clId="{D3DD168C-2837-4785-809D-5BFA02D9D411}" dt="2023-03-30T14:49:01.352" v="1911" actId="20577"/>
          <ac:spMkLst>
            <pc:docMk/>
            <pc:sldMk cId="2852516774" sldId="1284"/>
            <ac:spMk id="20" creationId="{472D0B88-36B5-1B9B-42A8-2AAA70480F1D}"/>
          </ac:spMkLst>
        </pc:spChg>
        <pc:spChg chg="add mod">
          <ac:chgData name="萩原 秀明" userId="d7792d1e3cc3d7af" providerId="LiveId" clId="{D3DD168C-2837-4785-809D-5BFA02D9D411}" dt="2023-03-30T14:49:06.805" v="1925" actId="20577"/>
          <ac:spMkLst>
            <pc:docMk/>
            <pc:sldMk cId="2852516774" sldId="1284"/>
            <ac:spMk id="21" creationId="{D97267F5-C22A-4F79-504F-4AC19F96322B}"/>
          </ac:spMkLst>
        </pc:spChg>
        <pc:spChg chg="add mod">
          <ac:chgData name="萩原 秀明" userId="d7792d1e3cc3d7af" providerId="LiveId" clId="{D3DD168C-2837-4785-809D-5BFA02D9D411}" dt="2023-03-30T14:50:34.956" v="1927" actId="115"/>
          <ac:spMkLst>
            <pc:docMk/>
            <pc:sldMk cId="2852516774" sldId="1284"/>
            <ac:spMk id="22" creationId="{64B44635-9706-64AA-5943-F305A0092BAF}"/>
          </ac:spMkLst>
        </pc:spChg>
        <pc:spChg chg="add mod">
          <ac:chgData name="萩原 秀明" userId="d7792d1e3cc3d7af" providerId="LiveId" clId="{D3DD168C-2837-4785-809D-5BFA02D9D411}" dt="2023-03-30T14:52:41.520" v="1953"/>
          <ac:spMkLst>
            <pc:docMk/>
            <pc:sldMk cId="2852516774" sldId="1284"/>
            <ac:spMk id="23" creationId="{C65377D0-3356-2693-957A-C056818FFDD7}"/>
          </ac:spMkLst>
        </pc:spChg>
        <pc:picChg chg="del">
          <ac:chgData name="萩原 秀明" userId="d7792d1e3cc3d7af" providerId="LiveId" clId="{D3DD168C-2837-4785-809D-5BFA02D9D411}" dt="2023-03-30T14:25:51.789" v="787" actId="478"/>
          <ac:picMkLst>
            <pc:docMk/>
            <pc:sldMk cId="2852516774" sldId="1284"/>
            <ac:picMk id="10" creationId="{D7568F0E-D36A-5BFB-1A05-4815795908C8}"/>
          </ac:picMkLst>
        </pc:picChg>
        <pc:picChg chg="add del mod ord">
          <ac:chgData name="萩原 秀明" userId="d7792d1e3cc3d7af" providerId="LiveId" clId="{D3DD168C-2837-4785-809D-5BFA02D9D411}" dt="2023-03-30T14:35:42.243" v="1085" actId="21"/>
          <ac:picMkLst>
            <pc:docMk/>
            <pc:sldMk cId="2852516774" sldId="1284"/>
            <ac:picMk id="13" creationId="{4C1FCE48-A8D7-6010-0FEC-DC3ABFF73FAE}"/>
          </ac:picMkLst>
        </pc:picChg>
        <pc:picChg chg="del">
          <ac:chgData name="萩原 秀明" userId="d7792d1e3cc3d7af" providerId="LiveId" clId="{D3DD168C-2837-4785-809D-5BFA02D9D411}" dt="2023-03-30T14:25:51.789" v="787" actId="478"/>
          <ac:picMkLst>
            <pc:docMk/>
            <pc:sldMk cId="2852516774" sldId="1284"/>
            <ac:picMk id="15" creationId="{6BB5ED57-72F4-DDDD-ACA6-90AC5DCC0E18}"/>
          </ac:picMkLst>
        </pc:picChg>
        <pc:picChg chg="add mod">
          <ac:chgData name="萩原 秀明" userId="d7792d1e3cc3d7af" providerId="LiveId" clId="{D3DD168C-2837-4785-809D-5BFA02D9D411}" dt="2023-03-30T14:48:36.249" v="1885" actId="1035"/>
          <ac:picMkLst>
            <pc:docMk/>
            <pc:sldMk cId="2852516774" sldId="1284"/>
            <ac:picMk id="19" creationId="{33FBF108-30F7-7303-E9BC-1D87C68D8A5E}"/>
          </ac:picMkLst>
        </pc:picChg>
      </pc:sldChg>
      <pc:sldChg chg="del">
        <pc:chgData name="萩原 秀明" userId="d7792d1e3cc3d7af" providerId="LiveId" clId="{D3DD168C-2837-4785-809D-5BFA02D9D411}" dt="2023-03-30T15:21:23.168" v="3767" actId="47"/>
        <pc:sldMkLst>
          <pc:docMk/>
          <pc:sldMk cId="914253627" sldId="1285"/>
        </pc:sldMkLst>
      </pc:sldChg>
      <pc:sldChg chg="del">
        <pc:chgData name="萩原 秀明" userId="d7792d1e3cc3d7af" providerId="LiveId" clId="{D3DD168C-2837-4785-809D-5BFA02D9D411}" dt="2023-03-30T15:21:23.168" v="3767" actId="47"/>
        <pc:sldMkLst>
          <pc:docMk/>
          <pc:sldMk cId="3802378171" sldId="1286"/>
        </pc:sldMkLst>
      </pc:sldChg>
      <pc:sldChg chg="del">
        <pc:chgData name="萩原 秀明" userId="d7792d1e3cc3d7af" providerId="LiveId" clId="{D3DD168C-2837-4785-809D-5BFA02D9D411}" dt="2023-03-30T15:21:23.168" v="3767" actId="47"/>
        <pc:sldMkLst>
          <pc:docMk/>
          <pc:sldMk cId="3864022337" sldId="1287"/>
        </pc:sldMkLst>
      </pc:sldChg>
      <pc:sldChg chg="del">
        <pc:chgData name="萩原 秀明" userId="d7792d1e3cc3d7af" providerId="LiveId" clId="{D3DD168C-2837-4785-809D-5BFA02D9D411}" dt="2023-03-30T15:21:23.168" v="3767" actId="47"/>
        <pc:sldMkLst>
          <pc:docMk/>
          <pc:sldMk cId="4044752739" sldId="1288"/>
        </pc:sldMkLst>
      </pc:sldChg>
      <pc:sldChg chg="del">
        <pc:chgData name="萩原 秀明" userId="d7792d1e3cc3d7af" providerId="LiveId" clId="{D3DD168C-2837-4785-809D-5BFA02D9D411}" dt="2023-03-30T15:21:23.168" v="3767" actId="47"/>
        <pc:sldMkLst>
          <pc:docMk/>
          <pc:sldMk cId="1172986627" sldId="1289"/>
        </pc:sldMkLst>
      </pc:sldChg>
      <pc:sldChg chg="del">
        <pc:chgData name="萩原 秀明" userId="d7792d1e3cc3d7af" providerId="LiveId" clId="{D3DD168C-2837-4785-809D-5BFA02D9D411}" dt="2023-03-30T15:21:23.168" v="3767" actId="47"/>
        <pc:sldMkLst>
          <pc:docMk/>
          <pc:sldMk cId="2922554069" sldId="1290"/>
        </pc:sldMkLst>
      </pc:sldChg>
      <pc:sldChg chg="del">
        <pc:chgData name="萩原 秀明" userId="d7792d1e3cc3d7af" providerId="LiveId" clId="{D3DD168C-2837-4785-809D-5BFA02D9D411}" dt="2023-03-30T15:21:23.168" v="3767" actId="47"/>
        <pc:sldMkLst>
          <pc:docMk/>
          <pc:sldMk cId="662746749" sldId="1291"/>
        </pc:sldMkLst>
      </pc:sldChg>
      <pc:sldChg chg="del">
        <pc:chgData name="萩原 秀明" userId="d7792d1e3cc3d7af" providerId="LiveId" clId="{D3DD168C-2837-4785-809D-5BFA02D9D411}" dt="2023-03-30T15:21:23.168" v="3767" actId="47"/>
        <pc:sldMkLst>
          <pc:docMk/>
          <pc:sldMk cId="836390168" sldId="1292"/>
        </pc:sldMkLst>
      </pc:sldChg>
      <pc:sldChg chg="addSp delSp modSp new mod">
        <pc:chgData name="萩原 秀明" userId="d7792d1e3cc3d7af" providerId="LiveId" clId="{D3DD168C-2837-4785-809D-5BFA02D9D411}" dt="2023-03-31T02:56:16.615" v="3805" actId="20577"/>
        <pc:sldMkLst>
          <pc:docMk/>
          <pc:sldMk cId="2319931174" sldId="1293"/>
        </pc:sldMkLst>
        <pc:spChg chg="mod">
          <ac:chgData name="萩原 秀明" userId="d7792d1e3cc3d7af" providerId="LiveId" clId="{D3DD168C-2837-4785-809D-5BFA02D9D411}" dt="2023-03-30T15:10:34.290" v="2830"/>
          <ac:spMkLst>
            <pc:docMk/>
            <pc:sldMk cId="2319931174" sldId="1293"/>
            <ac:spMk id="2" creationId="{F355D445-50D3-B42A-5ACF-04B0CF46DA60}"/>
          </ac:spMkLst>
        </pc:spChg>
        <pc:spChg chg="add mod">
          <ac:chgData name="萩原 秀明" userId="d7792d1e3cc3d7af" providerId="LiveId" clId="{D3DD168C-2837-4785-809D-5BFA02D9D411}" dt="2023-03-31T02:56:16.615" v="3805" actId="20577"/>
          <ac:spMkLst>
            <pc:docMk/>
            <pc:sldMk cId="2319931174" sldId="1293"/>
            <ac:spMk id="3" creationId="{0AF83FBF-0EDC-B0AA-1656-549DD9C870AD}"/>
          </ac:spMkLst>
        </pc:spChg>
        <pc:spChg chg="del">
          <ac:chgData name="萩原 秀明" userId="d7792d1e3cc3d7af" providerId="LiveId" clId="{D3DD168C-2837-4785-809D-5BFA02D9D411}" dt="2023-03-30T14:35:49.996" v="1112" actId="478"/>
          <ac:spMkLst>
            <pc:docMk/>
            <pc:sldMk cId="2319931174" sldId="1293"/>
            <ac:spMk id="3" creationId="{0D45DB7B-3781-EED9-71B0-301366260AC8}"/>
          </ac:spMkLst>
        </pc:spChg>
        <pc:spChg chg="del">
          <ac:chgData name="萩原 秀明" userId="d7792d1e3cc3d7af" providerId="LiveId" clId="{D3DD168C-2837-4785-809D-5BFA02D9D411}" dt="2023-03-30T15:14:24.144" v="3385" actId="478"/>
          <ac:spMkLst>
            <pc:docMk/>
            <pc:sldMk cId="2319931174" sldId="1293"/>
            <ac:spMk id="4" creationId="{9C8576D7-492B-3A7B-3F74-3C9D31C642BC}"/>
          </ac:spMkLst>
        </pc:spChg>
        <pc:spChg chg="add mod">
          <ac:chgData name="萩原 秀明" userId="d7792d1e3cc3d7af" providerId="LiveId" clId="{D3DD168C-2837-4785-809D-5BFA02D9D411}" dt="2023-03-30T14:35:47.353" v="1111" actId="1035"/>
          <ac:spMkLst>
            <pc:docMk/>
            <pc:sldMk cId="2319931174" sldId="1293"/>
            <ac:spMk id="5" creationId="{344761E8-DDB9-FDBF-0F66-D0B150C9E9B5}"/>
          </ac:spMkLst>
        </pc:spChg>
        <pc:spChg chg="add mod">
          <ac:chgData name="萩原 秀明" userId="d7792d1e3cc3d7af" providerId="LiveId" clId="{D3DD168C-2837-4785-809D-5BFA02D9D411}" dt="2023-03-30T15:14:05.506" v="3372" actId="20577"/>
          <ac:spMkLst>
            <pc:docMk/>
            <pc:sldMk cId="2319931174" sldId="1293"/>
            <ac:spMk id="6" creationId="{AE452C9A-6E7F-6AC6-B4A1-BCBA8825A05E}"/>
          </ac:spMkLst>
        </pc:spChg>
        <pc:spChg chg="add mod">
          <ac:chgData name="萩原 秀明" userId="d7792d1e3cc3d7af" providerId="LiveId" clId="{D3DD168C-2837-4785-809D-5BFA02D9D411}" dt="2023-03-30T15:16:13.804" v="3403"/>
          <ac:spMkLst>
            <pc:docMk/>
            <pc:sldMk cId="2319931174" sldId="1293"/>
            <ac:spMk id="7" creationId="{C17564E0-B8A0-5207-51ED-33CFA448353D}"/>
          </ac:spMkLst>
        </pc:spChg>
        <pc:spChg chg="add mod">
          <ac:chgData name="萩原 秀明" userId="d7792d1e3cc3d7af" providerId="LiveId" clId="{D3DD168C-2837-4785-809D-5BFA02D9D411}" dt="2023-03-30T15:19:03.794" v="3633" actId="20577"/>
          <ac:spMkLst>
            <pc:docMk/>
            <pc:sldMk cId="2319931174" sldId="1293"/>
            <ac:spMk id="9" creationId="{F2E8F0FE-0BD6-DCC8-8BE9-21CE3C2C6E4C}"/>
          </ac:spMkLst>
        </pc:spChg>
        <pc:picChg chg="add mod">
          <ac:chgData name="萩原 秀明" userId="d7792d1e3cc3d7af" providerId="LiveId" clId="{D3DD168C-2837-4785-809D-5BFA02D9D411}" dt="2023-03-30T14:35:52.851" v="1125" actId="1036"/>
          <ac:picMkLst>
            <pc:docMk/>
            <pc:sldMk cId="2319931174" sldId="1293"/>
            <ac:picMk id="8" creationId="{69DFA2DD-5B6F-BB45-E925-D717E88A2F90}"/>
          </ac:picMkLst>
        </pc:picChg>
      </pc:sldChg>
      <pc:sldChg chg="addSp delSp modSp new mod">
        <pc:chgData name="萩原 秀明" userId="d7792d1e3cc3d7af" providerId="LiveId" clId="{D3DD168C-2837-4785-809D-5BFA02D9D411}" dt="2023-03-31T02:55:44.890" v="3779" actId="6549"/>
        <pc:sldMkLst>
          <pc:docMk/>
          <pc:sldMk cId="2922419753" sldId="1294"/>
        </pc:sldMkLst>
        <pc:spChg chg="mod">
          <ac:chgData name="萩原 秀明" userId="d7792d1e3cc3d7af" providerId="LiveId" clId="{D3DD168C-2837-4785-809D-5BFA02D9D411}" dt="2023-03-30T14:55:23.539" v="1983" actId="20577"/>
          <ac:spMkLst>
            <pc:docMk/>
            <pc:sldMk cId="2922419753" sldId="1294"/>
            <ac:spMk id="2" creationId="{7E89CCE3-97D1-D593-837A-80D124F2E08E}"/>
          </ac:spMkLst>
        </pc:spChg>
        <pc:spChg chg="del">
          <ac:chgData name="萩原 秀明" userId="d7792d1e3cc3d7af" providerId="LiveId" clId="{D3DD168C-2837-4785-809D-5BFA02D9D411}" dt="2023-03-30T14:52:12.371" v="1945" actId="478"/>
          <ac:spMkLst>
            <pc:docMk/>
            <pc:sldMk cId="2922419753" sldId="1294"/>
            <ac:spMk id="3" creationId="{0210BBD5-D94F-790A-0A3C-DBA268864975}"/>
          </ac:spMkLst>
        </pc:spChg>
        <pc:spChg chg="del">
          <ac:chgData name="萩原 秀明" userId="d7792d1e3cc3d7af" providerId="LiveId" clId="{D3DD168C-2837-4785-809D-5BFA02D9D411}" dt="2023-03-30T14:53:50.455" v="1965" actId="478"/>
          <ac:spMkLst>
            <pc:docMk/>
            <pc:sldMk cId="2922419753" sldId="1294"/>
            <ac:spMk id="4" creationId="{18E791B7-0B09-9CE9-A59D-030820BAC6F8}"/>
          </ac:spMkLst>
        </pc:spChg>
        <pc:spChg chg="add mod">
          <ac:chgData name="萩原 秀明" userId="d7792d1e3cc3d7af" providerId="LiveId" clId="{D3DD168C-2837-4785-809D-5BFA02D9D411}" dt="2023-03-31T02:55:44.890" v="3779" actId="6549"/>
          <ac:spMkLst>
            <pc:docMk/>
            <pc:sldMk cId="2922419753" sldId="1294"/>
            <ac:spMk id="5" creationId="{54370567-BE0F-C16D-B623-8CFA26B6EC15}"/>
          </ac:spMkLst>
        </pc:spChg>
        <pc:spChg chg="add mod">
          <ac:chgData name="萩原 秀明" userId="d7792d1e3cc3d7af" providerId="LiveId" clId="{D3DD168C-2837-4785-809D-5BFA02D9D411}" dt="2023-03-30T14:53:20.199" v="1960"/>
          <ac:spMkLst>
            <pc:docMk/>
            <pc:sldMk cId="2922419753" sldId="1294"/>
            <ac:spMk id="10" creationId="{CE061506-B76A-5F7F-14EA-71241F8A8246}"/>
          </ac:spMkLst>
        </pc:spChg>
        <pc:spChg chg="add del">
          <ac:chgData name="萩原 秀明" userId="d7792d1e3cc3d7af" providerId="LiveId" clId="{D3DD168C-2837-4785-809D-5BFA02D9D411}" dt="2023-03-30T14:53:12.478" v="1959"/>
          <ac:spMkLst>
            <pc:docMk/>
            <pc:sldMk cId="2922419753" sldId="1294"/>
            <ac:spMk id="11" creationId="{FC154489-4043-E6FE-0DF9-7D2D5049DDE3}"/>
          </ac:spMkLst>
        </pc:spChg>
        <pc:spChg chg="add mod">
          <ac:chgData name="萩原 秀明" userId="d7792d1e3cc3d7af" providerId="LiveId" clId="{D3DD168C-2837-4785-809D-5BFA02D9D411}" dt="2023-03-30T14:53:48.667" v="1964" actId="14100"/>
          <ac:spMkLst>
            <pc:docMk/>
            <pc:sldMk cId="2922419753" sldId="1294"/>
            <ac:spMk id="12" creationId="{4C95262B-FF68-BE95-8ABC-98B611410A82}"/>
          </ac:spMkLst>
        </pc:spChg>
        <pc:spChg chg="add mod">
          <ac:chgData name="萩原 秀明" userId="d7792d1e3cc3d7af" providerId="LiveId" clId="{D3DD168C-2837-4785-809D-5BFA02D9D411}" dt="2023-03-30T14:55:09.871" v="1968"/>
          <ac:spMkLst>
            <pc:docMk/>
            <pc:sldMk cId="2922419753" sldId="1294"/>
            <ac:spMk id="13" creationId="{98A50816-BC32-C75C-A33C-FB04815E799F}"/>
          </ac:spMkLst>
        </pc:spChg>
        <pc:spChg chg="add mod">
          <ac:chgData name="萩原 秀明" userId="d7792d1e3cc3d7af" providerId="LiveId" clId="{D3DD168C-2837-4785-809D-5BFA02D9D411}" dt="2023-03-30T14:57:01.084" v="2354" actId="20577"/>
          <ac:spMkLst>
            <pc:docMk/>
            <pc:sldMk cId="2922419753" sldId="1294"/>
            <ac:spMk id="14" creationId="{551EFBBF-5C68-AD76-B60C-F88A4B6D5729}"/>
          </ac:spMkLst>
        </pc:spChg>
        <pc:spChg chg="add mod">
          <ac:chgData name="萩原 秀明" userId="d7792d1e3cc3d7af" providerId="LiveId" clId="{D3DD168C-2837-4785-809D-5BFA02D9D411}" dt="2023-03-30T15:09:25.860" v="2829" actId="1036"/>
          <ac:spMkLst>
            <pc:docMk/>
            <pc:sldMk cId="2922419753" sldId="1294"/>
            <ac:spMk id="15" creationId="{000598B8-F1A8-680F-06B6-8AB1DB1962EE}"/>
          </ac:spMkLst>
        </pc:spChg>
        <pc:spChg chg="add mod">
          <ac:chgData name="萩原 秀明" userId="d7792d1e3cc3d7af" providerId="LiveId" clId="{D3DD168C-2837-4785-809D-5BFA02D9D411}" dt="2023-03-30T15:12:36.647" v="3058" actId="20577"/>
          <ac:spMkLst>
            <pc:docMk/>
            <pc:sldMk cId="2922419753" sldId="1294"/>
            <ac:spMk id="16" creationId="{D670A8C4-91EB-153A-F31D-C171009058EB}"/>
          </ac:spMkLst>
        </pc:spChg>
        <pc:picChg chg="add del">
          <ac:chgData name="萩原 秀明" userId="d7792d1e3cc3d7af" providerId="LiveId" clId="{D3DD168C-2837-4785-809D-5BFA02D9D411}" dt="2023-03-30T14:52:16.757" v="1947" actId="478"/>
          <ac:picMkLst>
            <pc:docMk/>
            <pc:sldMk cId="2922419753" sldId="1294"/>
            <ac:picMk id="7" creationId="{150D85CB-AAFA-DB19-7286-74A011E15FAE}"/>
          </ac:picMkLst>
        </pc:picChg>
        <pc:picChg chg="add mod">
          <ac:chgData name="萩原 秀明" userId="d7792d1e3cc3d7af" providerId="LiveId" clId="{D3DD168C-2837-4785-809D-5BFA02D9D411}" dt="2023-03-30T14:52:56.136" v="1956" actId="692"/>
          <ac:picMkLst>
            <pc:docMk/>
            <pc:sldMk cId="2922419753" sldId="1294"/>
            <ac:picMk id="9" creationId="{1DBFF4CF-2D59-D685-17ED-675D86BC643C}"/>
          </ac:picMkLst>
        </pc:picChg>
      </pc:sldChg>
      <pc:sldChg chg="addSp delSp modSp new mod">
        <pc:chgData name="萩原 秀明" userId="d7792d1e3cc3d7af" providerId="LiveId" clId="{D3DD168C-2837-4785-809D-5BFA02D9D411}" dt="2023-03-31T03:01:47.121" v="4004"/>
        <pc:sldMkLst>
          <pc:docMk/>
          <pc:sldMk cId="1090904951" sldId="1295"/>
        </pc:sldMkLst>
        <pc:spChg chg="mod">
          <ac:chgData name="萩原 秀明" userId="d7792d1e3cc3d7af" providerId="LiveId" clId="{D3DD168C-2837-4785-809D-5BFA02D9D411}" dt="2023-03-30T15:19:54.879" v="3705" actId="20577"/>
          <ac:spMkLst>
            <pc:docMk/>
            <pc:sldMk cId="1090904951" sldId="1295"/>
            <ac:spMk id="2" creationId="{8F01ABBD-13ED-392F-2D94-775962EB5E0C}"/>
          </ac:spMkLst>
        </pc:spChg>
        <pc:spChg chg="del">
          <ac:chgData name="萩原 秀明" userId="d7792d1e3cc3d7af" providerId="LiveId" clId="{D3DD168C-2837-4785-809D-5BFA02D9D411}" dt="2023-03-30T15:19:14.619" v="3635" actId="478"/>
          <ac:spMkLst>
            <pc:docMk/>
            <pc:sldMk cId="1090904951" sldId="1295"/>
            <ac:spMk id="3" creationId="{8F7D3FB3-6691-4F69-60F1-39218736CF00}"/>
          </ac:spMkLst>
        </pc:spChg>
        <pc:spChg chg="del">
          <ac:chgData name="萩原 秀明" userId="d7792d1e3cc3d7af" providerId="LiveId" clId="{D3DD168C-2837-4785-809D-5BFA02D9D411}" dt="2023-03-31T02:57:22.482" v="3809" actId="478"/>
          <ac:spMkLst>
            <pc:docMk/>
            <pc:sldMk cId="1090904951" sldId="1295"/>
            <ac:spMk id="4" creationId="{1336D75F-4688-3B66-9C22-06EE858E1FBE}"/>
          </ac:spMkLst>
        </pc:spChg>
        <pc:spChg chg="add mod">
          <ac:chgData name="萩原 秀明" userId="d7792d1e3cc3d7af" providerId="LiveId" clId="{D3DD168C-2837-4785-809D-5BFA02D9D411}" dt="2023-03-30T15:19:44.816" v="3682" actId="20577"/>
          <ac:spMkLst>
            <pc:docMk/>
            <pc:sldMk cId="1090904951" sldId="1295"/>
            <ac:spMk id="5" creationId="{AE49BB72-0CFE-BE22-0C94-B38BE16056B7}"/>
          </ac:spMkLst>
        </pc:spChg>
        <pc:spChg chg="add mod">
          <ac:chgData name="萩原 秀明" userId="d7792d1e3cc3d7af" providerId="LiveId" clId="{D3DD168C-2837-4785-809D-5BFA02D9D411}" dt="2023-03-31T02:57:49.350" v="3822" actId="20577"/>
          <ac:spMkLst>
            <pc:docMk/>
            <pc:sldMk cId="1090904951" sldId="1295"/>
            <ac:spMk id="7" creationId="{DC9EA82E-F8D7-A292-D89F-B4A2BC3B5DEF}"/>
          </ac:spMkLst>
        </pc:spChg>
        <pc:spChg chg="add mod">
          <ac:chgData name="萩原 秀明" userId="d7792d1e3cc3d7af" providerId="LiveId" clId="{D3DD168C-2837-4785-809D-5BFA02D9D411}" dt="2023-03-31T02:58:29.313" v="3911" actId="20577"/>
          <ac:spMkLst>
            <pc:docMk/>
            <pc:sldMk cId="1090904951" sldId="1295"/>
            <ac:spMk id="8" creationId="{9D8422F7-94C8-CBEF-9604-0621407EC6AE}"/>
          </ac:spMkLst>
        </pc:spChg>
        <pc:spChg chg="add mod">
          <ac:chgData name="萩原 秀明" userId="d7792d1e3cc3d7af" providerId="LiveId" clId="{D3DD168C-2837-4785-809D-5BFA02D9D411}" dt="2023-03-31T02:59:19.876" v="3980" actId="20577"/>
          <ac:spMkLst>
            <pc:docMk/>
            <pc:sldMk cId="1090904951" sldId="1295"/>
            <ac:spMk id="9" creationId="{FE868792-D233-9274-D35F-5FA987722D60}"/>
          </ac:spMkLst>
        </pc:spChg>
        <pc:spChg chg="add mod">
          <ac:chgData name="萩原 秀明" userId="d7792d1e3cc3d7af" providerId="LiveId" clId="{D3DD168C-2837-4785-809D-5BFA02D9D411}" dt="2023-03-31T03:01:47.121" v="4004"/>
          <ac:spMkLst>
            <pc:docMk/>
            <pc:sldMk cId="1090904951" sldId="1295"/>
            <ac:spMk id="10" creationId="{778CE9BE-9250-3E55-46E3-FA4A1D10303D}"/>
          </ac:spMkLst>
        </pc:spChg>
        <pc:picChg chg="add mod">
          <ac:chgData name="萩原 秀明" userId="d7792d1e3cc3d7af" providerId="LiveId" clId="{D3DD168C-2837-4785-809D-5BFA02D9D411}" dt="2023-03-31T02:57:35.585" v="3816" actId="1037"/>
          <ac:picMkLst>
            <pc:docMk/>
            <pc:sldMk cId="1090904951" sldId="1295"/>
            <ac:picMk id="6" creationId="{CCC00E15-5015-E1F6-521A-87E9ED2B36A0}"/>
          </ac:picMkLst>
        </pc:picChg>
      </pc:sldChg>
      <pc:sldChg chg="addSp delSp modSp new mod">
        <pc:chgData name="萩原 秀明" userId="d7792d1e3cc3d7af" providerId="LiveId" clId="{D3DD168C-2837-4785-809D-5BFA02D9D411}" dt="2023-03-31T03:21:10.788" v="4275" actId="20577"/>
        <pc:sldMkLst>
          <pc:docMk/>
          <pc:sldMk cId="3582699121" sldId="1296"/>
        </pc:sldMkLst>
        <pc:spChg chg="mod">
          <ac:chgData name="萩原 秀明" userId="d7792d1e3cc3d7af" providerId="LiveId" clId="{D3DD168C-2837-4785-809D-5BFA02D9D411}" dt="2023-03-30T15:20:46.948" v="3766" actId="20577"/>
          <ac:spMkLst>
            <pc:docMk/>
            <pc:sldMk cId="3582699121" sldId="1296"/>
            <ac:spMk id="2" creationId="{A8D6C34C-8A8C-EA58-D9A6-6738B629887F}"/>
          </ac:spMkLst>
        </pc:spChg>
        <pc:spChg chg="del">
          <ac:chgData name="萩原 秀明" userId="d7792d1e3cc3d7af" providerId="LiveId" clId="{D3DD168C-2837-4785-809D-5BFA02D9D411}" dt="2023-03-30T15:20:40.802" v="3745" actId="478"/>
          <ac:spMkLst>
            <pc:docMk/>
            <pc:sldMk cId="3582699121" sldId="1296"/>
            <ac:spMk id="3" creationId="{0756568E-A403-B091-7859-0AF298BDD4A4}"/>
          </ac:spMkLst>
        </pc:spChg>
        <pc:spChg chg="del">
          <ac:chgData name="萩原 秀明" userId="d7792d1e3cc3d7af" providerId="LiveId" clId="{D3DD168C-2837-4785-809D-5BFA02D9D411}" dt="2023-03-31T03:05:57.897" v="4009" actId="478"/>
          <ac:spMkLst>
            <pc:docMk/>
            <pc:sldMk cId="3582699121" sldId="1296"/>
            <ac:spMk id="4" creationId="{0A1D79FA-C3DA-B457-99E0-83F0A8429B89}"/>
          </ac:spMkLst>
        </pc:spChg>
        <pc:spChg chg="add mod">
          <ac:chgData name="萩原 秀明" userId="d7792d1e3cc3d7af" providerId="LiveId" clId="{D3DD168C-2837-4785-809D-5BFA02D9D411}" dt="2023-03-30T15:20:38.219" v="3744" actId="20577"/>
          <ac:spMkLst>
            <pc:docMk/>
            <pc:sldMk cId="3582699121" sldId="1296"/>
            <ac:spMk id="5" creationId="{EFFB297D-3520-E5D4-E5DD-389255646DBD}"/>
          </ac:spMkLst>
        </pc:spChg>
        <pc:spChg chg="add mod">
          <ac:chgData name="萩原 秀明" userId="d7792d1e3cc3d7af" providerId="LiveId" clId="{D3DD168C-2837-4785-809D-5BFA02D9D411}" dt="2023-03-31T03:06:26.534" v="4071" actId="20577"/>
          <ac:spMkLst>
            <pc:docMk/>
            <pc:sldMk cId="3582699121" sldId="1296"/>
            <ac:spMk id="7" creationId="{1257C7E1-46C3-7D2C-47D4-15B3AAFBF349}"/>
          </ac:spMkLst>
        </pc:spChg>
        <pc:spChg chg="add mod">
          <ac:chgData name="萩原 秀明" userId="d7792d1e3cc3d7af" providerId="LiveId" clId="{D3DD168C-2837-4785-809D-5BFA02D9D411}" dt="2023-03-31T03:21:08.338" v="4274" actId="20577"/>
          <ac:spMkLst>
            <pc:docMk/>
            <pc:sldMk cId="3582699121" sldId="1296"/>
            <ac:spMk id="8" creationId="{C8C013AA-59F0-44D3-919F-55E2E356837A}"/>
          </ac:spMkLst>
        </pc:spChg>
        <pc:spChg chg="add mod">
          <ac:chgData name="萩原 秀明" userId="d7792d1e3cc3d7af" providerId="LiveId" clId="{D3DD168C-2837-4785-809D-5BFA02D9D411}" dt="2023-03-31T03:21:10.788" v="4275" actId="20577"/>
          <ac:spMkLst>
            <pc:docMk/>
            <pc:sldMk cId="3582699121" sldId="1296"/>
            <ac:spMk id="9" creationId="{8AF5B4D4-2348-C7D2-2BAF-1B6EC1CA69F8}"/>
          </ac:spMkLst>
        </pc:spChg>
        <pc:spChg chg="add mod">
          <ac:chgData name="萩原 秀明" userId="d7792d1e3cc3d7af" providerId="LiveId" clId="{D3DD168C-2837-4785-809D-5BFA02D9D411}" dt="2023-03-31T03:08:54.291" v="4087" actId="1076"/>
          <ac:spMkLst>
            <pc:docMk/>
            <pc:sldMk cId="3582699121" sldId="1296"/>
            <ac:spMk id="10" creationId="{8AE36384-218A-ED1A-F532-B91989724F61}"/>
          </ac:spMkLst>
        </pc:spChg>
        <pc:picChg chg="add mod">
          <ac:chgData name="萩原 秀明" userId="d7792d1e3cc3d7af" providerId="LiveId" clId="{D3DD168C-2837-4785-809D-5BFA02D9D411}" dt="2023-03-31T03:06:41.501" v="4081" actId="14100"/>
          <ac:picMkLst>
            <pc:docMk/>
            <pc:sldMk cId="3582699121" sldId="1296"/>
            <ac:picMk id="6" creationId="{C8EE03E3-BF54-E173-484A-F4660944435F}"/>
          </ac:picMkLst>
        </pc:picChg>
      </pc:sldChg>
      <pc:sldChg chg="addSp delSp modSp new mod">
        <pc:chgData name="萩原 秀明" userId="d7792d1e3cc3d7af" providerId="LiveId" clId="{D3DD168C-2837-4785-809D-5BFA02D9D411}" dt="2023-03-31T03:24:52.740" v="4277" actId="22"/>
        <pc:sldMkLst>
          <pc:docMk/>
          <pc:sldMk cId="3573093269" sldId="1297"/>
        </pc:sldMkLst>
        <pc:spChg chg="mod">
          <ac:chgData name="萩原 秀明" userId="d7792d1e3cc3d7af" providerId="LiveId" clId="{D3DD168C-2837-4785-809D-5BFA02D9D411}" dt="2023-03-31T03:13:12.671" v="4126"/>
          <ac:spMkLst>
            <pc:docMk/>
            <pc:sldMk cId="3573093269" sldId="1297"/>
            <ac:spMk id="2" creationId="{B39FA495-DB32-B906-2102-04666DA7FBEC}"/>
          </ac:spMkLst>
        </pc:spChg>
        <pc:spChg chg="del">
          <ac:chgData name="萩原 秀明" userId="d7792d1e3cc3d7af" providerId="LiveId" clId="{D3DD168C-2837-4785-809D-5BFA02D9D411}" dt="2023-03-31T03:12:14.307" v="4089" actId="478"/>
          <ac:spMkLst>
            <pc:docMk/>
            <pc:sldMk cId="3573093269" sldId="1297"/>
            <ac:spMk id="3" creationId="{7C8B8579-2E44-1972-48AD-89AED815FA5D}"/>
          </ac:spMkLst>
        </pc:spChg>
        <pc:spChg chg="del mod">
          <ac:chgData name="萩原 秀明" userId="d7792d1e3cc3d7af" providerId="LiveId" clId="{D3DD168C-2837-4785-809D-5BFA02D9D411}" dt="2023-03-31T03:18:51.976" v="4253" actId="478"/>
          <ac:spMkLst>
            <pc:docMk/>
            <pc:sldMk cId="3573093269" sldId="1297"/>
            <ac:spMk id="4" creationId="{D39035A9-260F-017F-9CF9-22FBD9E4665B}"/>
          </ac:spMkLst>
        </pc:spChg>
        <pc:spChg chg="add mod">
          <ac:chgData name="萩原 秀明" userId="d7792d1e3cc3d7af" providerId="LiveId" clId="{D3DD168C-2837-4785-809D-5BFA02D9D411}" dt="2023-03-31T03:12:59.995" v="4125"/>
          <ac:spMkLst>
            <pc:docMk/>
            <pc:sldMk cId="3573093269" sldId="1297"/>
            <ac:spMk id="5" creationId="{0F5B9206-CA6D-8B80-6261-60B36ABC686A}"/>
          </ac:spMkLst>
        </pc:spChg>
        <pc:spChg chg="add mod">
          <ac:chgData name="萩原 秀明" userId="d7792d1e3cc3d7af" providerId="LiveId" clId="{D3DD168C-2837-4785-809D-5BFA02D9D411}" dt="2023-03-31T03:14:56.046" v="4250" actId="20577"/>
          <ac:spMkLst>
            <pc:docMk/>
            <pc:sldMk cId="3573093269" sldId="1297"/>
            <ac:spMk id="8" creationId="{1A9ED924-2588-5CC0-F776-A552D41C3BF3}"/>
          </ac:spMkLst>
        </pc:spChg>
        <pc:spChg chg="add mod">
          <ac:chgData name="萩原 秀明" userId="d7792d1e3cc3d7af" providerId="LiveId" clId="{D3DD168C-2837-4785-809D-5BFA02D9D411}" dt="2023-03-31T03:20:21.619" v="4268" actId="14100"/>
          <ac:spMkLst>
            <pc:docMk/>
            <pc:sldMk cId="3573093269" sldId="1297"/>
            <ac:spMk id="11" creationId="{A4A5EF6F-EAD4-8C71-48E4-F06F2CBE8308}"/>
          </ac:spMkLst>
        </pc:spChg>
        <pc:spChg chg="add mod">
          <ac:chgData name="萩原 秀明" userId="d7792d1e3cc3d7af" providerId="LiveId" clId="{D3DD168C-2837-4785-809D-5BFA02D9D411}" dt="2023-03-31T03:20:54.904" v="4271" actId="20577"/>
          <ac:spMkLst>
            <pc:docMk/>
            <pc:sldMk cId="3573093269" sldId="1297"/>
            <ac:spMk id="12" creationId="{55BA6A13-F639-DBDF-0E28-DCC0921C60F1}"/>
          </ac:spMkLst>
        </pc:spChg>
        <pc:spChg chg="add mod">
          <ac:chgData name="萩原 秀明" userId="d7792d1e3cc3d7af" providerId="LiveId" clId="{D3DD168C-2837-4785-809D-5BFA02D9D411}" dt="2023-03-31T03:21:03.060" v="4273" actId="20577"/>
          <ac:spMkLst>
            <pc:docMk/>
            <pc:sldMk cId="3573093269" sldId="1297"/>
            <ac:spMk id="13" creationId="{C12CD55B-C8C8-0AA7-6A45-EC71C45AFBA2}"/>
          </ac:spMkLst>
        </pc:spChg>
        <pc:spChg chg="add del">
          <ac:chgData name="萩原 秀明" userId="d7792d1e3cc3d7af" providerId="LiveId" clId="{D3DD168C-2837-4785-809D-5BFA02D9D411}" dt="2023-03-31T03:24:52.740" v="4277" actId="22"/>
          <ac:spMkLst>
            <pc:docMk/>
            <pc:sldMk cId="3573093269" sldId="1297"/>
            <ac:spMk id="15" creationId="{ECA9E304-2593-2786-2B79-D7703D06B198}"/>
          </ac:spMkLst>
        </pc:spChg>
        <pc:picChg chg="add del mod">
          <ac:chgData name="萩原 秀明" userId="d7792d1e3cc3d7af" providerId="LiveId" clId="{D3DD168C-2837-4785-809D-5BFA02D9D411}" dt="2023-03-31T03:14:57.844" v="4251" actId="478"/>
          <ac:picMkLst>
            <pc:docMk/>
            <pc:sldMk cId="3573093269" sldId="1297"/>
            <ac:picMk id="7" creationId="{EE932F9B-0C92-73C3-BBBE-A8FA3FFCBE61}"/>
          </ac:picMkLst>
        </pc:picChg>
        <pc:picChg chg="add mod">
          <ac:chgData name="萩原 秀明" userId="d7792d1e3cc3d7af" providerId="LiveId" clId="{D3DD168C-2837-4785-809D-5BFA02D9D411}" dt="2023-03-31T03:19:50.532" v="4264" actId="692"/>
          <ac:picMkLst>
            <pc:docMk/>
            <pc:sldMk cId="3573093269" sldId="1297"/>
            <ac:picMk id="10" creationId="{89596E3F-6019-12D0-9DD4-3FC3A5FC22CF}"/>
          </ac:picMkLst>
        </pc:picChg>
      </pc:sldChg>
      <pc:sldChg chg="addSp delSp modSp new mod">
        <pc:chgData name="萩原 秀明" userId="d7792d1e3cc3d7af" providerId="LiveId" clId="{D3DD168C-2837-4785-809D-5BFA02D9D411}" dt="2023-03-31T04:42:53.246" v="5820" actId="20577"/>
        <pc:sldMkLst>
          <pc:docMk/>
          <pc:sldMk cId="1636437982" sldId="1298"/>
        </pc:sldMkLst>
        <pc:spChg chg="mod">
          <ac:chgData name="萩原 秀明" userId="d7792d1e3cc3d7af" providerId="LiveId" clId="{D3DD168C-2837-4785-809D-5BFA02D9D411}" dt="2023-03-31T04:28:44.771" v="4613"/>
          <ac:spMkLst>
            <pc:docMk/>
            <pc:sldMk cId="1636437982" sldId="1298"/>
            <ac:spMk id="2" creationId="{377EB655-D0FB-9A69-CBAB-AC5CBF0A8DD0}"/>
          </ac:spMkLst>
        </pc:spChg>
        <pc:spChg chg="del">
          <ac:chgData name="萩原 秀明" userId="d7792d1e3cc3d7af" providerId="LiveId" clId="{D3DD168C-2837-4785-809D-5BFA02D9D411}" dt="2023-03-31T03:24:59.407" v="4279" actId="478"/>
          <ac:spMkLst>
            <pc:docMk/>
            <pc:sldMk cId="1636437982" sldId="1298"/>
            <ac:spMk id="3" creationId="{BE312094-0921-E0DC-B9F1-BCF34B407B52}"/>
          </ac:spMkLst>
        </pc:spChg>
        <pc:spChg chg="del">
          <ac:chgData name="萩原 秀明" userId="d7792d1e3cc3d7af" providerId="LiveId" clId="{D3DD168C-2837-4785-809D-5BFA02D9D411}" dt="2023-03-31T04:40:50.644" v="5642" actId="478"/>
          <ac:spMkLst>
            <pc:docMk/>
            <pc:sldMk cId="1636437982" sldId="1298"/>
            <ac:spMk id="4" creationId="{8CC99D7E-A45C-BC84-1906-38B444521D0A}"/>
          </ac:spMkLst>
        </pc:spChg>
        <pc:spChg chg="add mod">
          <ac:chgData name="萩原 秀明" userId="d7792d1e3cc3d7af" providerId="LiveId" clId="{D3DD168C-2837-4785-809D-5BFA02D9D411}" dt="2023-03-31T04:00:28.409" v="4293"/>
          <ac:spMkLst>
            <pc:docMk/>
            <pc:sldMk cId="1636437982" sldId="1298"/>
            <ac:spMk id="5" creationId="{21ACA877-39A4-A642-A956-4AAB42B8718F}"/>
          </ac:spMkLst>
        </pc:spChg>
        <pc:spChg chg="add del mod">
          <ac:chgData name="萩原 秀明" userId="d7792d1e3cc3d7af" providerId="LiveId" clId="{D3DD168C-2837-4785-809D-5BFA02D9D411}" dt="2023-03-31T04:00:50.390" v="4295"/>
          <ac:spMkLst>
            <pc:docMk/>
            <pc:sldMk cId="1636437982" sldId="1298"/>
            <ac:spMk id="6" creationId="{5757C071-CEE9-4969-6407-0A992F2A67D8}"/>
          </ac:spMkLst>
        </pc:spChg>
        <pc:spChg chg="add mod">
          <ac:chgData name="萩原 秀明" userId="d7792d1e3cc3d7af" providerId="LiveId" clId="{D3DD168C-2837-4785-809D-5BFA02D9D411}" dt="2023-03-31T04:42:02.951" v="5778" actId="20577"/>
          <ac:spMkLst>
            <pc:docMk/>
            <pc:sldMk cId="1636437982" sldId="1298"/>
            <ac:spMk id="7" creationId="{81D47BA2-AEBC-79F9-F0A6-1A8263471779}"/>
          </ac:spMkLst>
        </pc:spChg>
        <pc:spChg chg="add mod">
          <ac:chgData name="萩原 秀明" userId="d7792d1e3cc3d7af" providerId="LiveId" clId="{D3DD168C-2837-4785-809D-5BFA02D9D411}" dt="2023-03-31T04:42:27.864" v="5816" actId="1076"/>
          <ac:spMkLst>
            <pc:docMk/>
            <pc:sldMk cId="1636437982" sldId="1298"/>
            <ac:spMk id="10" creationId="{961A4420-532F-B245-B0CF-5C6352D5CF70}"/>
          </ac:spMkLst>
        </pc:spChg>
        <pc:spChg chg="add mod">
          <ac:chgData name="萩原 秀明" userId="d7792d1e3cc3d7af" providerId="LiveId" clId="{D3DD168C-2837-4785-809D-5BFA02D9D411}" dt="2023-03-31T04:42:45.979" v="5818" actId="20577"/>
          <ac:spMkLst>
            <pc:docMk/>
            <pc:sldMk cId="1636437982" sldId="1298"/>
            <ac:spMk id="11" creationId="{99C5F5B4-3C40-CAAA-F417-270CE141BBEB}"/>
          </ac:spMkLst>
        </pc:spChg>
        <pc:spChg chg="add mod">
          <ac:chgData name="萩原 秀明" userId="d7792d1e3cc3d7af" providerId="LiveId" clId="{D3DD168C-2837-4785-809D-5BFA02D9D411}" dt="2023-03-31T04:42:53.246" v="5820" actId="20577"/>
          <ac:spMkLst>
            <pc:docMk/>
            <pc:sldMk cId="1636437982" sldId="1298"/>
            <ac:spMk id="12" creationId="{79E9312A-FB16-5A01-4912-3C8CABC38092}"/>
          </ac:spMkLst>
        </pc:spChg>
        <pc:picChg chg="add mod">
          <ac:chgData name="萩原 秀明" userId="d7792d1e3cc3d7af" providerId="LiveId" clId="{D3DD168C-2837-4785-809D-5BFA02D9D411}" dt="2023-03-31T04:42:25.468" v="5815" actId="14100"/>
          <ac:picMkLst>
            <pc:docMk/>
            <pc:sldMk cId="1636437982" sldId="1298"/>
            <ac:picMk id="9" creationId="{E9DA5CFB-037A-5B99-3B0C-F73EE9FE6E8C}"/>
          </ac:picMkLst>
        </pc:picChg>
      </pc:sldChg>
      <pc:sldChg chg="addSp delSp modSp add mod">
        <pc:chgData name="萩原 秀明" userId="d7792d1e3cc3d7af" providerId="LiveId" clId="{D3DD168C-2837-4785-809D-5BFA02D9D411}" dt="2023-03-31T04:45:51.219" v="5834" actId="20577"/>
        <pc:sldMkLst>
          <pc:docMk/>
          <pc:sldMk cId="647468246" sldId="1299"/>
        </pc:sldMkLst>
        <pc:spChg chg="mod">
          <ac:chgData name="萩原 秀明" userId="d7792d1e3cc3d7af" providerId="LiveId" clId="{D3DD168C-2837-4785-809D-5BFA02D9D411}" dt="2023-03-31T04:28:46.827" v="4614"/>
          <ac:spMkLst>
            <pc:docMk/>
            <pc:sldMk cId="647468246" sldId="1299"/>
            <ac:spMk id="2" creationId="{377EB655-D0FB-9A69-CBAB-AC5CBF0A8DD0}"/>
          </ac:spMkLst>
        </pc:spChg>
        <pc:spChg chg="mod">
          <ac:chgData name="萩原 秀明" userId="d7792d1e3cc3d7af" providerId="LiveId" clId="{D3DD168C-2837-4785-809D-5BFA02D9D411}" dt="2023-03-31T04:01:19.513" v="4311"/>
          <ac:spMkLst>
            <pc:docMk/>
            <pc:sldMk cId="647468246" sldId="1299"/>
            <ac:spMk id="5" creationId="{21ACA877-39A4-A642-A956-4AAB42B8718F}"/>
          </ac:spMkLst>
        </pc:spChg>
        <pc:spChg chg="add del">
          <ac:chgData name="萩原 秀明" userId="d7792d1e3cc3d7af" providerId="LiveId" clId="{D3DD168C-2837-4785-809D-5BFA02D9D411}" dt="2023-03-31T04:01:53.909" v="4313" actId="22"/>
          <ac:spMkLst>
            <pc:docMk/>
            <pc:sldMk cId="647468246" sldId="1299"/>
            <ac:spMk id="6" creationId="{C3A4D834-10A6-8373-54A3-39AC742F0FD8}"/>
          </ac:spMkLst>
        </pc:spChg>
        <pc:spChg chg="add mod">
          <ac:chgData name="萩原 秀明" userId="d7792d1e3cc3d7af" providerId="LiveId" clId="{D3DD168C-2837-4785-809D-5BFA02D9D411}" dt="2023-03-31T04:45:06.798" v="5829"/>
          <ac:spMkLst>
            <pc:docMk/>
            <pc:sldMk cId="647468246" sldId="1299"/>
            <ac:spMk id="9" creationId="{9BC9DD97-8CBF-45EE-D686-5D9CE9D22168}"/>
          </ac:spMkLst>
        </pc:spChg>
        <pc:spChg chg="add mod">
          <ac:chgData name="萩原 秀明" userId="d7792d1e3cc3d7af" providerId="LiveId" clId="{D3DD168C-2837-4785-809D-5BFA02D9D411}" dt="2023-03-31T04:45:35.830" v="5832" actId="20577"/>
          <ac:spMkLst>
            <pc:docMk/>
            <pc:sldMk cId="647468246" sldId="1299"/>
            <ac:spMk id="10" creationId="{E1A7F234-D8CD-8370-5BB9-6E9D685D8745}"/>
          </ac:spMkLst>
        </pc:spChg>
        <pc:spChg chg="add mod">
          <ac:chgData name="萩原 秀明" userId="d7792d1e3cc3d7af" providerId="LiveId" clId="{D3DD168C-2837-4785-809D-5BFA02D9D411}" dt="2023-03-31T04:45:51.219" v="5834" actId="20577"/>
          <ac:spMkLst>
            <pc:docMk/>
            <pc:sldMk cId="647468246" sldId="1299"/>
            <ac:spMk id="11" creationId="{44A44628-BF10-408E-495E-416DC55F2F41}"/>
          </ac:spMkLst>
        </pc:spChg>
        <pc:picChg chg="add mod">
          <ac:chgData name="萩原 秀明" userId="d7792d1e3cc3d7af" providerId="LiveId" clId="{D3DD168C-2837-4785-809D-5BFA02D9D411}" dt="2023-03-31T04:44:46.898" v="5826" actId="692"/>
          <ac:picMkLst>
            <pc:docMk/>
            <pc:sldMk cId="647468246" sldId="1299"/>
            <ac:picMk id="8" creationId="{E1DE60E5-4F2B-D1BA-E794-8A2EDCD997D9}"/>
          </ac:picMkLst>
        </pc:picChg>
      </pc:sldChg>
      <pc:sldChg chg="addSp delSp modSp add mod">
        <pc:chgData name="萩原 秀明" userId="d7792d1e3cc3d7af" providerId="LiveId" clId="{D3DD168C-2837-4785-809D-5BFA02D9D411}" dt="2023-03-31T06:15:57.572" v="6363" actId="20577"/>
        <pc:sldMkLst>
          <pc:docMk/>
          <pc:sldMk cId="1751755433" sldId="1300"/>
        </pc:sldMkLst>
        <pc:spChg chg="mod">
          <ac:chgData name="萩原 秀明" userId="d7792d1e3cc3d7af" providerId="LiveId" clId="{D3DD168C-2837-4785-809D-5BFA02D9D411}" dt="2023-03-31T04:28:49.271" v="4615"/>
          <ac:spMkLst>
            <pc:docMk/>
            <pc:sldMk cId="1751755433" sldId="1300"/>
            <ac:spMk id="2" creationId="{377EB655-D0FB-9A69-CBAB-AC5CBF0A8DD0}"/>
          </ac:spMkLst>
        </pc:spChg>
        <pc:spChg chg="del">
          <ac:chgData name="萩原 秀明" userId="d7792d1e3cc3d7af" providerId="LiveId" clId="{D3DD168C-2837-4785-809D-5BFA02D9D411}" dt="2023-03-31T04:47:37.476" v="5838" actId="478"/>
          <ac:spMkLst>
            <pc:docMk/>
            <pc:sldMk cId="1751755433" sldId="1300"/>
            <ac:spMk id="4" creationId="{8CC99D7E-A45C-BC84-1906-38B444521D0A}"/>
          </ac:spMkLst>
        </pc:spChg>
        <pc:spChg chg="mod">
          <ac:chgData name="萩原 秀明" userId="d7792d1e3cc3d7af" providerId="LiveId" clId="{D3DD168C-2837-4785-809D-5BFA02D9D411}" dt="2023-03-31T04:02:22.371" v="4332"/>
          <ac:spMkLst>
            <pc:docMk/>
            <pc:sldMk cId="1751755433" sldId="1300"/>
            <ac:spMk id="5" creationId="{21ACA877-39A4-A642-A956-4AAB42B8718F}"/>
          </ac:spMkLst>
        </pc:spChg>
        <pc:spChg chg="add mod">
          <ac:chgData name="萩原 秀明" userId="d7792d1e3cc3d7af" providerId="LiveId" clId="{D3DD168C-2837-4785-809D-5BFA02D9D411}" dt="2023-03-31T04:48:04.232" v="5842"/>
          <ac:spMkLst>
            <pc:docMk/>
            <pc:sldMk cId="1751755433" sldId="1300"/>
            <ac:spMk id="7" creationId="{64A7ED6D-80E8-781D-59F7-5A897567B203}"/>
          </ac:spMkLst>
        </pc:spChg>
        <pc:spChg chg="add mod">
          <ac:chgData name="萩原 秀明" userId="d7792d1e3cc3d7af" providerId="LiveId" clId="{D3DD168C-2837-4785-809D-5BFA02D9D411}" dt="2023-03-31T06:15:53.738" v="6361" actId="20577"/>
          <ac:spMkLst>
            <pc:docMk/>
            <pc:sldMk cId="1751755433" sldId="1300"/>
            <ac:spMk id="8" creationId="{6F0A5455-3627-AC0F-39C5-5B3A18FABC32}"/>
          </ac:spMkLst>
        </pc:spChg>
        <pc:spChg chg="add mod">
          <ac:chgData name="萩原 秀明" userId="d7792d1e3cc3d7af" providerId="LiveId" clId="{D3DD168C-2837-4785-809D-5BFA02D9D411}" dt="2023-03-31T06:15:57.572" v="6363" actId="20577"/>
          <ac:spMkLst>
            <pc:docMk/>
            <pc:sldMk cId="1751755433" sldId="1300"/>
            <ac:spMk id="9" creationId="{87C699CA-074E-003A-DB5E-20095199B19B}"/>
          </ac:spMkLst>
        </pc:spChg>
        <pc:picChg chg="add mod">
          <ac:chgData name="萩原 秀明" userId="d7792d1e3cc3d7af" providerId="LiveId" clId="{D3DD168C-2837-4785-809D-5BFA02D9D411}" dt="2023-03-31T04:47:41.240" v="5839" actId="692"/>
          <ac:picMkLst>
            <pc:docMk/>
            <pc:sldMk cId="1751755433" sldId="1300"/>
            <ac:picMk id="6" creationId="{98CE9A33-A13A-5ACD-D8A4-4C3751299054}"/>
          </ac:picMkLst>
        </pc:picChg>
      </pc:sldChg>
      <pc:sldChg chg="addSp delSp modSp new mod">
        <pc:chgData name="萩原 秀明" userId="d7792d1e3cc3d7af" providerId="LiveId" clId="{D3DD168C-2837-4785-809D-5BFA02D9D411}" dt="2023-03-31T06:16:40.198" v="6367" actId="20577"/>
        <pc:sldMkLst>
          <pc:docMk/>
          <pc:sldMk cId="4082513303" sldId="1301"/>
        </pc:sldMkLst>
        <pc:spChg chg="mod">
          <ac:chgData name="萩原 秀明" userId="d7792d1e3cc3d7af" providerId="LiveId" clId="{D3DD168C-2837-4785-809D-5BFA02D9D411}" dt="2023-03-31T04:19:39.378" v="4538" actId="20577"/>
          <ac:spMkLst>
            <pc:docMk/>
            <pc:sldMk cId="4082513303" sldId="1301"/>
            <ac:spMk id="2" creationId="{6AD5672D-266E-4E12-A56B-C5A2B294F447}"/>
          </ac:spMkLst>
        </pc:spChg>
        <pc:spChg chg="del">
          <ac:chgData name="萩原 秀明" userId="d7792d1e3cc3d7af" providerId="LiveId" clId="{D3DD168C-2837-4785-809D-5BFA02D9D411}" dt="2023-03-31T04:16:02.775" v="4334" actId="478"/>
          <ac:spMkLst>
            <pc:docMk/>
            <pc:sldMk cId="4082513303" sldId="1301"/>
            <ac:spMk id="3" creationId="{EEB51C3A-646C-0F20-BC78-D7C5613D7401}"/>
          </ac:spMkLst>
        </pc:spChg>
        <pc:spChg chg="del">
          <ac:chgData name="萩原 秀明" userId="d7792d1e3cc3d7af" providerId="LiveId" clId="{D3DD168C-2837-4785-809D-5BFA02D9D411}" dt="2023-03-31T04:18:06.144" v="4426" actId="478"/>
          <ac:spMkLst>
            <pc:docMk/>
            <pc:sldMk cId="4082513303" sldId="1301"/>
            <ac:spMk id="4" creationId="{78D620EF-09E0-7F29-2A63-485E7A7555ED}"/>
          </ac:spMkLst>
        </pc:spChg>
        <pc:spChg chg="add mod">
          <ac:chgData name="萩原 秀明" userId="d7792d1e3cc3d7af" providerId="LiveId" clId="{D3DD168C-2837-4785-809D-5BFA02D9D411}" dt="2023-03-31T04:16:23.988" v="4363" actId="20577"/>
          <ac:spMkLst>
            <pc:docMk/>
            <pc:sldMk cId="4082513303" sldId="1301"/>
            <ac:spMk id="5" creationId="{7B6CCB0A-1BE0-0645-8B5F-836BF13DB7CD}"/>
          </ac:spMkLst>
        </pc:spChg>
        <pc:spChg chg="add mod">
          <ac:chgData name="萩原 秀明" userId="d7792d1e3cc3d7af" providerId="LiveId" clId="{D3DD168C-2837-4785-809D-5BFA02D9D411}" dt="2023-03-31T04:17:00.468" v="4420" actId="20577"/>
          <ac:spMkLst>
            <pc:docMk/>
            <pc:sldMk cId="4082513303" sldId="1301"/>
            <ac:spMk id="7" creationId="{372164BA-73D5-3ACB-084E-5CCFBE354A6F}"/>
          </ac:spMkLst>
        </pc:spChg>
        <pc:spChg chg="add mod">
          <ac:chgData name="萩原 秀明" userId="d7792d1e3cc3d7af" providerId="LiveId" clId="{D3DD168C-2837-4785-809D-5BFA02D9D411}" dt="2023-03-31T04:18:34.584" v="4434" actId="14100"/>
          <ac:spMkLst>
            <pc:docMk/>
            <pc:sldMk cId="4082513303" sldId="1301"/>
            <ac:spMk id="10" creationId="{FCFDF95D-D891-F656-980C-87E8FD78D6B2}"/>
          </ac:spMkLst>
        </pc:spChg>
        <pc:spChg chg="add mod">
          <ac:chgData name="萩原 秀明" userId="d7792d1e3cc3d7af" providerId="LiveId" clId="{D3DD168C-2837-4785-809D-5BFA02D9D411}" dt="2023-03-31T06:16:22.611" v="6365" actId="20577"/>
          <ac:spMkLst>
            <pc:docMk/>
            <pc:sldMk cId="4082513303" sldId="1301"/>
            <ac:spMk id="11" creationId="{593899A6-C9C9-6180-89E8-538CE8B2E69F}"/>
          </ac:spMkLst>
        </pc:spChg>
        <pc:spChg chg="add mod">
          <ac:chgData name="萩原 秀明" userId="d7792d1e3cc3d7af" providerId="LiveId" clId="{D3DD168C-2837-4785-809D-5BFA02D9D411}" dt="2023-03-31T06:16:40.198" v="6367" actId="20577"/>
          <ac:spMkLst>
            <pc:docMk/>
            <pc:sldMk cId="4082513303" sldId="1301"/>
            <ac:spMk id="12" creationId="{58D18D81-B86F-B9AB-E5DD-1CDC45C57B69}"/>
          </ac:spMkLst>
        </pc:spChg>
        <pc:spChg chg="add mod">
          <ac:chgData name="萩原 秀明" userId="d7792d1e3cc3d7af" providerId="LiveId" clId="{D3DD168C-2837-4785-809D-5BFA02D9D411}" dt="2023-03-31T05:46:50.576" v="6063" actId="20577"/>
          <ac:spMkLst>
            <pc:docMk/>
            <pc:sldMk cId="4082513303" sldId="1301"/>
            <ac:spMk id="13" creationId="{5E7958B5-D9E1-F418-C41F-EA2914C31A9E}"/>
          </ac:spMkLst>
        </pc:spChg>
        <pc:spChg chg="add mod">
          <ac:chgData name="萩原 秀明" userId="d7792d1e3cc3d7af" providerId="LiveId" clId="{D3DD168C-2837-4785-809D-5BFA02D9D411}" dt="2023-03-31T05:47:50.934" v="6070" actId="692"/>
          <ac:spMkLst>
            <pc:docMk/>
            <pc:sldMk cId="4082513303" sldId="1301"/>
            <ac:spMk id="16" creationId="{ECEF5270-12EC-A8E4-EA9A-DD25015A2B8E}"/>
          </ac:spMkLst>
        </pc:spChg>
        <pc:picChg chg="add mod">
          <ac:chgData name="萩原 秀明" userId="d7792d1e3cc3d7af" providerId="LiveId" clId="{D3DD168C-2837-4785-809D-5BFA02D9D411}" dt="2023-03-31T04:16:16.031" v="4335"/>
          <ac:picMkLst>
            <pc:docMk/>
            <pc:sldMk cId="4082513303" sldId="1301"/>
            <ac:picMk id="6" creationId="{FB77B121-7F66-FFCC-1009-60A27C983E13}"/>
          </ac:picMkLst>
        </pc:picChg>
        <pc:picChg chg="add mod">
          <ac:chgData name="萩原 秀明" userId="d7792d1e3cc3d7af" providerId="LiveId" clId="{D3DD168C-2837-4785-809D-5BFA02D9D411}" dt="2023-03-31T04:18:01.699" v="4425" actId="692"/>
          <ac:picMkLst>
            <pc:docMk/>
            <pc:sldMk cId="4082513303" sldId="1301"/>
            <ac:picMk id="9" creationId="{D4929A5A-0171-D515-3AB4-7C0FA8FDBBDA}"/>
          </ac:picMkLst>
        </pc:picChg>
        <pc:picChg chg="add mod">
          <ac:chgData name="萩原 秀明" userId="d7792d1e3cc3d7af" providerId="LiveId" clId="{D3DD168C-2837-4785-809D-5BFA02D9D411}" dt="2023-03-31T05:47:31.176" v="6067" actId="692"/>
          <ac:picMkLst>
            <pc:docMk/>
            <pc:sldMk cId="4082513303" sldId="1301"/>
            <ac:picMk id="15" creationId="{E654491E-0317-1A6A-9E23-A08A0EF6B14C}"/>
          </ac:picMkLst>
        </pc:picChg>
        <pc:cxnChg chg="add mod">
          <ac:chgData name="萩原 秀明" userId="d7792d1e3cc3d7af" providerId="LiveId" clId="{D3DD168C-2837-4785-809D-5BFA02D9D411}" dt="2023-03-31T05:48:24.063" v="6078" actId="692"/>
          <ac:cxnSpMkLst>
            <pc:docMk/>
            <pc:sldMk cId="4082513303" sldId="1301"/>
            <ac:cxnSpMk id="18" creationId="{6D392E39-8B89-DE80-2A2A-CE9BF8046EB3}"/>
          </ac:cxnSpMkLst>
        </pc:cxnChg>
      </pc:sldChg>
      <pc:sldChg chg="addSp delSp modSp new mod">
        <pc:chgData name="萩原 秀明" userId="d7792d1e3cc3d7af" providerId="LiveId" clId="{D3DD168C-2837-4785-809D-5BFA02D9D411}" dt="2023-03-31T05:51:30.974" v="6357" actId="20577"/>
        <pc:sldMkLst>
          <pc:docMk/>
          <pc:sldMk cId="1300300888" sldId="1302"/>
        </pc:sldMkLst>
        <pc:spChg chg="mod">
          <ac:chgData name="萩原 秀明" userId="d7792d1e3cc3d7af" providerId="LiveId" clId="{D3DD168C-2837-4785-809D-5BFA02D9D411}" dt="2023-03-31T04:19:47.622" v="4539"/>
          <ac:spMkLst>
            <pc:docMk/>
            <pc:sldMk cId="1300300888" sldId="1302"/>
            <ac:spMk id="2" creationId="{4B330D75-D558-EF55-4F3B-B1873AFC326A}"/>
          </ac:spMkLst>
        </pc:spChg>
        <pc:spChg chg="del">
          <ac:chgData name="萩原 秀明" userId="d7792d1e3cc3d7af" providerId="LiveId" clId="{D3DD168C-2837-4785-809D-5BFA02D9D411}" dt="2023-03-31T04:19:49.497" v="4540" actId="478"/>
          <ac:spMkLst>
            <pc:docMk/>
            <pc:sldMk cId="1300300888" sldId="1302"/>
            <ac:spMk id="3" creationId="{D6BF5ADC-F730-16A2-0D2A-B9EB869381DD}"/>
          </ac:spMkLst>
        </pc:spChg>
        <pc:spChg chg="del">
          <ac:chgData name="萩原 秀明" userId="d7792d1e3cc3d7af" providerId="LiveId" clId="{D3DD168C-2837-4785-809D-5BFA02D9D411}" dt="2023-03-31T04:37:36.418" v="5625" actId="478"/>
          <ac:spMkLst>
            <pc:docMk/>
            <pc:sldMk cId="1300300888" sldId="1302"/>
            <ac:spMk id="4" creationId="{5FB28432-3C5B-1F06-C82A-EEBDB19A2021}"/>
          </ac:spMkLst>
        </pc:spChg>
        <pc:spChg chg="add mod">
          <ac:chgData name="萩原 秀明" userId="d7792d1e3cc3d7af" providerId="LiveId" clId="{D3DD168C-2837-4785-809D-5BFA02D9D411}" dt="2023-03-31T04:19:28.479" v="4501" actId="20577"/>
          <ac:spMkLst>
            <pc:docMk/>
            <pc:sldMk cId="1300300888" sldId="1302"/>
            <ac:spMk id="5" creationId="{49E6ECBC-205B-F2C5-B2B1-AC4B84B08CDD}"/>
          </ac:spMkLst>
        </pc:spChg>
        <pc:spChg chg="add mod">
          <ac:chgData name="萩原 秀明" userId="d7792d1e3cc3d7af" providerId="LiveId" clId="{D3DD168C-2837-4785-809D-5BFA02D9D411}" dt="2023-03-31T04:37:32.682" v="5624" actId="14100"/>
          <ac:spMkLst>
            <pc:docMk/>
            <pc:sldMk cId="1300300888" sldId="1302"/>
            <ac:spMk id="6" creationId="{5790920F-2E9F-916C-9F11-FAD8580BE9D0}"/>
          </ac:spMkLst>
        </pc:spChg>
        <pc:spChg chg="add mod">
          <ac:chgData name="萩原 秀明" userId="d7792d1e3cc3d7af" providerId="LiveId" clId="{D3DD168C-2837-4785-809D-5BFA02D9D411}" dt="2023-03-31T05:51:30.974" v="6357" actId="20577"/>
          <ac:spMkLst>
            <pc:docMk/>
            <pc:sldMk cId="1300300888" sldId="1302"/>
            <ac:spMk id="11" creationId="{6D08A758-23C9-DE8B-AC10-9D74B25CEC71}"/>
          </ac:spMkLst>
        </pc:spChg>
        <pc:picChg chg="add mod">
          <ac:chgData name="萩原 秀明" userId="d7792d1e3cc3d7af" providerId="LiveId" clId="{D3DD168C-2837-4785-809D-5BFA02D9D411}" dt="2023-03-31T04:38:33.359" v="5629" actId="692"/>
          <ac:picMkLst>
            <pc:docMk/>
            <pc:sldMk cId="1300300888" sldId="1302"/>
            <ac:picMk id="8" creationId="{4456F56F-4933-571E-0747-8D22FDA026FA}"/>
          </ac:picMkLst>
        </pc:picChg>
        <pc:picChg chg="add mod">
          <ac:chgData name="萩原 秀明" userId="d7792d1e3cc3d7af" providerId="LiveId" clId="{D3DD168C-2837-4785-809D-5BFA02D9D411}" dt="2023-03-31T04:39:36.194" v="5637" actId="692"/>
          <ac:picMkLst>
            <pc:docMk/>
            <pc:sldMk cId="1300300888" sldId="1302"/>
            <ac:picMk id="10" creationId="{92DA001A-871E-B80E-76A3-321D189DDA63}"/>
          </ac:picMkLst>
        </pc:picChg>
      </pc:sldChg>
      <pc:sldChg chg="addSp delSp modSp add mod">
        <pc:chgData name="萩原 秀明" userId="d7792d1e3cc3d7af" providerId="LiveId" clId="{D3DD168C-2837-4785-809D-5BFA02D9D411}" dt="2023-03-31T04:36:12.033" v="5400" actId="14100"/>
        <pc:sldMkLst>
          <pc:docMk/>
          <pc:sldMk cId="1919830451" sldId="1303"/>
        </pc:sldMkLst>
        <pc:spChg chg="mod">
          <ac:chgData name="萩原 秀明" userId="d7792d1e3cc3d7af" providerId="LiveId" clId="{D3DD168C-2837-4785-809D-5BFA02D9D411}" dt="2023-03-31T04:20:18.806" v="4570"/>
          <ac:spMkLst>
            <pc:docMk/>
            <pc:sldMk cId="1919830451" sldId="1303"/>
            <ac:spMk id="2" creationId="{4B330D75-D558-EF55-4F3B-B1873AFC326A}"/>
          </ac:spMkLst>
        </pc:spChg>
        <pc:spChg chg="add mod">
          <ac:chgData name="萩原 秀明" userId="d7792d1e3cc3d7af" providerId="LiveId" clId="{D3DD168C-2837-4785-809D-5BFA02D9D411}" dt="2023-03-31T04:36:12.033" v="5400" actId="14100"/>
          <ac:spMkLst>
            <pc:docMk/>
            <pc:sldMk cId="1919830451" sldId="1303"/>
            <ac:spMk id="3" creationId="{ADD8B4C8-9D3A-D74A-911A-C6C134816A12}"/>
          </ac:spMkLst>
        </pc:spChg>
        <pc:spChg chg="del">
          <ac:chgData name="萩原 秀明" userId="d7792d1e3cc3d7af" providerId="LiveId" clId="{D3DD168C-2837-4785-809D-5BFA02D9D411}" dt="2023-03-31T04:20:24.981" v="4571" actId="478"/>
          <ac:spMkLst>
            <pc:docMk/>
            <pc:sldMk cId="1919830451" sldId="1303"/>
            <ac:spMk id="4" creationId="{5FB28432-3C5B-1F06-C82A-EEBDB19A2021}"/>
          </ac:spMkLst>
        </pc:spChg>
        <pc:spChg chg="mod">
          <ac:chgData name="萩原 秀明" userId="d7792d1e3cc3d7af" providerId="LiveId" clId="{D3DD168C-2837-4785-809D-5BFA02D9D411}" dt="2023-03-31T04:20:02.382" v="4561" actId="20577"/>
          <ac:spMkLst>
            <pc:docMk/>
            <pc:sldMk cId="1919830451" sldId="1303"/>
            <ac:spMk id="5" creationId="{49E6ECBC-205B-F2C5-B2B1-AC4B84B08CDD}"/>
          </ac:spMkLst>
        </pc:spChg>
        <pc:picChg chg="add del">
          <ac:chgData name="萩原 秀明" userId="d7792d1e3cc3d7af" providerId="LiveId" clId="{D3DD168C-2837-4785-809D-5BFA02D9D411}" dt="2023-03-31T04:35:49.998" v="5390" actId="478"/>
          <ac:picMkLst>
            <pc:docMk/>
            <pc:sldMk cId="1919830451" sldId="1303"/>
            <ac:picMk id="7" creationId="{D54E521E-EB21-766D-5277-71E9998F986B}"/>
          </ac:picMkLst>
        </pc:picChg>
        <pc:picChg chg="add mod">
          <ac:chgData name="萩原 秀明" userId="d7792d1e3cc3d7af" providerId="LiveId" clId="{D3DD168C-2837-4785-809D-5BFA02D9D411}" dt="2023-03-31T04:36:01.590" v="5398" actId="692"/>
          <ac:picMkLst>
            <pc:docMk/>
            <pc:sldMk cId="1919830451" sldId="1303"/>
            <ac:picMk id="9" creationId="{DDD3583E-EF36-90CE-A93E-A5FED652760C}"/>
          </ac:picMkLst>
        </pc:picChg>
      </pc:sldChg>
      <pc:sldChg chg="addSp delSp modSp new mod">
        <pc:chgData name="萩原 秀明" userId="d7792d1e3cc3d7af" providerId="LiveId" clId="{D3DD168C-2837-4785-809D-5BFA02D9D411}" dt="2023-03-31T04:32:21.873" v="5015" actId="20577"/>
        <pc:sldMkLst>
          <pc:docMk/>
          <pc:sldMk cId="1612274644" sldId="1304"/>
        </pc:sldMkLst>
        <pc:spChg chg="mod">
          <ac:chgData name="萩原 秀明" userId="d7792d1e3cc3d7af" providerId="LiveId" clId="{D3DD168C-2837-4785-809D-5BFA02D9D411}" dt="2023-03-31T04:29:04.897" v="4649" actId="20577"/>
          <ac:spMkLst>
            <pc:docMk/>
            <pc:sldMk cId="1612274644" sldId="1304"/>
            <ac:spMk id="2" creationId="{6E9FBF2E-08DC-CC64-9A14-23FB95FCB33D}"/>
          </ac:spMkLst>
        </pc:spChg>
        <pc:spChg chg="del">
          <ac:chgData name="萩原 秀明" userId="d7792d1e3cc3d7af" providerId="LiveId" clId="{D3DD168C-2837-4785-809D-5BFA02D9D411}" dt="2023-03-31T04:25:51.635" v="4612" actId="478"/>
          <ac:spMkLst>
            <pc:docMk/>
            <pc:sldMk cId="1612274644" sldId="1304"/>
            <ac:spMk id="3" creationId="{D39A62D1-74FB-6E2B-0695-ECBFD0033A66}"/>
          </ac:spMkLst>
        </pc:spChg>
        <pc:spChg chg="del">
          <ac:chgData name="萩原 秀明" userId="d7792d1e3cc3d7af" providerId="LiveId" clId="{D3DD168C-2837-4785-809D-5BFA02D9D411}" dt="2023-03-31T04:30:11.527" v="4656" actId="478"/>
          <ac:spMkLst>
            <pc:docMk/>
            <pc:sldMk cId="1612274644" sldId="1304"/>
            <ac:spMk id="4" creationId="{891D5572-A81C-F0CD-637C-C8FF3FA3767D}"/>
          </ac:spMkLst>
        </pc:spChg>
        <pc:spChg chg="add mod">
          <ac:chgData name="萩原 秀明" userId="d7792d1e3cc3d7af" providerId="LiveId" clId="{D3DD168C-2837-4785-809D-5BFA02D9D411}" dt="2023-03-31T04:22:24.989" v="4611" actId="20577"/>
          <ac:spMkLst>
            <pc:docMk/>
            <pc:sldMk cId="1612274644" sldId="1304"/>
            <ac:spMk id="5" creationId="{C9D9E8A1-9869-3A99-3AD1-B6C7E2838FEB}"/>
          </ac:spMkLst>
        </pc:spChg>
        <pc:spChg chg="add mod">
          <ac:chgData name="萩原 秀明" userId="d7792d1e3cc3d7af" providerId="LiveId" clId="{D3DD168C-2837-4785-809D-5BFA02D9D411}" dt="2023-03-31T04:32:21.873" v="5015" actId="20577"/>
          <ac:spMkLst>
            <pc:docMk/>
            <pc:sldMk cId="1612274644" sldId="1304"/>
            <ac:spMk id="9" creationId="{EC1557A1-4509-C90B-4231-DC7FED9B5655}"/>
          </ac:spMkLst>
        </pc:spChg>
        <pc:picChg chg="add mod">
          <ac:chgData name="萩原 秀明" userId="d7792d1e3cc3d7af" providerId="LiveId" clId="{D3DD168C-2837-4785-809D-5BFA02D9D411}" dt="2023-03-31T04:22:15.374" v="4573"/>
          <ac:picMkLst>
            <pc:docMk/>
            <pc:sldMk cId="1612274644" sldId="1304"/>
            <ac:picMk id="6" creationId="{D530FBA3-E81C-4175-8990-EAE73FA12013}"/>
          </ac:picMkLst>
        </pc:picChg>
        <pc:picChg chg="add mod">
          <ac:chgData name="萩原 秀明" userId="d7792d1e3cc3d7af" providerId="LiveId" clId="{D3DD168C-2837-4785-809D-5BFA02D9D411}" dt="2023-03-31T04:30:09.014" v="4655" actId="1076"/>
          <ac:picMkLst>
            <pc:docMk/>
            <pc:sldMk cId="1612274644" sldId="1304"/>
            <ac:picMk id="8" creationId="{F166A0D9-C404-83EB-1DDE-244BA9A90402}"/>
          </ac:picMkLst>
        </pc:picChg>
      </pc:sldChg>
    </pc:docChg>
  </pc:docChgLst>
  <pc:docChgLst>
    <pc:chgData name="萩原 秀明" userId="d7792d1e3cc3d7af" providerId="LiveId" clId="{7ED21027-1A44-47E6-9A9A-3F14AD1B7B9A}"/>
    <pc:docChg chg="undo custSel addSld delSld modSld sldOrd">
      <pc:chgData name="萩原 秀明" userId="d7792d1e3cc3d7af" providerId="LiveId" clId="{7ED21027-1A44-47E6-9A9A-3F14AD1B7B9A}" dt="2023-05-31T05:46:06.734" v="11325" actId="1076"/>
      <pc:docMkLst>
        <pc:docMk/>
      </pc:docMkLst>
      <pc:sldChg chg="modSp mod">
        <pc:chgData name="萩原 秀明" userId="d7792d1e3cc3d7af" providerId="LiveId" clId="{7ED21027-1A44-47E6-9A9A-3F14AD1B7B9A}" dt="2023-05-30T12:38:27.448" v="19" actId="20577"/>
        <pc:sldMkLst>
          <pc:docMk/>
          <pc:sldMk cId="0" sldId="256"/>
        </pc:sldMkLst>
        <pc:spChg chg="mod">
          <ac:chgData name="萩原 秀明" userId="d7792d1e3cc3d7af" providerId="LiveId" clId="{7ED21027-1A44-47E6-9A9A-3F14AD1B7B9A}" dt="2023-05-30T12:38:21.345" v="13" actId="20577"/>
          <ac:spMkLst>
            <pc:docMk/>
            <pc:sldMk cId="0" sldId="256"/>
            <ac:spMk id="5" creationId="{00000000-0000-0000-0000-000000000000}"/>
          </ac:spMkLst>
        </pc:spChg>
        <pc:spChg chg="mod">
          <ac:chgData name="萩原 秀明" userId="d7792d1e3cc3d7af" providerId="LiveId" clId="{7ED21027-1A44-47E6-9A9A-3F14AD1B7B9A}" dt="2023-05-30T12:38:27.448" v="19" actId="20577"/>
          <ac:spMkLst>
            <pc:docMk/>
            <pc:sldMk cId="0" sldId="256"/>
            <ac:spMk id="8" creationId="{ACE8E500-76DF-40EB-A6F5-3B642DA070AE}"/>
          </ac:spMkLst>
        </pc:spChg>
      </pc:sldChg>
      <pc:sldChg chg="modSp mod">
        <pc:chgData name="萩原 秀明" userId="d7792d1e3cc3d7af" providerId="LiveId" clId="{7ED21027-1A44-47E6-9A9A-3F14AD1B7B9A}" dt="2023-05-30T12:39:05.639" v="55" actId="20577"/>
        <pc:sldMkLst>
          <pc:docMk/>
          <pc:sldMk cId="2344941185" sldId="1351"/>
        </pc:sldMkLst>
        <pc:spChg chg="mod">
          <ac:chgData name="萩原 秀明" userId="d7792d1e3cc3d7af" providerId="LiveId" clId="{7ED21027-1A44-47E6-9A9A-3F14AD1B7B9A}" dt="2023-05-30T12:38:43.281" v="41" actId="20577"/>
          <ac:spMkLst>
            <pc:docMk/>
            <pc:sldMk cId="2344941185" sldId="1351"/>
            <ac:spMk id="9" creationId="{9E7098AE-3758-ABCD-137E-5FD87C7B4EAC}"/>
          </ac:spMkLst>
        </pc:spChg>
        <pc:spChg chg="mod">
          <ac:chgData name="萩原 秀明" userId="d7792d1e3cc3d7af" providerId="LiveId" clId="{7ED21027-1A44-47E6-9A9A-3F14AD1B7B9A}" dt="2023-05-30T12:38:55.520" v="46" actId="20577"/>
          <ac:spMkLst>
            <pc:docMk/>
            <pc:sldMk cId="2344941185" sldId="1351"/>
            <ac:spMk id="20" creationId="{AB042CFF-0266-E6D6-2C92-D4856CF3C0EB}"/>
          </ac:spMkLst>
        </pc:spChg>
        <pc:spChg chg="mod">
          <ac:chgData name="萩原 秀明" userId="d7792d1e3cc3d7af" providerId="LiveId" clId="{7ED21027-1A44-47E6-9A9A-3F14AD1B7B9A}" dt="2023-05-30T12:39:05.639" v="55" actId="20577"/>
          <ac:spMkLst>
            <pc:docMk/>
            <pc:sldMk cId="2344941185" sldId="1351"/>
            <ac:spMk id="22" creationId="{2228456D-C0C7-D86A-3E3F-22B85F88C381}"/>
          </ac:spMkLst>
        </pc:spChg>
      </pc:sldChg>
      <pc:sldChg chg="del">
        <pc:chgData name="萩原 秀明" userId="d7792d1e3cc3d7af" providerId="LiveId" clId="{7ED21027-1A44-47E6-9A9A-3F14AD1B7B9A}" dt="2023-05-30T14:33:49.478" v="5450" actId="47"/>
        <pc:sldMkLst>
          <pc:docMk/>
          <pc:sldMk cId="436559544" sldId="1352"/>
        </pc:sldMkLst>
      </pc:sldChg>
      <pc:sldChg chg="del">
        <pc:chgData name="萩原 秀明" userId="d7792d1e3cc3d7af" providerId="LiveId" clId="{7ED21027-1A44-47E6-9A9A-3F14AD1B7B9A}" dt="2023-05-30T14:33:49.478" v="5450" actId="47"/>
        <pc:sldMkLst>
          <pc:docMk/>
          <pc:sldMk cId="3942857298" sldId="1353"/>
        </pc:sldMkLst>
      </pc:sldChg>
      <pc:sldChg chg="addSp delSp modSp mod ord">
        <pc:chgData name="萩原 秀明" userId="d7792d1e3cc3d7af" providerId="LiveId" clId="{7ED21027-1A44-47E6-9A9A-3F14AD1B7B9A}" dt="2023-05-31T05:39:29.929" v="10830" actId="14100"/>
        <pc:sldMkLst>
          <pc:docMk/>
          <pc:sldMk cId="547602995" sldId="1354"/>
        </pc:sldMkLst>
        <pc:spChg chg="del">
          <ac:chgData name="萩原 秀明" userId="d7792d1e3cc3d7af" providerId="LiveId" clId="{7ED21027-1A44-47E6-9A9A-3F14AD1B7B9A}" dt="2023-05-30T14:32:21.662" v="5418" actId="478"/>
          <ac:spMkLst>
            <pc:docMk/>
            <pc:sldMk cId="547602995" sldId="1354"/>
            <ac:spMk id="2" creationId="{2450C0A4-052F-354A-98CD-A519BA248B30}"/>
          </ac:spMkLst>
        </pc:spChg>
        <pc:spChg chg="del">
          <ac:chgData name="萩原 秀明" userId="d7792d1e3cc3d7af" providerId="LiveId" clId="{7ED21027-1A44-47E6-9A9A-3F14AD1B7B9A}" dt="2023-05-30T14:32:32.476" v="5420" actId="21"/>
          <ac:spMkLst>
            <pc:docMk/>
            <pc:sldMk cId="547602995" sldId="1354"/>
            <ac:spMk id="4" creationId="{565DC0B1-7FCA-5A74-3CEC-03B09951FF4A}"/>
          </ac:spMkLst>
        </pc:spChg>
        <pc:spChg chg="add mod">
          <ac:chgData name="萩原 秀明" userId="d7792d1e3cc3d7af" providerId="LiveId" clId="{7ED21027-1A44-47E6-9A9A-3F14AD1B7B9A}" dt="2023-05-31T05:39:29.929" v="10830" actId="14100"/>
          <ac:spMkLst>
            <pc:docMk/>
            <pc:sldMk cId="547602995" sldId="1354"/>
            <ac:spMk id="4" creationId="{D834FE93-E390-9B79-F250-750243957DB8}"/>
          </ac:spMkLst>
        </pc:spChg>
        <pc:spChg chg="del">
          <ac:chgData name="萩原 秀明" userId="d7792d1e3cc3d7af" providerId="LiveId" clId="{7ED21027-1A44-47E6-9A9A-3F14AD1B7B9A}" dt="2023-05-30T14:32:18.625" v="5417" actId="478"/>
          <ac:spMkLst>
            <pc:docMk/>
            <pc:sldMk cId="547602995" sldId="1354"/>
            <ac:spMk id="5" creationId="{8A8D3385-6CB1-4019-32DF-DB012BA6D199}"/>
          </ac:spMkLst>
        </pc:spChg>
        <pc:spChg chg="add del mod">
          <ac:chgData name="萩原 秀明" userId="d7792d1e3cc3d7af" providerId="LiveId" clId="{7ED21027-1A44-47E6-9A9A-3F14AD1B7B9A}" dt="2023-05-30T14:32:30.270" v="5419" actId="478"/>
          <ac:spMkLst>
            <pc:docMk/>
            <pc:sldMk cId="547602995" sldId="1354"/>
            <ac:spMk id="7" creationId="{6890FEE2-2D8E-8502-FB2B-2D0A99B94096}"/>
          </ac:spMkLst>
        </pc:spChg>
        <pc:spChg chg="add del">
          <ac:chgData name="萩原 秀明" userId="d7792d1e3cc3d7af" providerId="LiveId" clId="{7ED21027-1A44-47E6-9A9A-3F14AD1B7B9A}" dt="2023-05-30T14:32:32.476" v="5420" actId="21"/>
          <ac:spMkLst>
            <pc:docMk/>
            <pc:sldMk cId="547602995" sldId="1354"/>
            <ac:spMk id="9" creationId="{2E592A64-216E-634F-B02C-86A7854A0DC3}"/>
          </ac:spMkLst>
        </pc:spChg>
        <pc:spChg chg="del">
          <ac:chgData name="萩原 秀明" userId="d7792d1e3cc3d7af" providerId="LiveId" clId="{7ED21027-1A44-47E6-9A9A-3F14AD1B7B9A}" dt="2023-05-30T14:32:32.476" v="5420" actId="21"/>
          <ac:spMkLst>
            <pc:docMk/>
            <pc:sldMk cId="547602995" sldId="1354"/>
            <ac:spMk id="10" creationId="{9C894C8E-7D5E-6CC0-4375-88C1078A1006}"/>
          </ac:spMkLst>
        </pc:spChg>
        <pc:spChg chg="add mod">
          <ac:chgData name="萩原 秀明" userId="d7792d1e3cc3d7af" providerId="LiveId" clId="{7ED21027-1A44-47E6-9A9A-3F14AD1B7B9A}" dt="2023-05-30T15:10:22.583" v="6367" actId="20577"/>
          <ac:spMkLst>
            <pc:docMk/>
            <pc:sldMk cId="547602995" sldId="1354"/>
            <ac:spMk id="11" creationId="{055400CF-95B7-F0EA-75FA-0F001671BF54}"/>
          </ac:spMkLst>
        </pc:spChg>
        <pc:spChg chg="add del">
          <ac:chgData name="萩原 秀明" userId="d7792d1e3cc3d7af" providerId="LiveId" clId="{7ED21027-1A44-47E6-9A9A-3F14AD1B7B9A}" dt="2023-05-30T14:32:32.476" v="5420" actId="21"/>
          <ac:spMkLst>
            <pc:docMk/>
            <pc:sldMk cId="547602995" sldId="1354"/>
            <ac:spMk id="15" creationId="{0E04C302-0353-DD91-8E60-F7020375B88E}"/>
          </ac:spMkLst>
        </pc:spChg>
        <pc:spChg chg="add mod">
          <ac:chgData name="萩原 秀明" userId="d7792d1e3cc3d7af" providerId="LiveId" clId="{7ED21027-1A44-47E6-9A9A-3F14AD1B7B9A}" dt="2023-05-30T15:10:46.365" v="6410" actId="20577"/>
          <ac:spMkLst>
            <pc:docMk/>
            <pc:sldMk cId="547602995" sldId="1354"/>
            <ac:spMk id="16" creationId="{E20039B2-977E-4151-AC6B-4E490A92F615}"/>
          </ac:spMkLst>
        </pc:spChg>
        <pc:spChg chg="add del">
          <ac:chgData name="萩原 秀明" userId="d7792d1e3cc3d7af" providerId="LiveId" clId="{7ED21027-1A44-47E6-9A9A-3F14AD1B7B9A}" dt="2023-05-30T14:32:32.476" v="5420" actId="21"/>
          <ac:spMkLst>
            <pc:docMk/>
            <pc:sldMk cId="547602995" sldId="1354"/>
            <ac:spMk id="18" creationId="{245EA01B-3950-B445-5AFB-75664A3E8148}"/>
          </ac:spMkLst>
        </pc:spChg>
        <pc:spChg chg="add del">
          <ac:chgData name="萩原 秀明" userId="d7792d1e3cc3d7af" providerId="LiveId" clId="{7ED21027-1A44-47E6-9A9A-3F14AD1B7B9A}" dt="2023-05-30T15:11:30.256" v="6414" actId="478"/>
          <ac:spMkLst>
            <pc:docMk/>
            <pc:sldMk cId="547602995" sldId="1354"/>
            <ac:spMk id="20" creationId="{E44ED47B-A79F-3778-ED72-19AA30D1BF82}"/>
          </ac:spMkLst>
        </pc:spChg>
        <pc:spChg chg="add mod">
          <ac:chgData name="萩原 秀明" userId="d7792d1e3cc3d7af" providerId="LiveId" clId="{7ED21027-1A44-47E6-9A9A-3F14AD1B7B9A}" dt="2023-05-31T02:56:30.339" v="8737" actId="115"/>
          <ac:spMkLst>
            <pc:docMk/>
            <pc:sldMk cId="547602995" sldId="1354"/>
            <ac:spMk id="21" creationId="{884ED9F8-9C26-B97F-54EB-D067B0249D34}"/>
          </ac:spMkLst>
        </pc:spChg>
        <pc:spChg chg="add mod">
          <ac:chgData name="萩原 秀明" userId="d7792d1e3cc3d7af" providerId="LiveId" clId="{7ED21027-1A44-47E6-9A9A-3F14AD1B7B9A}" dt="2023-05-30T15:14:45.451" v="6666" actId="1035"/>
          <ac:spMkLst>
            <pc:docMk/>
            <pc:sldMk cId="547602995" sldId="1354"/>
            <ac:spMk id="23" creationId="{BEEABE11-60BA-952A-1DBE-C80F9018F1CA}"/>
          </ac:spMkLst>
        </pc:spChg>
        <pc:spChg chg="add mod">
          <ac:chgData name="萩原 秀明" userId="d7792d1e3cc3d7af" providerId="LiveId" clId="{7ED21027-1A44-47E6-9A9A-3F14AD1B7B9A}" dt="2023-05-30T15:14:45.451" v="6666" actId="1035"/>
          <ac:spMkLst>
            <pc:docMk/>
            <pc:sldMk cId="547602995" sldId="1354"/>
            <ac:spMk id="24" creationId="{9A64F07E-6B64-3A0D-2602-7651F7D76305}"/>
          </ac:spMkLst>
        </pc:spChg>
        <pc:spChg chg="add mod">
          <ac:chgData name="萩原 秀明" userId="d7792d1e3cc3d7af" providerId="LiveId" clId="{7ED21027-1A44-47E6-9A9A-3F14AD1B7B9A}" dt="2023-05-30T15:18:38.106" v="7353" actId="14100"/>
          <ac:spMkLst>
            <pc:docMk/>
            <pc:sldMk cId="547602995" sldId="1354"/>
            <ac:spMk id="25" creationId="{83358F53-95A2-F617-87DC-3F04C0216BCE}"/>
          </ac:spMkLst>
        </pc:spChg>
        <pc:picChg chg="add del">
          <ac:chgData name="萩原 秀明" userId="d7792d1e3cc3d7af" providerId="LiveId" clId="{7ED21027-1A44-47E6-9A9A-3F14AD1B7B9A}" dt="2023-05-31T05:37:46.491" v="10621" actId="478"/>
          <ac:picMkLst>
            <pc:docMk/>
            <pc:sldMk cId="547602995" sldId="1354"/>
            <ac:picMk id="3" creationId="{377F650E-EC09-2657-E9DB-1E9938055AB8}"/>
          </ac:picMkLst>
        </pc:picChg>
        <pc:picChg chg="del">
          <ac:chgData name="萩原 秀明" userId="d7792d1e3cc3d7af" providerId="LiveId" clId="{7ED21027-1A44-47E6-9A9A-3F14AD1B7B9A}" dt="2023-05-30T14:32:18.625" v="5417" actId="478"/>
          <ac:picMkLst>
            <pc:docMk/>
            <pc:sldMk cId="547602995" sldId="1354"/>
            <ac:picMk id="6" creationId="{04FD194C-A76E-5B02-1EFC-F9D0048448FA}"/>
          </ac:picMkLst>
        </pc:picChg>
        <pc:picChg chg="add del">
          <ac:chgData name="萩原 秀明" userId="d7792d1e3cc3d7af" providerId="LiveId" clId="{7ED21027-1A44-47E6-9A9A-3F14AD1B7B9A}" dt="2023-05-30T14:32:32.476" v="5420" actId="21"/>
          <ac:picMkLst>
            <pc:docMk/>
            <pc:sldMk cId="547602995" sldId="1354"/>
            <ac:picMk id="8" creationId="{EE2F6B50-E960-C6A3-00F8-C59B1914CC3A}"/>
          </ac:picMkLst>
        </pc:picChg>
        <pc:picChg chg="add del">
          <ac:chgData name="萩原 秀明" userId="d7792d1e3cc3d7af" providerId="LiveId" clId="{7ED21027-1A44-47E6-9A9A-3F14AD1B7B9A}" dt="2023-05-30T14:32:32.476" v="5420" actId="21"/>
          <ac:picMkLst>
            <pc:docMk/>
            <pc:sldMk cId="547602995" sldId="1354"/>
            <ac:picMk id="12" creationId="{A5F75941-C272-451F-B58E-F13B86A35D49}"/>
          </ac:picMkLst>
        </pc:picChg>
        <pc:picChg chg="add mod">
          <ac:chgData name="萩原 秀明" userId="d7792d1e3cc3d7af" providerId="LiveId" clId="{7ED21027-1A44-47E6-9A9A-3F14AD1B7B9A}" dt="2023-05-30T15:10:15.835" v="6338"/>
          <ac:picMkLst>
            <pc:docMk/>
            <pc:sldMk cId="547602995" sldId="1354"/>
            <ac:picMk id="14" creationId="{CB43E69F-4250-8436-87FA-7B57D918933B}"/>
          </ac:picMkLst>
        </pc:picChg>
        <pc:picChg chg="del">
          <ac:chgData name="萩原 秀明" userId="d7792d1e3cc3d7af" providerId="LiveId" clId="{7ED21027-1A44-47E6-9A9A-3F14AD1B7B9A}" dt="2023-05-30T14:32:32.476" v="5420" actId="21"/>
          <ac:picMkLst>
            <pc:docMk/>
            <pc:sldMk cId="547602995" sldId="1354"/>
            <ac:picMk id="17" creationId="{9F46E762-3634-DDE0-CFF5-A9AFE7A2A44B}"/>
          </ac:picMkLst>
        </pc:picChg>
        <pc:picChg chg="add mod">
          <ac:chgData name="萩原 秀明" userId="d7792d1e3cc3d7af" providerId="LiveId" clId="{7ED21027-1A44-47E6-9A9A-3F14AD1B7B9A}" dt="2023-05-30T15:14:45.451" v="6666" actId="1035"/>
          <ac:picMkLst>
            <pc:docMk/>
            <pc:sldMk cId="547602995" sldId="1354"/>
            <ac:picMk id="22" creationId="{A9DC4904-D94D-CBBB-DA79-23687DBAABBC}"/>
          </ac:picMkLst>
        </pc:picChg>
        <pc:picChg chg="add mod">
          <ac:chgData name="萩原 秀明" userId="d7792d1e3cc3d7af" providerId="LiveId" clId="{7ED21027-1A44-47E6-9A9A-3F14AD1B7B9A}" dt="2023-05-30T15:19:28.863" v="7371" actId="1036"/>
          <ac:picMkLst>
            <pc:docMk/>
            <pc:sldMk cId="547602995" sldId="1354"/>
            <ac:picMk id="27" creationId="{333A662A-AF4B-3DB6-4671-2F0B95F8575F}"/>
          </ac:picMkLst>
        </pc:picChg>
        <pc:cxnChg chg="del">
          <ac:chgData name="萩原 秀明" userId="d7792d1e3cc3d7af" providerId="LiveId" clId="{7ED21027-1A44-47E6-9A9A-3F14AD1B7B9A}" dt="2023-05-30T14:32:32.476" v="5420" actId="21"/>
          <ac:cxnSpMkLst>
            <pc:docMk/>
            <pc:sldMk cId="547602995" sldId="1354"/>
            <ac:cxnSpMk id="13" creationId="{CB79BFA5-0DF0-D30A-EFC6-05ADFB7A9BA5}"/>
          </ac:cxnSpMkLst>
        </pc:cxnChg>
      </pc:sldChg>
      <pc:sldChg chg="del">
        <pc:chgData name="萩原 秀明" userId="d7792d1e3cc3d7af" providerId="LiveId" clId="{7ED21027-1A44-47E6-9A9A-3F14AD1B7B9A}" dt="2023-05-30T14:33:49.478" v="5450" actId="47"/>
        <pc:sldMkLst>
          <pc:docMk/>
          <pc:sldMk cId="2655190255" sldId="1355"/>
        </pc:sldMkLst>
      </pc:sldChg>
      <pc:sldChg chg="del">
        <pc:chgData name="萩原 秀明" userId="d7792d1e3cc3d7af" providerId="LiveId" clId="{7ED21027-1A44-47E6-9A9A-3F14AD1B7B9A}" dt="2023-05-30T14:33:49.478" v="5450" actId="47"/>
        <pc:sldMkLst>
          <pc:docMk/>
          <pc:sldMk cId="2759998075" sldId="1357"/>
        </pc:sldMkLst>
      </pc:sldChg>
      <pc:sldChg chg="addSp delSp modSp new mod">
        <pc:chgData name="萩原 秀明" userId="d7792d1e3cc3d7af" providerId="LiveId" clId="{7ED21027-1A44-47E6-9A9A-3F14AD1B7B9A}" dt="2023-05-31T02:43:35.452" v="8156" actId="20577"/>
        <pc:sldMkLst>
          <pc:docMk/>
          <pc:sldMk cId="1591998162" sldId="1358"/>
        </pc:sldMkLst>
        <pc:spChg chg="mod">
          <ac:chgData name="萩原 秀明" userId="d7792d1e3cc3d7af" providerId="LiveId" clId="{7ED21027-1A44-47E6-9A9A-3F14AD1B7B9A}" dt="2023-05-30T12:39:56.165" v="70" actId="20577"/>
          <ac:spMkLst>
            <pc:docMk/>
            <pc:sldMk cId="1591998162" sldId="1358"/>
            <ac:spMk id="2" creationId="{02FFAF13-8161-4E7F-A267-79EDEDA81778}"/>
          </ac:spMkLst>
        </pc:spChg>
        <pc:spChg chg="del">
          <ac:chgData name="萩原 秀明" userId="d7792d1e3cc3d7af" providerId="LiveId" clId="{7ED21027-1A44-47E6-9A9A-3F14AD1B7B9A}" dt="2023-05-30T12:39:58.516" v="71" actId="478"/>
          <ac:spMkLst>
            <pc:docMk/>
            <pc:sldMk cId="1591998162" sldId="1358"/>
            <ac:spMk id="3" creationId="{3D3AE1F8-77A6-3643-989F-AB8C8C18730C}"/>
          </ac:spMkLst>
        </pc:spChg>
        <pc:spChg chg="del">
          <ac:chgData name="萩原 秀明" userId="d7792d1e3cc3d7af" providerId="LiveId" clId="{7ED21027-1A44-47E6-9A9A-3F14AD1B7B9A}" dt="2023-05-30T12:44:10.688" v="235" actId="478"/>
          <ac:spMkLst>
            <pc:docMk/>
            <pc:sldMk cId="1591998162" sldId="1358"/>
            <ac:spMk id="4" creationId="{D64922B8-0A7D-556C-1C14-81A103A67434}"/>
          </ac:spMkLst>
        </pc:spChg>
        <pc:spChg chg="add mod">
          <ac:chgData name="萩原 秀明" userId="d7792d1e3cc3d7af" providerId="LiveId" clId="{7ED21027-1A44-47E6-9A9A-3F14AD1B7B9A}" dt="2023-05-30T12:39:48.089" v="57"/>
          <ac:spMkLst>
            <pc:docMk/>
            <pc:sldMk cId="1591998162" sldId="1358"/>
            <ac:spMk id="5" creationId="{65EAB3AA-8A8A-0951-AFF6-7639DF6A4F4C}"/>
          </ac:spMkLst>
        </pc:spChg>
        <pc:spChg chg="add mod">
          <ac:chgData name="萩原 秀明" userId="d7792d1e3cc3d7af" providerId="LiveId" clId="{7ED21027-1A44-47E6-9A9A-3F14AD1B7B9A}" dt="2023-05-30T12:42:32.861" v="231" actId="20577"/>
          <ac:spMkLst>
            <pc:docMk/>
            <pc:sldMk cId="1591998162" sldId="1358"/>
            <ac:spMk id="8" creationId="{2065DE68-365F-C644-C1B5-F26F7B269AB2}"/>
          </ac:spMkLst>
        </pc:spChg>
        <pc:spChg chg="add mod">
          <ac:chgData name="萩原 秀明" userId="d7792d1e3cc3d7af" providerId="LiveId" clId="{7ED21027-1A44-47E6-9A9A-3F14AD1B7B9A}" dt="2023-05-31T02:43:35.452" v="8156" actId="20577"/>
          <ac:spMkLst>
            <pc:docMk/>
            <pc:sldMk cId="1591998162" sldId="1358"/>
            <ac:spMk id="16" creationId="{78DA2B93-6A1F-E49B-AEE7-88DE521A7971}"/>
          </ac:spMkLst>
        </pc:spChg>
        <pc:picChg chg="add mod">
          <ac:chgData name="萩原 秀明" userId="d7792d1e3cc3d7af" providerId="LiveId" clId="{7ED21027-1A44-47E6-9A9A-3F14AD1B7B9A}" dt="2023-05-30T12:39:48.089" v="57"/>
          <ac:picMkLst>
            <pc:docMk/>
            <pc:sldMk cId="1591998162" sldId="1358"/>
            <ac:picMk id="6" creationId="{0A8743FD-85B5-AF01-A025-9F59B528FA73}"/>
          </ac:picMkLst>
        </pc:picChg>
        <pc:picChg chg="add mod">
          <ac:chgData name="萩原 秀明" userId="d7792d1e3cc3d7af" providerId="LiveId" clId="{7ED21027-1A44-47E6-9A9A-3F14AD1B7B9A}" dt="2023-05-30T12:44:51.561" v="243" actId="14100"/>
          <ac:picMkLst>
            <pc:docMk/>
            <pc:sldMk cId="1591998162" sldId="1358"/>
            <ac:picMk id="10" creationId="{0B8C7E9A-B1FD-4ED3-A858-BB90BEE94277}"/>
          </ac:picMkLst>
        </pc:picChg>
        <pc:picChg chg="add mod">
          <ac:chgData name="萩原 秀明" userId="d7792d1e3cc3d7af" providerId="LiveId" clId="{7ED21027-1A44-47E6-9A9A-3F14AD1B7B9A}" dt="2023-05-30T12:48:09.352" v="693" actId="1076"/>
          <ac:picMkLst>
            <pc:docMk/>
            <pc:sldMk cId="1591998162" sldId="1358"/>
            <ac:picMk id="18" creationId="{9C076C9D-1C4F-D2D0-654E-9A4649B80C03}"/>
          </ac:picMkLst>
        </pc:picChg>
        <pc:cxnChg chg="add del mod">
          <ac:chgData name="萩原 秀明" userId="d7792d1e3cc3d7af" providerId="LiveId" clId="{7ED21027-1A44-47E6-9A9A-3F14AD1B7B9A}" dt="2023-05-30T12:39:52.165" v="58" actId="478"/>
          <ac:cxnSpMkLst>
            <pc:docMk/>
            <pc:sldMk cId="1591998162" sldId="1358"/>
            <ac:cxnSpMk id="7" creationId="{2094DB47-6CA8-A397-E70B-D6CD05092670}"/>
          </ac:cxnSpMkLst>
        </pc:cxnChg>
        <pc:cxnChg chg="add mod">
          <ac:chgData name="萩原 秀明" userId="d7792d1e3cc3d7af" providerId="LiveId" clId="{7ED21027-1A44-47E6-9A9A-3F14AD1B7B9A}" dt="2023-05-30T12:44:40.369" v="239" actId="14100"/>
          <ac:cxnSpMkLst>
            <pc:docMk/>
            <pc:sldMk cId="1591998162" sldId="1358"/>
            <ac:cxnSpMk id="11" creationId="{61EA7DDA-9FAB-D303-F962-E058D4C57378}"/>
          </ac:cxnSpMkLst>
        </pc:cxnChg>
        <pc:cxnChg chg="add mod">
          <ac:chgData name="萩原 秀明" userId="d7792d1e3cc3d7af" providerId="LiveId" clId="{7ED21027-1A44-47E6-9A9A-3F14AD1B7B9A}" dt="2023-05-30T12:44:51.561" v="243" actId="14100"/>
          <ac:cxnSpMkLst>
            <pc:docMk/>
            <pc:sldMk cId="1591998162" sldId="1358"/>
            <ac:cxnSpMk id="13" creationId="{5759ACF1-8EE3-0A81-F30F-EE4E671B290C}"/>
          </ac:cxnSpMkLst>
        </pc:cxnChg>
      </pc:sldChg>
      <pc:sldChg chg="addSp delSp modSp new mod">
        <pc:chgData name="萩原 秀明" userId="d7792d1e3cc3d7af" providerId="LiveId" clId="{7ED21027-1A44-47E6-9A9A-3F14AD1B7B9A}" dt="2023-05-31T02:44:49.440" v="8201" actId="20577"/>
        <pc:sldMkLst>
          <pc:docMk/>
          <pc:sldMk cId="155297606" sldId="1359"/>
        </pc:sldMkLst>
        <pc:spChg chg="mod">
          <ac:chgData name="萩原 秀明" userId="d7792d1e3cc3d7af" providerId="LiveId" clId="{7ED21027-1A44-47E6-9A9A-3F14AD1B7B9A}" dt="2023-05-30T13:14:00.595" v="2055"/>
          <ac:spMkLst>
            <pc:docMk/>
            <pc:sldMk cId="155297606" sldId="1359"/>
            <ac:spMk id="2" creationId="{21A07385-A7CA-EECA-37EF-CA238956E184}"/>
          </ac:spMkLst>
        </pc:spChg>
        <pc:spChg chg="del">
          <ac:chgData name="萩原 秀明" userId="d7792d1e3cc3d7af" providerId="LiveId" clId="{7ED21027-1A44-47E6-9A9A-3F14AD1B7B9A}" dt="2023-05-30T12:48:29.387" v="695" actId="478"/>
          <ac:spMkLst>
            <pc:docMk/>
            <pc:sldMk cId="155297606" sldId="1359"/>
            <ac:spMk id="3" creationId="{931FF5CF-2157-F948-6D51-7B67614568B6}"/>
          </ac:spMkLst>
        </pc:spChg>
        <pc:spChg chg="del">
          <ac:chgData name="萩原 秀明" userId="d7792d1e3cc3d7af" providerId="LiveId" clId="{7ED21027-1A44-47E6-9A9A-3F14AD1B7B9A}" dt="2023-05-30T12:50:35.664" v="922" actId="478"/>
          <ac:spMkLst>
            <pc:docMk/>
            <pc:sldMk cId="155297606" sldId="1359"/>
            <ac:spMk id="4" creationId="{59D75BC5-7C2E-8DC3-09C3-13A2E3ED253E}"/>
          </ac:spMkLst>
        </pc:spChg>
        <pc:spChg chg="add mod">
          <ac:chgData name="萩原 秀明" userId="d7792d1e3cc3d7af" providerId="LiveId" clId="{7ED21027-1A44-47E6-9A9A-3F14AD1B7B9A}" dt="2023-05-30T13:14:01.597" v="2057"/>
          <ac:spMkLst>
            <pc:docMk/>
            <pc:sldMk cId="155297606" sldId="1359"/>
            <ac:spMk id="5" creationId="{6AF32045-AB2B-1B05-D348-B2202F1F42FD}"/>
          </ac:spMkLst>
        </pc:spChg>
        <pc:spChg chg="add mod">
          <ac:chgData name="萩原 秀明" userId="d7792d1e3cc3d7af" providerId="LiveId" clId="{7ED21027-1A44-47E6-9A9A-3F14AD1B7B9A}" dt="2023-05-31T02:44:49.440" v="8201" actId="20577"/>
          <ac:spMkLst>
            <pc:docMk/>
            <pc:sldMk cId="155297606" sldId="1359"/>
            <ac:spMk id="7" creationId="{41A66EAB-0A81-C0BE-3B05-8413BECFBEF7}"/>
          </ac:spMkLst>
        </pc:spChg>
        <pc:spChg chg="add del mod">
          <ac:chgData name="萩原 秀明" userId="d7792d1e3cc3d7af" providerId="LiveId" clId="{7ED21027-1A44-47E6-9A9A-3F14AD1B7B9A}" dt="2023-05-30T12:49:23.678" v="743"/>
          <ac:spMkLst>
            <pc:docMk/>
            <pc:sldMk cId="155297606" sldId="1359"/>
            <ac:spMk id="8" creationId="{D1B879C7-36A7-6E68-E4EB-1EC8C15FAF25}"/>
          </ac:spMkLst>
        </pc:spChg>
        <pc:spChg chg="add del mod">
          <ac:chgData name="萩原 秀明" userId="d7792d1e3cc3d7af" providerId="LiveId" clId="{7ED21027-1A44-47E6-9A9A-3F14AD1B7B9A}" dt="2023-05-30T12:57:54.192" v="926" actId="478"/>
          <ac:spMkLst>
            <pc:docMk/>
            <pc:sldMk cId="155297606" sldId="1359"/>
            <ac:spMk id="9" creationId="{8D04E31C-DEED-1819-A1FF-B72ABFD7B233}"/>
          </ac:spMkLst>
        </pc:spChg>
        <pc:spChg chg="add mod">
          <ac:chgData name="萩原 秀明" userId="d7792d1e3cc3d7af" providerId="LiveId" clId="{7ED21027-1A44-47E6-9A9A-3F14AD1B7B9A}" dt="2023-05-30T13:05:41.707" v="1189" actId="1035"/>
          <ac:spMkLst>
            <pc:docMk/>
            <pc:sldMk cId="155297606" sldId="1359"/>
            <ac:spMk id="10" creationId="{51C839C1-A5B8-6244-C417-157E1913E5E3}"/>
          </ac:spMkLst>
        </pc:spChg>
        <pc:spChg chg="add mod">
          <ac:chgData name="萩原 秀明" userId="d7792d1e3cc3d7af" providerId="LiveId" clId="{7ED21027-1A44-47E6-9A9A-3F14AD1B7B9A}" dt="2023-05-30T13:05:41.707" v="1189" actId="1035"/>
          <ac:spMkLst>
            <pc:docMk/>
            <pc:sldMk cId="155297606" sldId="1359"/>
            <ac:spMk id="11" creationId="{F931A54F-83B8-2BFA-6C01-4AA30BBDC8C7}"/>
          </ac:spMkLst>
        </pc:spChg>
        <pc:spChg chg="add mod">
          <ac:chgData name="萩原 秀明" userId="d7792d1e3cc3d7af" providerId="LiveId" clId="{7ED21027-1A44-47E6-9A9A-3F14AD1B7B9A}" dt="2023-05-30T13:05:41.707" v="1189" actId="1035"/>
          <ac:spMkLst>
            <pc:docMk/>
            <pc:sldMk cId="155297606" sldId="1359"/>
            <ac:spMk id="12" creationId="{46B2C662-B07F-3942-7FB5-BA50F5D6E0AB}"/>
          </ac:spMkLst>
        </pc:spChg>
        <pc:spChg chg="add mod">
          <ac:chgData name="萩原 秀明" userId="d7792d1e3cc3d7af" providerId="LiveId" clId="{7ED21027-1A44-47E6-9A9A-3F14AD1B7B9A}" dt="2023-05-30T13:05:41.707" v="1189" actId="1035"/>
          <ac:spMkLst>
            <pc:docMk/>
            <pc:sldMk cId="155297606" sldId="1359"/>
            <ac:spMk id="13" creationId="{A8D954FE-F624-CBBD-8E1D-0B052AF1AED8}"/>
          </ac:spMkLst>
        </pc:spChg>
        <pc:spChg chg="add mod">
          <ac:chgData name="萩原 秀明" userId="d7792d1e3cc3d7af" providerId="LiveId" clId="{7ED21027-1A44-47E6-9A9A-3F14AD1B7B9A}" dt="2023-05-30T13:08:12.511" v="1422" actId="20577"/>
          <ac:spMkLst>
            <pc:docMk/>
            <pc:sldMk cId="155297606" sldId="1359"/>
            <ac:spMk id="14" creationId="{94BBF20C-0017-6992-75AC-6AC24E6FD553}"/>
          </ac:spMkLst>
        </pc:spChg>
        <pc:spChg chg="add mod">
          <ac:chgData name="萩原 秀明" userId="d7792d1e3cc3d7af" providerId="LiveId" clId="{7ED21027-1A44-47E6-9A9A-3F14AD1B7B9A}" dt="2023-05-31T02:44:04.290" v="8158" actId="115"/>
          <ac:spMkLst>
            <pc:docMk/>
            <pc:sldMk cId="155297606" sldId="1359"/>
            <ac:spMk id="15" creationId="{02213877-AD2C-4DBD-A12C-59729901C2C2}"/>
          </ac:spMkLst>
        </pc:spChg>
        <pc:spChg chg="add mod">
          <ac:chgData name="萩原 秀明" userId="d7792d1e3cc3d7af" providerId="LiveId" clId="{7ED21027-1A44-47E6-9A9A-3F14AD1B7B9A}" dt="2023-05-31T02:44:34.215" v="8171" actId="20577"/>
          <ac:spMkLst>
            <pc:docMk/>
            <pc:sldMk cId="155297606" sldId="1359"/>
            <ac:spMk id="18" creationId="{EDBADF9F-D37F-E35C-9A6D-31EF43CFB635}"/>
          </ac:spMkLst>
        </pc:spChg>
        <pc:spChg chg="add mod">
          <ac:chgData name="萩原 秀明" userId="d7792d1e3cc3d7af" providerId="LiveId" clId="{7ED21027-1A44-47E6-9A9A-3F14AD1B7B9A}" dt="2023-05-30T13:55:20.613" v="3961" actId="115"/>
          <ac:spMkLst>
            <pc:docMk/>
            <pc:sldMk cId="155297606" sldId="1359"/>
            <ac:spMk id="19" creationId="{D459E79B-668E-F9CF-590A-6961E0832411}"/>
          </ac:spMkLst>
        </pc:spChg>
        <pc:picChg chg="add mod">
          <ac:chgData name="萩原 秀明" userId="d7792d1e3cc3d7af" providerId="LiveId" clId="{7ED21027-1A44-47E6-9A9A-3F14AD1B7B9A}" dt="2023-05-30T12:48:38.994" v="696"/>
          <ac:picMkLst>
            <pc:docMk/>
            <pc:sldMk cId="155297606" sldId="1359"/>
            <ac:picMk id="6" creationId="{911225BB-3A8A-CB96-9110-8712A957F212}"/>
          </ac:picMkLst>
        </pc:picChg>
        <pc:picChg chg="add mod">
          <ac:chgData name="萩原 秀明" userId="d7792d1e3cc3d7af" providerId="LiveId" clId="{7ED21027-1A44-47E6-9A9A-3F14AD1B7B9A}" dt="2023-05-30T13:12:35.309" v="2045" actId="1076"/>
          <ac:picMkLst>
            <pc:docMk/>
            <pc:sldMk cId="155297606" sldId="1359"/>
            <ac:picMk id="17" creationId="{F0ED66BC-FEB0-A9D4-61F7-B4F3C4125059}"/>
          </ac:picMkLst>
        </pc:picChg>
      </pc:sldChg>
      <pc:sldChg chg="addSp delSp modSp new mod">
        <pc:chgData name="萩原 秀明" userId="d7792d1e3cc3d7af" providerId="LiveId" clId="{7ED21027-1A44-47E6-9A9A-3F14AD1B7B9A}" dt="2023-05-31T02:46:02.130" v="8207" actId="14100"/>
        <pc:sldMkLst>
          <pc:docMk/>
          <pc:sldMk cId="2405717135" sldId="1360"/>
        </pc:sldMkLst>
        <pc:spChg chg="mod">
          <ac:chgData name="萩原 秀明" userId="d7792d1e3cc3d7af" providerId="LiveId" clId="{7ED21027-1A44-47E6-9A9A-3F14AD1B7B9A}" dt="2023-05-30T13:14:27.215" v="2062" actId="404"/>
          <ac:spMkLst>
            <pc:docMk/>
            <pc:sldMk cId="2405717135" sldId="1360"/>
            <ac:spMk id="2" creationId="{91281737-04A9-F76B-12D3-15A46C95B2AF}"/>
          </ac:spMkLst>
        </pc:spChg>
        <pc:spChg chg="del">
          <ac:chgData name="萩原 秀明" userId="d7792d1e3cc3d7af" providerId="LiveId" clId="{7ED21027-1A44-47E6-9A9A-3F14AD1B7B9A}" dt="2023-05-30T13:13:06.650" v="2048" actId="478"/>
          <ac:spMkLst>
            <pc:docMk/>
            <pc:sldMk cId="2405717135" sldId="1360"/>
            <ac:spMk id="3" creationId="{2F00FF68-5A8A-7B6B-2077-79D010A5C382}"/>
          </ac:spMkLst>
        </pc:spChg>
        <pc:spChg chg="del">
          <ac:chgData name="萩原 秀明" userId="d7792d1e3cc3d7af" providerId="LiveId" clId="{7ED21027-1A44-47E6-9A9A-3F14AD1B7B9A}" dt="2023-05-30T13:14:32.090" v="2063" actId="478"/>
          <ac:spMkLst>
            <pc:docMk/>
            <pc:sldMk cId="2405717135" sldId="1360"/>
            <ac:spMk id="4" creationId="{BA50DC2C-9367-C539-A001-681075A849E2}"/>
          </ac:spMkLst>
        </pc:spChg>
        <pc:spChg chg="add mod">
          <ac:chgData name="萩原 秀明" userId="d7792d1e3cc3d7af" providerId="LiveId" clId="{7ED21027-1A44-47E6-9A9A-3F14AD1B7B9A}" dt="2023-05-30T13:14:17.624" v="2059" actId="404"/>
          <ac:spMkLst>
            <pc:docMk/>
            <pc:sldMk cId="2405717135" sldId="1360"/>
            <ac:spMk id="5" creationId="{9BD1F354-D495-055B-6CD4-3F5BAAD0DDA3}"/>
          </ac:spMkLst>
        </pc:spChg>
        <pc:spChg chg="add mod">
          <ac:chgData name="萩原 秀明" userId="d7792d1e3cc3d7af" providerId="LiveId" clId="{7ED21027-1A44-47E6-9A9A-3F14AD1B7B9A}" dt="2023-05-30T13:22:57.417" v="2556" actId="20577"/>
          <ac:spMkLst>
            <pc:docMk/>
            <pc:sldMk cId="2405717135" sldId="1360"/>
            <ac:spMk id="11" creationId="{90215FA5-DD05-F9E9-6E23-AC38826166ED}"/>
          </ac:spMkLst>
        </pc:spChg>
        <pc:spChg chg="add mod">
          <ac:chgData name="萩原 秀明" userId="d7792d1e3cc3d7af" providerId="LiveId" clId="{7ED21027-1A44-47E6-9A9A-3F14AD1B7B9A}" dt="2023-05-30T13:23:10" v="2572" actId="1035"/>
          <ac:spMkLst>
            <pc:docMk/>
            <pc:sldMk cId="2405717135" sldId="1360"/>
            <ac:spMk id="12" creationId="{F8C95E4B-EBD7-9168-DDA8-895E9A89D2A8}"/>
          </ac:spMkLst>
        </pc:spChg>
        <pc:spChg chg="add mod">
          <ac:chgData name="萩原 秀明" userId="d7792d1e3cc3d7af" providerId="LiveId" clId="{7ED21027-1A44-47E6-9A9A-3F14AD1B7B9A}" dt="2023-05-30T13:23:10" v="2572" actId="1035"/>
          <ac:spMkLst>
            <pc:docMk/>
            <pc:sldMk cId="2405717135" sldId="1360"/>
            <ac:spMk id="13" creationId="{EF30942A-EF6C-68DB-37F2-DE825845F96B}"/>
          </ac:spMkLst>
        </pc:spChg>
        <pc:spChg chg="add mod">
          <ac:chgData name="萩原 秀明" userId="d7792d1e3cc3d7af" providerId="LiveId" clId="{7ED21027-1A44-47E6-9A9A-3F14AD1B7B9A}" dt="2023-05-31T02:45:21.966" v="8204" actId="20577"/>
          <ac:spMkLst>
            <pc:docMk/>
            <pc:sldMk cId="2405717135" sldId="1360"/>
            <ac:spMk id="14" creationId="{CC915F66-1B30-0F6E-5D22-C33B95177661}"/>
          </ac:spMkLst>
        </pc:spChg>
        <pc:picChg chg="add mod">
          <ac:chgData name="萩原 秀明" userId="d7792d1e3cc3d7af" providerId="LiveId" clId="{7ED21027-1A44-47E6-9A9A-3F14AD1B7B9A}" dt="2023-05-30T13:13:23.087" v="2049"/>
          <ac:picMkLst>
            <pc:docMk/>
            <pc:sldMk cId="2405717135" sldId="1360"/>
            <ac:picMk id="6" creationId="{A7EFDA2A-FA15-0D99-F838-5BE5B5118D2E}"/>
          </ac:picMkLst>
        </pc:picChg>
        <pc:picChg chg="add mod">
          <ac:chgData name="萩原 秀明" userId="d7792d1e3cc3d7af" providerId="LiveId" clId="{7ED21027-1A44-47E6-9A9A-3F14AD1B7B9A}" dt="2023-05-30T13:23:10" v="2572" actId="1035"/>
          <ac:picMkLst>
            <pc:docMk/>
            <pc:sldMk cId="2405717135" sldId="1360"/>
            <ac:picMk id="8" creationId="{DDF980E3-EB98-BC9E-31AE-023F4C5E766F}"/>
          </ac:picMkLst>
        </pc:picChg>
        <pc:picChg chg="add mod">
          <ac:chgData name="萩原 秀明" userId="d7792d1e3cc3d7af" providerId="LiveId" clId="{7ED21027-1A44-47E6-9A9A-3F14AD1B7B9A}" dt="2023-05-30T13:27:31.882" v="2845" actId="1076"/>
          <ac:picMkLst>
            <pc:docMk/>
            <pc:sldMk cId="2405717135" sldId="1360"/>
            <ac:picMk id="16" creationId="{E298D6F3-72AF-07E5-219A-C93360E3E728}"/>
          </ac:picMkLst>
        </pc:picChg>
        <pc:cxnChg chg="add mod">
          <ac:chgData name="萩原 秀明" userId="d7792d1e3cc3d7af" providerId="LiveId" clId="{7ED21027-1A44-47E6-9A9A-3F14AD1B7B9A}" dt="2023-05-31T02:46:02.130" v="8207" actId="14100"/>
          <ac:cxnSpMkLst>
            <pc:docMk/>
            <pc:sldMk cId="2405717135" sldId="1360"/>
            <ac:cxnSpMk id="3" creationId="{05B2EC66-7BF0-628C-57F4-5F2EFB0BFFD7}"/>
          </ac:cxnSpMkLst>
        </pc:cxnChg>
        <pc:cxnChg chg="add mod">
          <ac:chgData name="萩原 秀明" userId="d7792d1e3cc3d7af" providerId="LiveId" clId="{7ED21027-1A44-47E6-9A9A-3F14AD1B7B9A}" dt="2023-05-30T13:23:10" v="2572" actId="1035"/>
          <ac:cxnSpMkLst>
            <pc:docMk/>
            <pc:sldMk cId="2405717135" sldId="1360"/>
            <ac:cxnSpMk id="9" creationId="{905DE32C-4D15-4C0A-0962-7D18C4225C61}"/>
          </ac:cxnSpMkLst>
        </pc:cxnChg>
      </pc:sldChg>
      <pc:sldChg chg="addSp delSp modSp new mod">
        <pc:chgData name="萩原 秀明" userId="d7792d1e3cc3d7af" providerId="LiveId" clId="{7ED21027-1A44-47E6-9A9A-3F14AD1B7B9A}" dt="2023-05-31T02:50:38.900" v="8392" actId="1076"/>
        <pc:sldMkLst>
          <pc:docMk/>
          <pc:sldMk cId="1011631407" sldId="1361"/>
        </pc:sldMkLst>
        <pc:spChg chg="mod">
          <ac:chgData name="萩原 秀明" userId="d7792d1e3cc3d7af" providerId="LiveId" clId="{7ED21027-1A44-47E6-9A9A-3F14AD1B7B9A}" dt="2023-05-30T13:28:29.560" v="2852" actId="20577"/>
          <ac:spMkLst>
            <pc:docMk/>
            <pc:sldMk cId="1011631407" sldId="1361"/>
            <ac:spMk id="2" creationId="{E44AF0D9-5D8C-6BFD-AEA9-D510C878320B}"/>
          </ac:spMkLst>
        </pc:spChg>
        <pc:spChg chg="del">
          <ac:chgData name="萩原 秀明" userId="d7792d1e3cc3d7af" providerId="LiveId" clId="{7ED21027-1A44-47E6-9A9A-3F14AD1B7B9A}" dt="2023-05-30T13:28:33.904" v="2853" actId="478"/>
          <ac:spMkLst>
            <pc:docMk/>
            <pc:sldMk cId="1011631407" sldId="1361"/>
            <ac:spMk id="3" creationId="{0E10827E-B881-23F9-65D7-E3CD72AA4C1B}"/>
          </ac:spMkLst>
        </pc:spChg>
        <pc:spChg chg="del">
          <ac:chgData name="萩原 秀明" userId="d7792d1e3cc3d7af" providerId="LiveId" clId="{7ED21027-1A44-47E6-9A9A-3F14AD1B7B9A}" dt="2023-05-30T13:31:19.097" v="2889" actId="478"/>
          <ac:spMkLst>
            <pc:docMk/>
            <pc:sldMk cId="1011631407" sldId="1361"/>
            <ac:spMk id="4" creationId="{4A3588BF-FA57-86A7-0F71-926AC7091683}"/>
          </ac:spMkLst>
        </pc:spChg>
        <pc:spChg chg="add mod">
          <ac:chgData name="萩原 秀明" userId="d7792d1e3cc3d7af" providerId="LiveId" clId="{7ED21027-1A44-47E6-9A9A-3F14AD1B7B9A}" dt="2023-05-30T13:28:27.169" v="2850"/>
          <ac:spMkLst>
            <pc:docMk/>
            <pc:sldMk cId="1011631407" sldId="1361"/>
            <ac:spMk id="5" creationId="{485CCBAE-D848-96A7-6F0A-6749A0358F73}"/>
          </ac:spMkLst>
        </pc:spChg>
        <pc:spChg chg="add mod">
          <ac:chgData name="萩原 秀明" userId="d7792d1e3cc3d7af" providerId="LiveId" clId="{7ED21027-1A44-47E6-9A9A-3F14AD1B7B9A}" dt="2023-05-30T13:28:44.353" v="2856" actId="20577"/>
          <ac:spMkLst>
            <pc:docMk/>
            <pc:sldMk cId="1011631407" sldId="1361"/>
            <ac:spMk id="7" creationId="{650B4C60-1C8D-1839-A04B-296616FF74F5}"/>
          </ac:spMkLst>
        </pc:spChg>
        <pc:spChg chg="add mod">
          <ac:chgData name="萩原 秀明" userId="d7792d1e3cc3d7af" providerId="LiveId" clId="{7ED21027-1A44-47E6-9A9A-3F14AD1B7B9A}" dt="2023-05-30T13:30:52.930" v="2865" actId="14100"/>
          <ac:spMkLst>
            <pc:docMk/>
            <pc:sldMk cId="1011631407" sldId="1361"/>
            <ac:spMk id="11" creationId="{A899854F-D6FB-7DE8-EF6E-973E3D47E536}"/>
          </ac:spMkLst>
        </pc:spChg>
        <pc:spChg chg="add mod">
          <ac:chgData name="萩原 秀明" userId="d7792d1e3cc3d7af" providerId="LiveId" clId="{7ED21027-1A44-47E6-9A9A-3F14AD1B7B9A}" dt="2023-05-30T13:31:15.040" v="2888" actId="1035"/>
          <ac:spMkLst>
            <pc:docMk/>
            <pc:sldMk cId="1011631407" sldId="1361"/>
            <ac:spMk id="12" creationId="{B8A18766-0534-7A28-0364-44AA9AD245D8}"/>
          </ac:spMkLst>
        </pc:spChg>
        <pc:spChg chg="add mod">
          <ac:chgData name="萩原 秀明" userId="d7792d1e3cc3d7af" providerId="LiveId" clId="{7ED21027-1A44-47E6-9A9A-3F14AD1B7B9A}" dt="2023-05-31T02:50:34.528" v="8391" actId="1076"/>
          <ac:spMkLst>
            <pc:docMk/>
            <pc:sldMk cId="1011631407" sldId="1361"/>
            <ac:spMk id="15" creationId="{DDB8F0B3-3764-A8BA-4F94-18DA1BCA332C}"/>
          </ac:spMkLst>
        </pc:spChg>
        <pc:picChg chg="add mod">
          <ac:chgData name="萩原 秀明" userId="d7792d1e3cc3d7af" providerId="LiveId" clId="{7ED21027-1A44-47E6-9A9A-3F14AD1B7B9A}" dt="2023-05-30T13:28:07.163" v="2847"/>
          <ac:picMkLst>
            <pc:docMk/>
            <pc:sldMk cId="1011631407" sldId="1361"/>
            <ac:picMk id="6" creationId="{1FC03C66-4B91-DD58-B9ED-5D8BEF12536C}"/>
          </ac:picMkLst>
        </pc:picChg>
        <pc:picChg chg="add mod">
          <ac:chgData name="萩原 秀明" userId="d7792d1e3cc3d7af" providerId="LiveId" clId="{7ED21027-1A44-47E6-9A9A-3F14AD1B7B9A}" dt="2023-05-30T13:30:26.795" v="2861" actId="692"/>
          <ac:picMkLst>
            <pc:docMk/>
            <pc:sldMk cId="1011631407" sldId="1361"/>
            <ac:picMk id="9" creationId="{3A583197-0A3A-A927-802A-3587A07D3CFA}"/>
          </ac:picMkLst>
        </pc:picChg>
        <pc:picChg chg="add mod">
          <ac:chgData name="萩原 秀明" userId="d7792d1e3cc3d7af" providerId="LiveId" clId="{7ED21027-1A44-47E6-9A9A-3F14AD1B7B9A}" dt="2023-05-31T02:50:38.900" v="8392" actId="1076"/>
          <ac:picMkLst>
            <pc:docMk/>
            <pc:sldMk cId="1011631407" sldId="1361"/>
            <ac:picMk id="17" creationId="{6CC3ABD5-937F-F956-04A4-9FCEA8AFCF55}"/>
          </ac:picMkLst>
        </pc:picChg>
        <pc:cxnChg chg="add mod">
          <ac:chgData name="萩原 秀明" userId="d7792d1e3cc3d7af" providerId="LiveId" clId="{7ED21027-1A44-47E6-9A9A-3F14AD1B7B9A}" dt="2023-05-30T13:30:39.998" v="2863" actId="1076"/>
          <ac:cxnSpMkLst>
            <pc:docMk/>
            <pc:sldMk cId="1011631407" sldId="1361"/>
            <ac:cxnSpMk id="10" creationId="{8CF6E737-2C91-6D79-1247-DEB6FD0AAA97}"/>
          </ac:cxnSpMkLst>
        </pc:cxnChg>
        <pc:cxnChg chg="add mod">
          <ac:chgData name="萩原 秀明" userId="d7792d1e3cc3d7af" providerId="LiveId" clId="{7ED21027-1A44-47E6-9A9A-3F14AD1B7B9A}" dt="2023-05-30T14:06:45.713" v="4882" actId="692"/>
          <ac:cxnSpMkLst>
            <pc:docMk/>
            <pc:sldMk cId="1011631407" sldId="1361"/>
            <ac:cxnSpMk id="13" creationId="{93D09EAF-96F7-6C49-EBDD-1275E8FF8A14}"/>
          </ac:cxnSpMkLst>
        </pc:cxnChg>
      </pc:sldChg>
      <pc:sldChg chg="addSp delSp modSp new mod">
        <pc:chgData name="萩原 秀明" userId="d7792d1e3cc3d7af" providerId="LiveId" clId="{7ED21027-1A44-47E6-9A9A-3F14AD1B7B9A}" dt="2023-05-31T02:50:52.020" v="8395" actId="1076"/>
        <pc:sldMkLst>
          <pc:docMk/>
          <pc:sldMk cId="1531506031" sldId="1362"/>
        </pc:sldMkLst>
        <pc:spChg chg="mod">
          <ac:chgData name="萩原 秀明" userId="d7792d1e3cc3d7af" providerId="LiveId" clId="{7ED21027-1A44-47E6-9A9A-3F14AD1B7B9A}" dt="2023-05-30T13:35:05.273" v="3051"/>
          <ac:spMkLst>
            <pc:docMk/>
            <pc:sldMk cId="1531506031" sldId="1362"/>
            <ac:spMk id="2" creationId="{F917E86A-603D-7778-544E-D9B20B552DD0}"/>
          </ac:spMkLst>
        </pc:spChg>
        <pc:spChg chg="del">
          <ac:chgData name="萩原 秀明" userId="d7792d1e3cc3d7af" providerId="LiveId" clId="{7ED21027-1A44-47E6-9A9A-3F14AD1B7B9A}" dt="2023-05-30T13:34:43.667" v="3048" actId="478"/>
          <ac:spMkLst>
            <pc:docMk/>
            <pc:sldMk cId="1531506031" sldId="1362"/>
            <ac:spMk id="3" creationId="{ADF6C9CE-85C9-9443-6B92-06CBC1C3DDA8}"/>
          </ac:spMkLst>
        </pc:spChg>
        <pc:spChg chg="del">
          <ac:chgData name="萩原 秀明" userId="d7792d1e3cc3d7af" providerId="LiveId" clId="{7ED21027-1A44-47E6-9A9A-3F14AD1B7B9A}" dt="2023-05-30T13:39:49.522" v="3184" actId="478"/>
          <ac:spMkLst>
            <pc:docMk/>
            <pc:sldMk cId="1531506031" sldId="1362"/>
            <ac:spMk id="4" creationId="{C993BAEB-2E95-D96C-D17E-FB8391ADE861}"/>
          </ac:spMkLst>
        </pc:spChg>
        <pc:spChg chg="add del">
          <ac:chgData name="萩原 秀明" userId="d7792d1e3cc3d7af" providerId="LiveId" clId="{7ED21027-1A44-47E6-9A9A-3F14AD1B7B9A}" dt="2023-05-30T13:34:47.212" v="3050" actId="478"/>
          <ac:spMkLst>
            <pc:docMk/>
            <pc:sldMk cId="1531506031" sldId="1362"/>
            <ac:spMk id="6" creationId="{75A75AFB-CF26-B1B1-DD56-7D8F08B544C9}"/>
          </ac:spMkLst>
        </pc:spChg>
        <pc:spChg chg="add mod">
          <ac:chgData name="萩原 秀明" userId="d7792d1e3cc3d7af" providerId="LiveId" clId="{7ED21027-1A44-47E6-9A9A-3F14AD1B7B9A}" dt="2023-05-30T13:35:27.944" v="3120" actId="20577"/>
          <ac:spMkLst>
            <pc:docMk/>
            <pc:sldMk cId="1531506031" sldId="1362"/>
            <ac:spMk id="7" creationId="{86EB14E4-E946-74DA-1EFE-8EAB484092E1}"/>
          </ac:spMkLst>
        </pc:spChg>
        <pc:spChg chg="add mod">
          <ac:chgData name="萩原 秀明" userId="d7792d1e3cc3d7af" providerId="LiveId" clId="{7ED21027-1A44-47E6-9A9A-3F14AD1B7B9A}" dt="2023-05-30T13:37:01.243" v="3145" actId="14100"/>
          <ac:spMkLst>
            <pc:docMk/>
            <pc:sldMk cId="1531506031" sldId="1362"/>
            <ac:spMk id="10" creationId="{4489A526-2BDF-7175-76DD-DDB674CA39AB}"/>
          </ac:spMkLst>
        </pc:spChg>
        <pc:spChg chg="add mod">
          <ac:chgData name="萩原 秀明" userId="d7792d1e3cc3d7af" providerId="LiveId" clId="{7ED21027-1A44-47E6-9A9A-3F14AD1B7B9A}" dt="2023-05-30T13:38:49.339" v="3173" actId="20577"/>
          <ac:spMkLst>
            <pc:docMk/>
            <pc:sldMk cId="1531506031" sldId="1362"/>
            <ac:spMk id="14" creationId="{9559DB28-51F1-0D15-2AA4-0C9564889C2F}"/>
          </ac:spMkLst>
        </pc:spChg>
        <pc:spChg chg="add mod">
          <ac:chgData name="萩原 秀明" userId="d7792d1e3cc3d7af" providerId="LiveId" clId="{7ED21027-1A44-47E6-9A9A-3F14AD1B7B9A}" dt="2023-05-30T13:39:18.935" v="3179" actId="14861"/>
          <ac:spMkLst>
            <pc:docMk/>
            <pc:sldMk cId="1531506031" sldId="1362"/>
            <ac:spMk id="15" creationId="{5EA1E404-F520-3470-20E8-D7578B2F2D78}"/>
          </ac:spMkLst>
        </pc:spChg>
        <pc:spChg chg="add mod">
          <ac:chgData name="萩原 秀明" userId="d7792d1e3cc3d7af" providerId="LiveId" clId="{7ED21027-1A44-47E6-9A9A-3F14AD1B7B9A}" dt="2023-05-30T13:39:46.060" v="3183" actId="14100"/>
          <ac:spMkLst>
            <pc:docMk/>
            <pc:sldMk cId="1531506031" sldId="1362"/>
            <ac:spMk id="16" creationId="{362FD54D-A7DB-5DF0-FB8D-F3CCAC0E39E2}"/>
          </ac:spMkLst>
        </pc:spChg>
        <pc:spChg chg="add mod ord">
          <ac:chgData name="萩原 秀明" userId="d7792d1e3cc3d7af" providerId="LiveId" clId="{7ED21027-1A44-47E6-9A9A-3F14AD1B7B9A}" dt="2023-05-31T02:50:52.020" v="8395" actId="1076"/>
          <ac:spMkLst>
            <pc:docMk/>
            <pc:sldMk cId="1531506031" sldId="1362"/>
            <ac:spMk id="17" creationId="{E7AB2515-2FC3-919E-9E37-C210FDDA3B24}"/>
          </ac:spMkLst>
        </pc:spChg>
        <pc:picChg chg="add mod">
          <ac:chgData name="萩原 秀明" userId="d7792d1e3cc3d7af" providerId="LiveId" clId="{7ED21027-1A44-47E6-9A9A-3F14AD1B7B9A}" dt="2023-05-30T13:36:37.699" v="3125" actId="14100"/>
          <ac:picMkLst>
            <pc:docMk/>
            <pc:sldMk cId="1531506031" sldId="1362"/>
            <ac:picMk id="9" creationId="{3537A172-B85D-8772-6A2C-7907EAB2507E}"/>
          </ac:picMkLst>
        </pc:picChg>
        <pc:picChg chg="add mod">
          <ac:chgData name="萩原 秀明" userId="d7792d1e3cc3d7af" providerId="LiveId" clId="{7ED21027-1A44-47E6-9A9A-3F14AD1B7B9A}" dt="2023-05-30T13:38:55.822" v="3175" actId="692"/>
          <ac:picMkLst>
            <pc:docMk/>
            <pc:sldMk cId="1531506031" sldId="1362"/>
            <ac:picMk id="13" creationId="{2376C6F1-1FE2-B927-CC67-7A944E690B36}"/>
          </ac:picMkLst>
        </pc:picChg>
        <pc:picChg chg="add mod">
          <ac:chgData name="萩原 秀明" userId="d7792d1e3cc3d7af" providerId="LiveId" clId="{7ED21027-1A44-47E6-9A9A-3F14AD1B7B9A}" dt="2023-05-31T02:50:49.357" v="8394" actId="1076"/>
          <ac:picMkLst>
            <pc:docMk/>
            <pc:sldMk cId="1531506031" sldId="1362"/>
            <ac:picMk id="19" creationId="{CE48920E-FF24-F070-EC9E-3AF3567BA8F2}"/>
          </ac:picMkLst>
        </pc:picChg>
        <pc:cxnChg chg="add mod">
          <ac:chgData name="萩原 秀明" userId="d7792d1e3cc3d7af" providerId="LiveId" clId="{7ED21027-1A44-47E6-9A9A-3F14AD1B7B9A}" dt="2023-05-30T13:37:12.874" v="3147" actId="1076"/>
          <ac:cxnSpMkLst>
            <pc:docMk/>
            <pc:sldMk cId="1531506031" sldId="1362"/>
            <ac:cxnSpMk id="11" creationId="{58C89257-B641-8073-567E-1EC9E501C275}"/>
          </ac:cxnSpMkLst>
        </pc:cxnChg>
      </pc:sldChg>
      <pc:sldChg chg="addSp delSp modSp new mod ord">
        <pc:chgData name="萩原 秀明" userId="d7792d1e3cc3d7af" providerId="LiveId" clId="{7ED21027-1A44-47E6-9A9A-3F14AD1B7B9A}" dt="2023-05-31T02:50:09.006" v="8388" actId="1076"/>
        <pc:sldMkLst>
          <pc:docMk/>
          <pc:sldMk cId="1162193376" sldId="1363"/>
        </pc:sldMkLst>
        <pc:spChg chg="mod">
          <ac:chgData name="萩原 秀明" userId="d7792d1e3cc3d7af" providerId="LiveId" clId="{7ED21027-1A44-47E6-9A9A-3F14AD1B7B9A}" dt="2023-05-30T13:50:42.242" v="3700" actId="404"/>
          <ac:spMkLst>
            <pc:docMk/>
            <pc:sldMk cId="1162193376" sldId="1363"/>
            <ac:spMk id="2" creationId="{F405C523-C0B1-3102-6FC9-286ABDE10D12}"/>
          </ac:spMkLst>
        </pc:spChg>
        <pc:spChg chg="add mod">
          <ac:chgData name="萩原 秀明" userId="d7792d1e3cc3d7af" providerId="LiveId" clId="{7ED21027-1A44-47E6-9A9A-3F14AD1B7B9A}" dt="2023-05-31T02:49:23.072" v="8384" actId="14100"/>
          <ac:spMkLst>
            <pc:docMk/>
            <pc:sldMk cId="1162193376" sldId="1363"/>
            <ac:spMk id="3" creationId="{6CF5FB9D-472E-27E8-662F-3AC3EC2DF306}"/>
          </ac:spMkLst>
        </pc:spChg>
        <pc:spChg chg="del">
          <ac:chgData name="萩原 秀明" userId="d7792d1e3cc3d7af" providerId="LiveId" clId="{7ED21027-1A44-47E6-9A9A-3F14AD1B7B9A}" dt="2023-05-30T13:40:50.852" v="3186" actId="478"/>
          <ac:spMkLst>
            <pc:docMk/>
            <pc:sldMk cId="1162193376" sldId="1363"/>
            <ac:spMk id="3" creationId="{C19281C6-A97E-D496-CCAB-3EB62AF5479D}"/>
          </ac:spMkLst>
        </pc:spChg>
        <pc:spChg chg="del">
          <ac:chgData name="萩原 秀明" userId="d7792d1e3cc3d7af" providerId="LiveId" clId="{7ED21027-1A44-47E6-9A9A-3F14AD1B7B9A}" dt="2023-05-30T13:53:21.683" v="3726" actId="478"/>
          <ac:spMkLst>
            <pc:docMk/>
            <pc:sldMk cId="1162193376" sldId="1363"/>
            <ac:spMk id="4" creationId="{6CDAD57E-8667-EA41-9CA8-1CA9936A9DC5}"/>
          </ac:spMkLst>
        </pc:spChg>
        <pc:spChg chg="add del mod">
          <ac:chgData name="萩原 秀明" userId="d7792d1e3cc3d7af" providerId="LiveId" clId="{7ED21027-1A44-47E6-9A9A-3F14AD1B7B9A}" dt="2023-05-30T13:50:52.505" v="3705" actId="478"/>
          <ac:spMkLst>
            <pc:docMk/>
            <pc:sldMk cId="1162193376" sldId="1363"/>
            <ac:spMk id="5" creationId="{5017461E-D7C6-7582-F677-86220A9CE15F}"/>
          </ac:spMkLst>
        </pc:spChg>
        <pc:spChg chg="add mod">
          <ac:chgData name="萩原 秀明" userId="d7792d1e3cc3d7af" providerId="LiveId" clId="{7ED21027-1A44-47E6-9A9A-3F14AD1B7B9A}" dt="2023-05-30T13:50:35.022" v="3697"/>
          <ac:spMkLst>
            <pc:docMk/>
            <pc:sldMk cId="1162193376" sldId="1363"/>
            <ac:spMk id="6" creationId="{BC64EC52-82DC-5713-8DE8-E0BB94BB4C4D}"/>
          </ac:spMkLst>
        </pc:spChg>
        <pc:spChg chg="add del mod">
          <ac:chgData name="萩原 秀明" userId="d7792d1e3cc3d7af" providerId="LiveId" clId="{7ED21027-1A44-47E6-9A9A-3F14AD1B7B9A}" dt="2023-05-30T14:12:11.665" v="4891" actId="21"/>
          <ac:spMkLst>
            <pc:docMk/>
            <pc:sldMk cId="1162193376" sldId="1363"/>
            <ac:spMk id="8" creationId="{71BFB37D-8659-9977-E07F-70114FAA89CF}"/>
          </ac:spMkLst>
        </pc:spChg>
        <pc:spChg chg="add del mod">
          <ac:chgData name="萩原 秀明" userId="d7792d1e3cc3d7af" providerId="LiveId" clId="{7ED21027-1A44-47E6-9A9A-3F14AD1B7B9A}" dt="2023-05-30T14:12:11.665" v="4891" actId="21"/>
          <ac:spMkLst>
            <pc:docMk/>
            <pc:sldMk cId="1162193376" sldId="1363"/>
            <ac:spMk id="11" creationId="{0A940508-E290-BBC5-1855-56A3CFC631EF}"/>
          </ac:spMkLst>
        </pc:spChg>
        <pc:spChg chg="add del mod">
          <ac:chgData name="萩原 秀明" userId="d7792d1e3cc3d7af" providerId="LiveId" clId="{7ED21027-1A44-47E6-9A9A-3F14AD1B7B9A}" dt="2023-05-30T14:12:11.665" v="4891" actId="21"/>
          <ac:spMkLst>
            <pc:docMk/>
            <pc:sldMk cId="1162193376" sldId="1363"/>
            <ac:spMk id="13" creationId="{D0E91555-E0B6-60C7-CC53-B0712ECED365}"/>
          </ac:spMkLst>
        </pc:spChg>
        <pc:spChg chg="add del mod ord">
          <ac:chgData name="萩原 秀明" userId="d7792d1e3cc3d7af" providerId="LiveId" clId="{7ED21027-1A44-47E6-9A9A-3F14AD1B7B9A}" dt="2023-05-30T14:12:11.665" v="4891" actId="21"/>
          <ac:spMkLst>
            <pc:docMk/>
            <pc:sldMk cId="1162193376" sldId="1363"/>
            <ac:spMk id="15" creationId="{F6E42827-69F9-654E-A588-A3B41E41C89B}"/>
          </ac:spMkLst>
        </pc:spChg>
        <pc:spChg chg="add del mod">
          <ac:chgData name="萩原 秀明" userId="d7792d1e3cc3d7af" providerId="LiveId" clId="{7ED21027-1A44-47E6-9A9A-3F14AD1B7B9A}" dt="2023-05-30T14:12:11.665" v="4891" actId="21"/>
          <ac:spMkLst>
            <pc:docMk/>
            <pc:sldMk cId="1162193376" sldId="1363"/>
            <ac:spMk id="19" creationId="{3FB9C030-C81F-6C25-9F57-E9E01BB74F40}"/>
          </ac:spMkLst>
        </pc:spChg>
        <pc:spChg chg="add mod">
          <ac:chgData name="萩原 秀明" userId="d7792d1e3cc3d7af" providerId="LiveId" clId="{7ED21027-1A44-47E6-9A9A-3F14AD1B7B9A}" dt="2023-05-30T14:20:37.888" v="5010" actId="20577"/>
          <ac:spMkLst>
            <pc:docMk/>
            <pc:sldMk cId="1162193376" sldId="1363"/>
            <ac:spMk id="22" creationId="{F5407FB4-10A0-F35F-6CA5-EB516BD3B0D6}"/>
          </ac:spMkLst>
        </pc:spChg>
        <pc:spChg chg="add mod">
          <ac:chgData name="萩原 秀明" userId="d7792d1e3cc3d7af" providerId="LiveId" clId="{7ED21027-1A44-47E6-9A9A-3F14AD1B7B9A}" dt="2023-05-31T02:48:37.959" v="8270" actId="14100"/>
          <ac:spMkLst>
            <pc:docMk/>
            <pc:sldMk cId="1162193376" sldId="1363"/>
            <ac:spMk id="23" creationId="{136BF58B-7393-927C-E9EC-701163372DFD}"/>
          </ac:spMkLst>
        </pc:spChg>
        <pc:spChg chg="add mod">
          <ac:chgData name="萩原 秀明" userId="d7792d1e3cc3d7af" providerId="LiveId" clId="{7ED21027-1A44-47E6-9A9A-3F14AD1B7B9A}" dt="2023-05-30T14:21:28.891" v="5062" actId="14100"/>
          <ac:spMkLst>
            <pc:docMk/>
            <pc:sldMk cId="1162193376" sldId="1363"/>
            <ac:spMk id="25" creationId="{EA6B1314-2101-E106-A2C3-9C6443D56B00}"/>
          </ac:spMkLst>
        </pc:spChg>
        <pc:picChg chg="add mod">
          <ac:chgData name="萩原 秀明" userId="d7792d1e3cc3d7af" providerId="LiveId" clId="{7ED21027-1A44-47E6-9A9A-3F14AD1B7B9A}" dt="2023-05-31T02:50:09.006" v="8388" actId="1076"/>
          <ac:picMkLst>
            <pc:docMk/>
            <pc:sldMk cId="1162193376" sldId="1363"/>
            <ac:picMk id="5" creationId="{ACD7D716-282F-5ACD-73C9-A2A33906E598}"/>
          </ac:picMkLst>
        </pc:picChg>
        <pc:picChg chg="add mod">
          <ac:chgData name="萩原 秀明" userId="d7792d1e3cc3d7af" providerId="LiveId" clId="{7ED21027-1A44-47E6-9A9A-3F14AD1B7B9A}" dt="2023-05-30T13:50:22.237" v="3696"/>
          <ac:picMkLst>
            <pc:docMk/>
            <pc:sldMk cId="1162193376" sldId="1363"/>
            <ac:picMk id="7" creationId="{0AC981B0-D0BD-6125-9984-53C7610E696C}"/>
          </ac:picMkLst>
        </pc:picChg>
        <pc:picChg chg="add del mod">
          <ac:chgData name="萩原 秀明" userId="d7792d1e3cc3d7af" providerId="LiveId" clId="{7ED21027-1A44-47E6-9A9A-3F14AD1B7B9A}" dt="2023-05-30T14:12:11.665" v="4891" actId="21"/>
          <ac:picMkLst>
            <pc:docMk/>
            <pc:sldMk cId="1162193376" sldId="1363"/>
            <ac:picMk id="10" creationId="{1C5D9567-C6E1-3FFA-8960-0278EFBB5C39}"/>
          </ac:picMkLst>
        </pc:picChg>
        <pc:picChg chg="add del mod">
          <ac:chgData name="萩原 秀明" userId="d7792d1e3cc3d7af" providerId="LiveId" clId="{7ED21027-1A44-47E6-9A9A-3F14AD1B7B9A}" dt="2023-05-30T14:12:11.665" v="4891" actId="21"/>
          <ac:picMkLst>
            <pc:docMk/>
            <pc:sldMk cId="1162193376" sldId="1363"/>
            <ac:picMk id="16" creationId="{91BA4D51-CD0C-65D9-3B21-225BE4F39278}"/>
          </ac:picMkLst>
        </pc:picChg>
        <pc:picChg chg="add del mod">
          <ac:chgData name="萩原 秀明" userId="d7792d1e3cc3d7af" providerId="LiveId" clId="{7ED21027-1A44-47E6-9A9A-3F14AD1B7B9A}" dt="2023-05-30T14:12:11.665" v="4891" actId="21"/>
          <ac:picMkLst>
            <pc:docMk/>
            <pc:sldMk cId="1162193376" sldId="1363"/>
            <ac:picMk id="18" creationId="{A9F46D46-B4BF-4302-D121-699FC3F4367C}"/>
          </ac:picMkLst>
        </pc:picChg>
        <pc:picChg chg="add mod">
          <ac:chgData name="萩原 秀明" userId="d7792d1e3cc3d7af" providerId="LiveId" clId="{7ED21027-1A44-47E6-9A9A-3F14AD1B7B9A}" dt="2023-05-30T14:20:43.032" v="5023" actId="1035"/>
          <ac:picMkLst>
            <pc:docMk/>
            <pc:sldMk cId="1162193376" sldId="1363"/>
            <ac:picMk id="21" creationId="{16472B8E-1C54-C035-DEC5-335A155F2D0A}"/>
          </ac:picMkLst>
        </pc:picChg>
        <pc:cxnChg chg="add del mod">
          <ac:chgData name="萩原 秀明" userId="d7792d1e3cc3d7af" providerId="LiveId" clId="{7ED21027-1A44-47E6-9A9A-3F14AD1B7B9A}" dt="2023-05-30T14:12:11.665" v="4891" actId="21"/>
          <ac:cxnSpMkLst>
            <pc:docMk/>
            <pc:sldMk cId="1162193376" sldId="1363"/>
            <ac:cxnSpMk id="12" creationId="{0BCF4A94-CD23-9518-CC68-3D0A11DA86EB}"/>
          </ac:cxnSpMkLst>
        </pc:cxnChg>
        <pc:cxnChg chg="add del mod">
          <ac:chgData name="萩原 秀明" userId="d7792d1e3cc3d7af" providerId="LiveId" clId="{7ED21027-1A44-47E6-9A9A-3F14AD1B7B9A}" dt="2023-05-30T14:12:11.665" v="4891" actId="21"/>
          <ac:cxnSpMkLst>
            <pc:docMk/>
            <pc:sldMk cId="1162193376" sldId="1363"/>
            <ac:cxnSpMk id="14" creationId="{92FCAA3C-370B-27DD-DC3E-5B68965E6914}"/>
          </ac:cxnSpMkLst>
        </pc:cxnChg>
        <pc:cxnChg chg="add mod">
          <ac:chgData name="萩原 秀明" userId="d7792d1e3cc3d7af" providerId="LiveId" clId="{7ED21027-1A44-47E6-9A9A-3F14AD1B7B9A}" dt="2023-05-30T14:21:09.695" v="5061" actId="1036"/>
          <ac:cxnSpMkLst>
            <pc:docMk/>
            <pc:sldMk cId="1162193376" sldId="1363"/>
            <ac:cxnSpMk id="24" creationId="{CA2B0768-55E9-6B0C-EBEB-4AC463D31566}"/>
          </ac:cxnSpMkLst>
        </pc:cxnChg>
        <pc:cxnChg chg="add mod">
          <ac:chgData name="萩原 秀明" userId="d7792d1e3cc3d7af" providerId="LiveId" clId="{7ED21027-1A44-47E6-9A9A-3F14AD1B7B9A}" dt="2023-05-30T14:21:09.695" v="5061" actId="1036"/>
          <ac:cxnSpMkLst>
            <pc:docMk/>
            <pc:sldMk cId="1162193376" sldId="1363"/>
            <ac:cxnSpMk id="26" creationId="{FF0977B0-A04B-E7CB-8441-C6A1F5B23F91}"/>
          </ac:cxnSpMkLst>
        </pc:cxnChg>
      </pc:sldChg>
      <pc:sldChg chg="addSp delSp modSp new mod ord">
        <pc:chgData name="萩原 秀明" userId="d7792d1e3cc3d7af" providerId="LiveId" clId="{7ED21027-1A44-47E6-9A9A-3F14AD1B7B9A}" dt="2023-05-31T02:47:33.046" v="8267" actId="113"/>
        <pc:sldMkLst>
          <pc:docMk/>
          <pc:sldMk cId="999865008" sldId="1364"/>
        </pc:sldMkLst>
        <pc:spChg chg="mod">
          <ac:chgData name="萩原 秀明" userId="d7792d1e3cc3d7af" providerId="LiveId" clId="{7ED21027-1A44-47E6-9A9A-3F14AD1B7B9A}" dt="2023-05-30T13:41:17.364" v="3197"/>
          <ac:spMkLst>
            <pc:docMk/>
            <pc:sldMk cId="999865008" sldId="1364"/>
            <ac:spMk id="2" creationId="{8DF7364F-7D31-6374-EB05-7FDBB670CB2B}"/>
          </ac:spMkLst>
        </pc:spChg>
        <pc:spChg chg="del">
          <ac:chgData name="萩原 秀明" userId="d7792d1e3cc3d7af" providerId="LiveId" clId="{7ED21027-1A44-47E6-9A9A-3F14AD1B7B9A}" dt="2023-05-30T13:40:57.841" v="3190" actId="478"/>
          <ac:spMkLst>
            <pc:docMk/>
            <pc:sldMk cId="999865008" sldId="1364"/>
            <ac:spMk id="3" creationId="{F27B6130-CE68-1E09-988D-930908BD7145}"/>
          </ac:spMkLst>
        </pc:spChg>
        <pc:spChg chg="del">
          <ac:chgData name="萩原 秀明" userId="d7792d1e3cc3d7af" providerId="LiveId" clId="{7ED21027-1A44-47E6-9A9A-3F14AD1B7B9A}" dt="2023-05-30T13:44:19.988" v="3207" actId="478"/>
          <ac:spMkLst>
            <pc:docMk/>
            <pc:sldMk cId="999865008" sldId="1364"/>
            <ac:spMk id="4" creationId="{B736B180-6F29-877F-2246-1A9EAF321E10}"/>
          </ac:spMkLst>
        </pc:spChg>
        <pc:spChg chg="add mod">
          <ac:chgData name="萩原 秀明" userId="d7792d1e3cc3d7af" providerId="LiveId" clId="{7ED21027-1A44-47E6-9A9A-3F14AD1B7B9A}" dt="2023-05-30T13:44:13.574" v="3206" actId="14100"/>
          <ac:spMkLst>
            <pc:docMk/>
            <pc:sldMk cId="999865008" sldId="1364"/>
            <ac:spMk id="7" creationId="{60AEC985-5443-92C3-44D1-34B7EC369727}"/>
          </ac:spMkLst>
        </pc:spChg>
        <pc:spChg chg="add mod">
          <ac:chgData name="萩原 秀明" userId="d7792d1e3cc3d7af" providerId="LiveId" clId="{7ED21027-1A44-47E6-9A9A-3F14AD1B7B9A}" dt="2023-05-31T02:47:33.046" v="8267" actId="113"/>
          <ac:spMkLst>
            <pc:docMk/>
            <pc:sldMk cId="999865008" sldId="1364"/>
            <ac:spMk id="8" creationId="{B886611C-3153-DBC6-33B8-B469F8B7C725}"/>
          </ac:spMkLst>
        </pc:spChg>
        <pc:picChg chg="add mod">
          <ac:chgData name="萩原 秀明" userId="d7792d1e3cc3d7af" providerId="LiveId" clId="{7ED21027-1A44-47E6-9A9A-3F14AD1B7B9A}" dt="2023-05-30T13:41:30.171" v="3202" actId="1036"/>
          <ac:picMkLst>
            <pc:docMk/>
            <pc:sldMk cId="999865008" sldId="1364"/>
            <ac:picMk id="6" creationId="{ACC3379F-336A-84F7-5B85-3490843AFF1B}"/>
          </ac:picMkLst>
        </pc:picChg>
        <pc:picChg chg="add mod">
          <ac:chgData name="萩原 秀明" userId="d7792d1e3cc3d7af" providerId="LiveId" clId="{7ED21027-1A44-47E6-9A9A-3F14AD1B7B9A}" dt="2023-05-30T13:45:17.232" v="3215" actId="1076"/>
          <ac:picMkLst>
            <pc:docMk/>
            <pc:sldMk cId="999865008" sldId="1364"/>
            <ac:picMk id="10" creationId="{E6D8B503-2A65-E09A-A662-D7A5888ECF00}"/>
          </ac:picMkLst>
        </pc:picChg>
      </pc:sldChg>
      <pc:sldChg chg="addSp delSp modSp new mod">
        <pc:chgData name="萩原 秀明" userId="d7792d1e3cc3d7af" providerId="LiveId" clId="{7ED21027-1A44-47E6-9A9A-3F14AD1B7B9A}" dt="2023-05-30T14:30:24.652" v="5401" actId="1076"/>
        <pc:sldMkLst>
          <pc:docMk/>
          <pc:sldMk cId="2261451222" sldId="1365"/>
        </pc:sldMkLst>
        <pc:spChg chg="mod">
          <ac:chgData name="萩原 秀明" userId="d7792d1e3cc3d7af" providerId="LiveId" clId="{7ED21027-1A44-47E6-9A9A-3F14AD1B7B9A}" dt="2023-05-30T14:23:58.039" v="5069" actId="404"/>
          <ac:spMkLst>
            <pc:docMk/>
            <pc:sldMk cId="2261451222" sldId="1365"/>
            <ac:spMk id="2" creationId="{3A3DDB83-AD34-0C88-065C-CC62EB0F75EB}"/>
          </ac:spMkLst>
        </pc:spChg>
        <pc:spChg chg="del">
          <ac:chgData name="萩原 秀明" userId="d7792d1e3cc3d7af" providerId="LiveId" clId="{7ED21027-1A44-47E6-9A9A-3F14AD1B7B9A}" dt="2023-05-30T14:23:39.602" v="5066" actId="478"/>
          <ac:spMkLst>
            <pc:docMk/>
            <pc:sldMk cId="2261451222" sldId="1365"/>
            <ac:spMk id="3" creationId="{6CE86966-CD64-ABAD-8E94-DB01553A6618}"/>
          </ac:spMkLst>
        </pc:spChg>
        <pc:spChg chg="del">
          <ac:chgData name="萩原 秀明" userId="d7792d1e3cc3d7af" providerId="LiveId" clId="{7ED21027-1A44-47E6-9A9A-3F14AD1B7B9A}" dt="2023-05-30T14:26:21.818" v="5077" actId="478"/>
          <ac:spMkLst>
            <pc:docMk/>
            <pc:sldMk cId="2261451222" sldId="1365"/>
            <ac:spMk id="4" creationId="{9F693FCA-BF23-B715-B7BD-AD290C6EA019}"/>
          </ac:spMkLst>
        </pc:spChg>
        <pc:spChg chg="add del mod">
          <ac:chgData name="萩原 秀明" userId="d7792d1e3cc3d7af" providerId="LiveId" clId="{7ED21027-1A44-47E6-9A9A-3F14AD1B7B9A}" dt="2023-05-30T14:24:27.721" v="5075" actId="478"/>
          <ac:spMkLst>
            <pc:docMk/>
            <pc:sldMk cId="2261451222" sldId="1365"/>
            <ac:spMk id="5" creationId="{14F5C4FB-EEA8-97E0-992F-D5098B505904}"/>
          </ac:spMkLst>
        </pc:spChg>
        <pc:spChg chg="add mod">
          <ac:chgData name="萩原 秀明" userId="d7792d1e3cc3d7af" providerId="LiveId" clId="{7ED21027-1A44-47E6-9A9A-3F14AD1B7B9A}" dt="2023-05-30T14:24:24.254" v="5074" actId="404"/>
          <ac:spMkLst>
            <pc:docMk/>
            <pc:sldMk cId="2261451222" sldId="1365"/>
            <ac:spMk id="6" creationId="{98DF7867-6A22-CCEE-40A6-39123A37C52D}"/>
          </ac:spMkLst>
        </pc:spChg>
        <pc:spChg chg="add del mod">
          <ac:chgData name="萩原 秀明" userId="d7792d1e3cc3d7af" providerId="LiveId" clId="{7ED21027-1A44-47E6-9A9A-3F14AD1B7B9A}" dt="2023-05-30T14:24:12.254" v="5072" actId="478"/>
          <ac:spMkLst>
            <pc:docMk/>
            <pc:sldMk cId="2261451222" sldId="1365"/>
            <ac:spMk id="8" creationId="{10CF3430-43A5-1255-095D-A8A24D89EB6B}"/>
          </ac:spMkLst>
        </pc:spChg>
        <pc:spChg chg="add mod">
          <ac:chgData name="萩原 秀明" userId="d7792d1e3cc3d7af" providerId="LiveId" clId="{7ED21027-1A44-47E6-9A9A-3F14AD1B7B9A}" dt="2023-05-30T14:27:02.705" v="5160" actId="20577"/>
          <ac:spMkLst>
            <pc:docMk/>
            <pc:sldMk cId="2261451222" sldId="1365"/>
            <ac:spMk id="12" creationId="{BD9D2F4E-B777-A5FF-2AC9-D8F34977365E}"/>
          </ac:spMkLst>
        </pc:spChg>
        <pc:spChg chg="add mod">
          <ac:chgData name="萩原 秀明" userId="d7792d1e3cc3d7af" providerId="LiveId" clId="{7ED21027-1A44-47E6-9A9A-3F14AD1B7B9A}" dt="2023-05-30T14:27:30.538" v="5189" actId="14100"/>
          <ac:spMkLst>
            <pc:docMk/>
            <pc:sldMk cId="2261451222" sldId="1365"/>
            <ac:spMk id="14" creationId="{49CA750A-5BAA-724F-8770-0C6F82AABE46}"/>
          </ac:spMkLst>
        </pc:spChg>
        <pc:spChg chg="add mod">
          <ac:chgData name="萩原 秀明" userId="d7792d1e3cc3d7af" providerId="LiveId" clId="{7ED21027-1A44-47E6-9A9A-3F14AD1B7B9A}" dt="2023-05-30T14:28:02.035" v="5192" actId="20577"/>
          <ac:spMkLst>
            <pc:docMk/>
            <pc:sldMk cId="2261451222" sldId="1365"/>
            <ac:spMk id="15" creationId="{D3FCEA7F-7743-1074-DF38-562869AB6407}"/>
          </ac:spMkLst>
        </pc:spChg>
        <pc:spChg chg="add mod">
          <ac:chgData name="萩原 秀明" userId="d7792d1e3cc3d7af" providerId="LiveId" clId="{7ED21027-1A44-47E6-9A9A-3F14AD1B7B9A}" dt="2023-05-30T14:30:18.593" v="5398" actId="14100"/>
          <ac:spMkLst>
            <pc:docMk/>
            <pc:sldMk cId="2261451222" sldId="1365"/>
            <ac:spMk id="16" creationId="{BE59A289-FDB3-C3E6-CEA9-AA0E5F169017}"/>
          </ac:spMkLst>
        </pc:spChg>
        <pc:picChg chg="add mod">
          <ac:chgData name="萩原 秀明" userId="d7792d1e3cc3d7af" providerId="LiveId" clId="{7ED21027-1A44-47E6-9A9A-3F14AD1B7B9A}" dt="2023-05-30T14:24:07.956" v="5070"/>
          <ac:picMkLst>
            <pc:docMk/>
            <pc:sldMk cId="2261451222" sldId="1365"/>
            <ac:picMk id="7" creationId="{8A97788C-B7A0-3E08-CCBC-9F850140DDC9}"/>
          </ac:picMkLst>
        </pc:picChg>
        <pc:picChg chg="add del mod">
          <ac:chgData name="萩原 秀明" userId="d7792d1e3cc3d7af" providerId="LiveId" clId="{7ED21027-1A44-47E6-9A9A-3F14AD1B7B9A}" dt="2023-05-30T14:24:12.254" v="5072" actId="478"/>
          <ac:picMkLst>
            <pc:docMk/>
            <pc:sldMk cId="2261451222" sldId="1365"/>
            <ac:picMk id="9" creationId="{04A5AE8C-6189-C1B7-A818-822CC3DE4941}"/>
          </ac:picMkLst>
        </pc:picChg>
        <pc:picChg chg="add mod">
          <ac:chgData name="萩原 秀明" userId="d7792d1e3cc3d7af" providerId="LiveId" clId="{7ED21027-1A44-47E6-9A9A-3F14AD1B7B9A}" dt="2023-05-30T14:27:06.369" v="5178" actId="1035"/>
          <ac:picMkLst>
            <pc:docMk/>
            <pc:sldMk cId="2261451222" sldId="1365"/>
            <ac:picMk id="11" creationId="{9FF38AAC-41EF-3FA5-D109-C024338920CD}"/>
          </ac:picMkLst>
        </pc:picChg>
        <pc:picChg chg="add mod ord">
          <ac:chgData name="萩原 秀明" userId="d7792d1e3cc3d7af" providerId="LiveId" clId="{7ED21027-1A44-47E6-9A9A-3F14AD1B7B9A}" dt="2023-05-30T14:30:24.652" v="5401" actId="1076"/>
          <ac:picMkLst>
            <pc:docMk/>
            <pc:sldMk cId="2261451222" sldId="1365"/>
            <ac:picMk id="18" creationId="{CB36E08E-586F-C647-B1E4-F66F8353632C}"/>
          </ac:picMkLst>
        </pc:picChg>
        <pc:cxnChg chg="add mod">
          <ac:chgData name="萩原 秀明" userId="d7792d1e3cc3d7af" providerId="LiveId" clId="{7ED21027-1A44-47E6-9A9A-3F14AD1B7B9A}" dt="2023-05-30T14:27:23.661" v="5188" actId="1035"/>
          <ac:cxnSpMkLst>
            <pc:docMk/>
            <pc:sldMk cId="2261451222" sldId="1365"/>
            <ac:cxnSpMk id="13" creationId="{2529D4B5-D2CD-089B-584A-69EAE2B95391}"/>
          </ac:cxnSpMkLst>
        </pc:cxnChg>
      </pc:sldChg>
      <pc:sldChg chg="addSp delSp modSp add mod">
        <pc:chgData name="萩原 秀明" userId="d7792d1e3cc3d7af" providerId="LiveId" clId="{7ED21027-1A44-47E6-9A9A-3F14AD1B7B9A}" dt="2023-05-31T02:55:51.299" v="8735" actId="14100"/>
        <pc:sldMkLst>
          <pc:docMk/>
          <pc:sldMk cId="1690710063" sldId="1366"/>
        </pc:sldMkLst>
        <pc:spChg chg="mod">
          <ac:chgData name="萩原 秀明" userId="d7792d1e3cc3d7af" providerId="LiveId" clId="{7ED21027-1A44-47E6-9A9A-3F14AD1B7B9A}" dt="2023-05-30T14:08:57.777" v="4889" actId="20577"/>
          <ac:spMkLst>
            <pc:docMk/>
            <pc:sldMk cId="1690710063" sldId="1366"/>
            <ac:spMk id="2" creationId="{3A3DDB83-AD34-0C88-065C-CC62EB0F75EB}"/>
          </ac:spMkLst>
        </pc:spChg>
        <pc:spChg chg="del">
          <ac:chgData name="萩原 秀明" userId="d7792d1e3cc3d7af" providerId="LiveId" clId="{7ED21027-1A44-47E6-9A9A-3F14AD1B7B9A}" dt="2023-05-30T14:07:07.021" v="4884" actId="478"/>
          <ac:spMkLst>
            <pc:docMk/>
            <pc:sldMk cId="1690710063" sldId="1366"/>
            <ac:spMk id="3" creationId="{6CE86966-CD64-ABAD-8E94-DB01553A6618}"/>
          </ac:spMkLst>
        </pc:spChg>
        <pc:spChg chg="mod">
          <ac:chgData name="萩原 秀明" userId="d7792d1e3cc3d7af" providerId="LiveId" clId="{7ED21027-1A44-47E6-9A9A-3F14AD1B7B9A}" dt="2023-05-30T14:12:28.796" v="4918" actId="1035"/>
          <ac:spMkLst>
            <pc:docMk/>
            <pc:sldMk cId="1690710063" sldId="1366"/>
            <ac:spMk id="4" creationId="{9F693FCA-BF23-B715-B7BD-AD290C6EA019}"/>
          </ac:spMkLst>
        </pc:spChg>
        <pc:spChg chg="add del mod">
          <ac:chgData name="萩原 秀明" userId="d7792d1e3cc3d7af" providerId="LiveId" clId="{7ED21027-1A44-47E6-9A9A-3F14AD1B7B9A}" dt="2023-05-30T14:11:59.096" v="4890" actId="478"/>
          <ac:spMkLst>
            <pc:docMk/>
            <pc:sldMk cId="1690710063" sldId="1366"/>
            <ac:spMk id="5" creationId="{2F1A211C-2911-5356-B028-DA0C0A025180}"/>
          </ac:spMkLst>
        </pc:spChg>
        <pc:spChg chg="add mod">
          <ac:chgData name="萩原 秀明" userId="d7792d1e3cc3d7af" providerId="LiveId" clId="{7ED21027-1A44-47E6-9A9A-3F14AD1B7B9A}" dt="2023-05-30T14:08:54.267" v="4887"/>
          <ac:spMkLst>
            <pc:docMk/>
            <pc:sldMk cId="1690710063" sldId="1366"/>
            <ac:spMk id="6" creationId="{425C4F8F-D528-6CA0-1C1C-6AF1D2B09EB2}"/>
          </ac:spMkLst>
        </pc:spChg>
        <pc:spChg chg="add mod">
          <ac:chgData name="萩原 秀明" userId="d7792d1e3cc3d7af" providerId="LiveId" clId="{7ED21027-1A44-47E6-9A9A-3F14AD1B7B9A}" dt="2023-05-30T14:12:35.155" v="4922" actId="20577"/>
          <ac:spMkLst>
            <pc:docMk/>
            <pc:sldMk cId="1690710063" sldId="1366"/>
            <ac:spMk id="8" creationId="{AD13293F-4881-0095-24FE-7C3E046BD599}"/>
          </ac:spMkLst>
        </pc:spChg>
        <pc:spChg chg="add del mod">
          <ac:chgData name="萩原 秀明" userId="d7792d1e3cc3d7af" providerId="LiveId" clId="{7ED21027-1A44-47E6-9A9A-3F14AD1B7B9A}" dt="2023-05-30T14:12:20.432" v="4903" actId="478"/>
          <ac:spMkLst>
            <pc:docMk/>
            <pc:sldMk cId="1690710063" sldId="1366"/>
            <ac:spMk id="9" creationId="{EA02EF3A-8934-690B-82DC-8AD266073791}"/>
          </ac:spMkLst>
        </pc:spChg>
        <pc:spChg chg="add mod">
          <ac:chgData name="萩原 秀明" userId="d7792d1e3cc3d7af" providerId="LiveId" clId="{7ED21027-1A44-47E6-9A9A-3F14AD1B7B9A}" dt="2023-05-30T14:12:28.796" v="4918" actId="1035"/>
          <ac:spMkLst>
            <pc:docMk/>
            <pc:sldMk cId="1690710063" sldId="1366"/>
            <ac:spMk id="11" creationId="{42401C5A-02E5-0E5B-7300-85F53027D16E}"/>
          </ac:spMkLst>
        </pc:spChg>
        <pc:spChg chg="add mod">
          <ac:chgData name="萩原 秀明" userId="d7792d1e3cc3d7af" providerId="LiveId" clId="{7ED21027-1A44-47E6-9A9A-3F14AD1B7B9A}" dt="2023-05-30T14:12:28.796" v="4918" actId="1035"/>
          <ac:spMkLst>
            <pc:docMk/>
            <pc:sldMk cId="1690710063" sldId="1366"/>
            <ac:spMk id="13" creationId="{BCB2170C-884D-7A91-5837-D00B77A6AAAB}"/>
          </ac:spMkLst>
        </pc:spChg>
        <pc:spChg chg="add mod">
          <ac:chgData name="萩原 秀明" userId="d7792d1e3cc3d7af" providerId="LiveId" clId="{7ED21027-1A44-47E6-9A9A-3F14AD1B7B9A}" dt="2023-05-30T14:12:28.796" v="4918" actId="1035"/>
          <ac:spMkLst>
            <pc:docMk/>
            <pc:sldMk cId="1690710063" sldId="1366"/>
            <ac:spMk id="16" creationId="{DE1B820B-8D42-3F1A-EA5B-443251E44582}"/>
          </ac:spMkLst>
        </pc:spChg>
        <pc:spChg chg="add mod">
          <ac:chgData name="萩原 秀明" userId="d7792d1e3cc3d7af" providerId="LiveId" clId="{7ED21027-1A44-47E6-9A9A-3F14AD1B7B9A}" dt="2023-05-31T02:55:51.299" v="8735" actId="14100"/>
          <ac:spMkLst>
            <pc:docMk/>
            <pc:sldMk cId="1690710063" sldId="1366"/>
            <ac:spMk id="18" creationId="{48560625-554F-1F29-9A52-3A7E924F6D76}"/>
          </ac:spMkLst>
        </pc:spChg>
        <pc:picChg chg="add mod">
          <ac:chgData name="萩原 秀明" userId="d7792d1e3cc3d7af" providerId="LiveId" clId="{7ED21027-1A44-47E6-9A9A-3F14AD1B7B9A}" dt="2023-05-30T14:08:40.763" v="4886"/>
          <ac:picMkLst>
            <pc:docMk/>
            <pc:sldMk cId="1690710063" sldId="1366"/>
            <ac:picMk id="7" creationId="{10F6D6D2-CCFC-6FB6-D7B3-74ADA735B7F8}"/>
          </ac:picMkLst>
        </pc:picChg>
        <pc:picChg chg="add mod">
          <ac:chgData name="萩原 秀明" userId="d7792d1e3cc3d7af" providerId="LiveId" clId="{7ED21027-1A44-47E6-9A9A-3F14AD1B7B9A}" dt="2023-05-30T14:12:28.796" v="4918" actId="1035"/>
          <ac:picMkLst>
            <pc:docMk/>
            <pc:sldMk cId="1690710063" sldId="1366"/>
            <ac:picMk id="10" creationId="{0DEC26C7-A686-78AC-2468-666323E24BA5}"/>
          </ac:picMkLst>
        </pc:picChg>
        <pc:picChg chg="add mod">
          <ac:chgData name="萩原 秀明" userId="d7792d1e3cc3d7af" providerId="LiveId" clId="{7ED21027-1A44-47E6-9A9A-3F14AD1B7B9A}" dt="2023-05-31T02:51:58.137" v="8397" actId="1076"/>
          <ac:picMkLst>
            <pc:docMk/>
            <pc:sldMk cId="1690710063" sldId="1366"/>
            <ac:picMk id="15" creationId="{D069228D-BF66-ED44-BF3C-865934D3A879}"/>
          </ac:picMkLst>
        </pc:picChg>
        <pc:picChg chg="add mod">
          <ac:chgData name="萩原 秀明" userId="d7792d1e3cc3d7af" providerId="LiveId" clId="{7ED21027-1A44-47E6-9A9A-3F14AD1B7B9A}" dt="2023-05-30T14:12:28.796" v="4918" actId="1035"/>
          <ac:picMkLst>
            <pc:docMk/>
            <pc:sldMk cId="1690710063" sldId="1366"/>
            <ac:picMk id="17" creationId="{9DCFD2B5-99B8-B4ED-B79B-159473A6EB73}"/>
          </ac:picMkLst>
        </pc:picChg>
        <pc:cxnChg chg="add mod">
          <ac:chgData name="萩原 秀明" userId="d7792d1e3cc3d7af" providerId="LiveId" clId="{7ED21027-1A44-47E6-9A9A-3F14AD1B7B9A}" dt="2023-05-30T14:12:28.796" v="4918" actId="1035"/>
          <ac:cxnSpMkLst>
            <pc:docMk/>
            <pc:sldMk cId="1690710063" sldId="1366"/>
            <ac:cxnSpMk id="12" creationId="{3EE6A007-BAFA-F8D2-FED1-C551FE2DE4D5}"/>
          </ac:cxnSpMkLst>
        </pc:cxnChg>
        <pc:cxnChg chg="add mod">
          <ac:chgData name="萩原 秀明" userId="d7792d1e3cc3d7af" providerId="LiveId" clId="{7ED21027-1A44-47E6-9A9A-3F14AD1B7B9A}" dt="2023-05-30T14:12:28.796" v="4918" actId="1035"/>
          <ac:cxnSpMkLst>
            <pc:docMk/>
            <pc:sldMk cId="1690710063" sldId="1366"/>
            <ac:cxnSpMk id="14" creationId="{8ABF78F4-C211-C16A-6BB1-54BC03090AAD}"/>
          </ac:cxnSpMkLst>
        </pc:cxnChg>
      </pc:sldChg>
      <pc:sldChg chg="addSp delSp modSp new mod setBg">
        <pc:chgData name="萩原 秀明" userId="d7792d1e3cc3d7af" providerId="LiveId" clId="{7ED21027-1A44-47E6-9A9A-3F14AD1B7B9A}" dt="2023-05-30T14:53:27.889" v="6086" actId="1076"/>
        <pc:sldMkLst>
          <pc:docMk/>
          <pc:sldMk cId="204090193" sldId="1367"/>
        </pc:sldMkLst>
        <pc:spChg chg="mod">
          <ac:chgData name="萩原 秀明" userId="d7792d1e3cc3d7af" providerId="LiveId" clId="{7ED21027-1A44-47E6-9A9A-3F14AD1B7B9A}" dt="2023-05-30T14:40:55.663" v="5516" actId="20577"/>
          <ac:spMkLst>
            <pc:docMk/>
            <pc:sldMk cId="204090193" sldId="1367"/>
            <ac:spMk id="2" creationId="{3822DF95-0B4B-04C3-9931-6C78EB24788C}"/>
          </ac:spMkLst>
        </pc:spChg>
        <pc:spChg chg="del">
          <ac:chgData name="萩原 秀明" userId="d7792d1e3cc3d7af" providerId="LiveId" clId="{7ED21027-1A44-47E6-9A9A-3F14AD1B7B9A}" dt="2023-05-30T14:23:22.713" v="5064" actId="478"/>
          <ac:spMkLst>
            <pc:docMk/>
            <pc:sldMk cId="204090193" sldId="1367"/>
            <ac:spMk id="3" creationId="{A44294DE-236E-126E-3055-E36796588580}"/>
          </ac:spMkLst>
        </pc:spChg>
        <pc:spChg chg="del">
          <ac:chgData name="萩原 秀明" userId="d7792d1e3cc3d7af" providerId="LiveId" clId="{7ED21027-1A44-47E6-9A9A-3F14AD1B7B9A}" dt="2023-05-30T14:43:33.952" v="5520" actId="478"/>
          <ac:spMkLst>
            <pc:docMk/>
            <pc:sldMk cId="204090193" sldId="1367"/>
            <ac:spMk id="4" creationId="{80D58743-5269-3ACF-CDFB-CD1B88A2C962}"/>
          </ac:spMkLst>
        </pc:spChg>
        <pc:spChg chg="add mod">
          <ac:chgData name="萩原 秀明" userId="d7792d1e3cc3d7af" providerId="LiveId" clId="{7ED21027-1A44-47E6-9A9A-3F14AD1B7B9A}" dt="2023-05-30T14:40:50.167" v="5486" actId="20577"/>
          <ac:spMkLst>
            <pc:docMk/>
            <pc:sldMk cId="204090193" sldId="1367"/>
            <ac:spMk id="5" creationId="{CEE27A13-0A22-64E0-7890-27C5C1224732}"/>
          </ac:spMkLst>
        </pc:spChg>
        <pc:spChg chg="add mod">
          <ac:chgData name="萩原 秀明" userId="d7792d1e3cc3d7af" providerId="LiveId" clId="{7ED21027-1A44-47E6-9A9A-3F14AD1B7B9A}" dt="2023-05-30T14:50:29.330" v="5848" actId="20577"/>
          <ac:spMkLst>
            <pc:docMk/>
            <pc:sldMk cId="204090193" sldId="1367"/>
            <ac:spMk id="9" creationId="{287D86FC-E58D-E48F-E7D6-3CE4CE624753}"/>
          </ac:spMkLst>
        </pc:spChg>
        <pc:spChg chg="add mod">
          <ac:chgData name="萩原 秀明" userId="d7792d1e3cc3d7af" providerId="LiveId" clId="{7ED21027-1A44-47E6-9A9A-3F14AD1B7B9A}" dt="2023-05-30T14:50:59.466" v="5854" actId="14100"/>
          <ac:spMkLst>
            <pc:docMk/>
            <pc:sldMk cId="204090193" sldId="1367"/>
            <ac:spMk id="10" creationId="{A12B1C93-B4B4-FF26-14E6-E24EDF9457C1}"/>
          </ac:spMkLst>
        </pc:spChg>
        <pc:spChg chg="add mod">
          <ac:chgData name="萩原 秀明" userId="d7792d1e3cc3d7af" providerId="LiveId" clId="{7ED21027-1A44-47E6-9A9A-3F14AD1B7B9A}" dt="2023-05-30T14:52:31.565" v="6083" actId="14100"/>
          <ac:spMkLst>
            <pc:docMk/>
            <pc:sldMk cId="204090193" sldId="1367"/>
            <ac:spMk id="11" creationId="{140EB579-378A-EF18-EAB6-11CEBD0535FC}"/>
          </ac:spMkLst>
        </pc:spChg>
        <pc:picChg chg="add mod">
          <ac:chgData name="萩原 秀明" userId="d7792d1e3cc3d7af" providerId="LiveId" clId="{7ED21027-1A44-47E6-9A9A-3F14AD1B7B9A}" dt="2023-05-30T14:40:32.028" v="5451"/>
          <ac:picMkLst>
            <pc:docMk/>
            <pc:sldMk cId="204090193" sldId="1367"/>
            <ac:picMk id="6" creationId="{EF3DC8F1-F63C-E6AC-2F80-F397312F59FD}"/>
          </ac:picMkLst>
        </pc:picChg>
        <pc:picChg chg="add mod">
          <ac:chgData name="萩原 秀明" userId="d7792d1e3cc3d7af" providerId="LiveId" clId="{7ED21027-1A44-47E6-9A9A-3F14AD1B7B9A}" dt="2023-05-30T14:50:35.313" v="5849" actId="1076"/>
          <ac:picMkLst>
            <pc:docMk/>
            <pc:sldMk cId="204090193" sldId="1367"/>
            <ac:picMk id="8" creationId="{E55667D9-A449-2AA8-7B79-C40EBEC40B0A}"/>
          </ac:picMkLst>
        </pc:picChg>
        <pc:picChg chg="add mod">
          <ac:chgData name="萩原 秀明" userId="d7792d1e3cc3d7af" providerId="LiveId" clId="{7ED21027-1A44-47E6-9A9A-3F14AD1B7B9A}" dt="2023-05-30T14:53:27.889" v="6086" actId="1076"/>
          <ac:picMkLst>
            <pc:docMk/>
            <pc:sldMk cId="204090193" sldId="1367"/>
            <ac:picMk id="13" creationId="{1EC0EDE5-3AE2-4681-4D39-510EC791C629}"/>
          </ac:picMkLst>
        </pc:picChg>
      </pc:sldChg>
      <pc:sldChg chg="addSp delSp modSp new mod">
        <pc:chgData name="萩原 秀明" userId="d7792d1e3cc3d7af" providerId="LiveId" clId="{7ED21027-1A44-47E6-9A9A-3F14AD1B7B9A}" dt="2023-05-30T14:58:46.748" v="6337" actId="1036"/>
        <pc:sldMkLst>
          <pc:docMk/>
          <pc:sldMk cId="2928058833" sldId="1368"/>
        </pc:sldMkLst>
        <pc:spChg chg="mod">
          <ac:chgData name="萩原 秀明" userId="d7792d1e3cc3d7af" providerId="LiveId" clId="{7ED21027-1A44-47E6-9A9A-3F14AD1B7B9A}" dt="2023-05-30T14:30:50.582" v="5404" actId="404"/>
          <ac:spMkLst>
            <pc:docMk/>
            <pc:sldMk cId="2928058833" sldId="1368"/>
            <ac:spMk id="2" creationId="{AEEC2559-F252-3B99-2C37-B62B9AF5DC03}"/>
          </ac:spMkLst>
        </pc:spChg>
        <pc:spChg chg="del">
          <ac:chgData name="萩原 秀明" userId="d7792d1e3cc3d7af" providerId="LiveId" clId="{7ED21027-1A44-47E6-9A9A-3F14AD1B7B9A}" dt="2023-05-30T14:30:55.452" v="5405" actId="478"/>
          <ac:spMkLst>
            <pc:docMk/>
            <pc:sldMk cId="2928058833" sldId="1368"/>
            <ac:spMk id="3" creationId="{90E78644-3E12-677E-E8CD-84C610E6BE5A}"/>
          </ac:spMkLst>
        </pc:spChg>
        <pc:spChg chg="add mod">
          <ac:chgData name="萩原 秀明" userId="d7792d1e3cc3d7af" providerId="LiveId" clId="{7ED21027-1A44-47E6-9A9A-3F14AD1B7B9A}" dt="2023-05-30T14:31:27.065" v="5412" actId="20577"/>
          <ac:spMkLst>
            <pc:docMk/>
            <pc:sldMk cId="2928058833" sldId="1368"/>
            <ac:spMk id="5" creationId="{584A2E5F-B074-5907-3998-94083BD3C02C}"/>
          </ac:spMkLst>
        </pc:spChg>
        <pc:spChg chg="add mod">
          <ac:chgData name="萩原 秀明" userId="d7792d1e3cc3d7af" providerId="LiveId" clId="{7ED21027-1A44-47E6-9A9A-3F14AD1B7B9A}" dt="2023-05-30T14:32:34.242" v="5421"/>
          <ac:spMkLst>
            <pc:docMk/>
            <pc:sldMk cId="2928058833" sldId="1368"/>
            <ac:spMk id="6" creationId="{B660FDF7-D2CC-D773-AC67-3DD43B087AC7}"/>
          </ac:spMkLst>
        </pc:spChg>
        <pc:spChg chg="add mod">
          <ac:chgData name="萩原 秀明" userId="d7792d1e3cc3d7af" providerId="LiveId" clId="{7ED21027-1A44-47E6-9A9A-3F14AD1B7B9A}" dt="2023-05-30T14:33:08.233" v="5438" actId="1035"/>
          <ac:spMkLst>
            <pc:docMk/>
            <pc:sldMk cId="2928058833" sldId="1368"/>
            <ac:spMk id="8" creationId="{E5507434-B891-8402-3992-7721AD4504CE}"/>
          </ac:spMkLst>
        </pc:spChg>
        <pc:spChg chg="add mod">
          <ac:chgData name="萩原 秀明" userId="d7792d1e3cc3d7af" providerId="LiveId" clId="{7ED21027-1A44-47E6-9A9A-3F14AD1B7B9A}" dt="2023-05-30T14:32:52.563" v="5425" actId="14100"/>
          <ac:spMkLst>
            <pc:docMk/>
            <pc:sldMk cId="2928058833" sldId="1368"/>
            <ac:spMk id="9" creationId="{DCDC03DD-9DE5-4801-1B5F-3D394BFD0A6F}"/>
          </ac:spMkLst>
        </pc:spChg>
        <pc:spChg chg="add mod">
          <ac:chgData name="萩原 秀明" userId="d7792d1e3cc3d7af" providerId="LiveId" clId="{7ED21027-1A44-47E6-9A9A-3F14AD1B7B9A}" dt="2023-05-30T14:32:34.242" v="5421"/>
          <ac:spMkLst>
            <pc:docMk/>
            <pc:sldMk cId="2928058833" sldId="1368"/>
            <ac:spMk id="12" creationId="{19B1F9C7-78D0-153A-01D4-CFDC7E2DAE61}"/>
          </ac:spMkLst>
        </pc:spChg>
        <pc:spChg chg="add mod">
          <ac:chgData name="萩原 秀明" userId="d7792d1e3cc3d7af" providerId="LiveId" clId="{7ED21027-1A44-47E6-9A9A-3F14AD1B7B9A}" dt="2023-05-30T14:32:47.583" v="5424" actId="1076"/>
          <ac:spMkLst>
            <pc:docMk/>
            <pc:sldMk cId="2928058833" sldId="1368"/>
            <ac:spMk id="14" creationId="{CE1367DE-D339-5047-629B-618CE018AA41}"/>
          </ac:spMkLst>
        </pc:spChg>
        <pc:picChg chg="add mod">
          <ac:chgData name="萩原 秀明" userId="d7792d1e3cc3d7af" providerId="LiveId" clId="{7ED21027-1A44-47E6-9A9A-3F14AD1B7B9A}" dt="2023-05-30T14:32:43.014" v="5423" actId="14100"/>
          <ac:picMkLst>
            <pc:docMk/>
            <pc:sldMk cId="2928058833" sldId="1368"/>
            <ac:picMk id="7" creationId="{17E411D2-BF7E-C4AB-44CA-70038C382D31}"/>
          </ac:picMkLst>
        </pc:picChg>
        <pc:picChg chg="add mod">
          <ac:chgData name="萩原 秀明" userId="d7792d1e3cc3d7af" providerId="LiveId" clId="{7ED21027-1A44-47E6-9A9A-3F14AD1B7B9A}" dt="2023-05-30T14:33:12.315" v="5449" actId="1035"/>
          <ac:picMkLst>
            <pc:docMk/>
            <pc:sldMk cId="2928058833" sldId="1368"/>
            <ac:picMk id="10" creationId="{F1E9806C-69FC-0470-4164-0E8C6159EE7F}"/>
          </ac:picMkLst>
        </pc:picChg>
        <pc:picChg chg="add mod">
          <ac:chgData name="萩原 秀明" userId="d7792d1e3cc3d7af" providerId="LiveId" clId="{7ED21027-1A44-47E6-9A9A-3F14AD1B7B9A}" dt="2023-05-30T14:32:34.242" v="5421"/>
          <ac:picMkLst>
            <pc:docMk/>
            <pc:sldMk cId="2928058833" sldId="1368"/>
            <ac:picMk id="13" creationId="{E28B8920-25C0-05F0-CF6A-B6CE5AC87490}"/>
          </ac:picMkLst>
        </pc:picChg>
        <pc:cxnChg chg="add mod">
          <ac:chgData name="萩原 秀明" userId="d7792d1e3cc3d7af" providerId="LiveId" clId="{7ED21027-1A44-47E6-9A9A-3F14AD1B7B9A}" dt="2023-05-30T14:58:46.748" v="6337" actId="1036"/>
          <ac:cxnSpMkLst>
            <pc:docMk/>
            <pc:sldMk cId="2928058833" sldId="1368"/>
            <ac:cxnSpMk id="11" creationId="{A2C8EE71-CD10-C239-3619-C724559A63F2}"/>
          </ac:cxnSpMkLst>
        </pc:cxnChg>
      </pc:sldChg>
      <pc:sldChg chg="addSp delSp modSp new mod">
        <pc:chgData name="萩原 秀明" userId="d7792d1e3cc3d7af" providerId="LiveId" clId="{7ED21027-1A44-47E6-9A9A-3F14AD1B7B9A}" dt="2023-05-30T15:36:20.866" v="8138" actId="14100"/>
        <pc:sldMkLst>
          <pc:docMk/>
          <pc:sldMk cId="3845550470" sldId="1369"/>
        </pc:sldMkLst>
        <pc:spChg chg="mod">
          <ac:chgData name="萩原 秀明" userId="d7792d1e3cc3d7af" providerId="LiveId" clId="{7ED21027-1A44-47E6-9A9A-3F14AD1B7B9A}" dt="2023-05-30T14:45:58.673" v="5539"/>
          <ac:spMkLst>
            <pc:docMk/>
            <pc:sldMk cId="3845550470" sldId="1369"/>
            <ac:spMk id="2" creationId="{0966D7A0-1786-7566-1151-B073203C0A91}"/>
          </ac:spMkLst>
        </pc:spChg>
        <pc:spChg chg="del">
          <ac:chgData name="萩原 秀明" userId="d7792d1e3cc3d7af" providerId="LiveId" clId="{7ED21027-1A44-47E6-9A9A-3F14AD1B7B9A}" dt="2023-05-30T14:45:23.930" v="5526" actId="478"/>
          <ac:spMkLst>
            <pc:docMk/>
            <pc:sldMk cId="3845550470" sldId="1369"/>
            <ac:spMk id="3" creationId="{4CA50574-AB27-ACDE-EFE1-69B89B3F813F}"/>
          </ac:spMkLst>
        </pc:spChg>
        <pc:spChg chg="del">
          <ac:chgData name="萩原 秀明" userId="d7792d1e3cc3d7af" providerId="LiveId" clId="{7ED21027-1A44-47E6-9A9A-3F14AD1B7B9A}" dt="2023-05-30T14:45:45.573" v="5537" actId="478"/>
          <ac:spMkLst>
            <pc:docMk/>
            <pc:sldMk cId="3845550470" sldId="1369"/>
            <ac:spMk id="4" creationId="{1F82215E-2A61-BCE0-28CB-AEB755A53596}"/>
          </ac:spMkLst>
        </pc:spChg>
        <pc:spChg chg="add del mod">
          <ac:chgData name="萩原 秀明" userId="d7792d1e3cc3d7af" providerId="LiveId" clId="{7ED21027-1A44-47E6-9A9A-3F14AD1B7B9A}" dt="2023-05-30T14:47:00.970" v="5544" actId="478"/>
          <ac:spMkLst>
            <pc:docMk/>
            <pc:sldMk cId="3845550470" sldId="1369"/>
            <ac:spMk id="7" creationId="{B204246F-6CB0-D218-AF39-16A99070FAC7}"/>
          </ac:spMkLst>
        </pc:spChg>
        <pc:spChg chg="add mod">
          <ac:chgData name="萩原 秀明" userId="d7792d1e3cc3d7af" providerId="LiveId" clId="{7ED21027-1A44-47E6-9A9A-3F14AD1B7B9A}" dt="2023-05-30T15:36:20.866" v="8138" actId="14100"/>
          <ac:spMkLst>
            <pc:docMk/>
            <pc:sldMk cId="3845550470" sldId="1369"/>
            <ac:spMk id="10" creationId="{A2ACEF89-251E-726F-4453-5AA8B9D8938F}"/>
          </ac:spMkLst>
        </pc:spChg>
        <pc:picChg chg="add mod">
          <ac:chgData name="萩原 秀明" userId="d7792d1e3cc3d7af" providerId="LiveId" clId="{7ED21027-1A44-47E6-9A9A-3F14AD1B7B9A}" dt="2023-05-30T14:53:37.484" v="6087" actId="1076"/>
          <ac:picMkLst>
            <pc:docMk/>
            <pc:sldMk cId="3845550470" sldId="1369"/>
            <ac:picMk id="6" creationId="{1504EFA7-30BB-06F1-5147-330F29D2AE00}"/>
          </ac:picMkLst>
        </pc:picChg>
        <pc:picChg chg="add mod">
          <ac:chgData name="萩原 秀明" userId="d7792d1e3cc3d7af" providerId="LiveId" clId="{7ED21027-1A44-47E6-9A9A-3F14AD1B7B9A}" dt="2023-05-30T14:55:23.222" v="6319" actId="1076"/>
          <ac:picMkLst>
            <pc:docMk/>
            <pc:sldMk cId="3845550470" sldId="1369"/>
            <ac:picMk id="12" creationId="{67062654-4C14-1B8A-56E1-4BBA1DCAF092}"/>
          </ac:picMkLst>
        </pc:picChg>
        <pc:cxnChg chg="add mod">
          <ac:chgData name="萩原 秀明" userId="d7792d1e3cc3d7af" providerId="LiveId" clId="{7ED21027-1A44-47E6-9A9A-3F14AD1B7B9A}" dt="2023-05-30T14:53:37.484" v="6087" actId="1076"/>
          <ac:cxnSpMkLst>
            <pc:docMk/>
            <pc:sldMk cId="3845550470" sldId="1369"/>
            <ac:cxnSpMk id="8" creationId="{71E7EB94-851B-8316-26EC-0AC655B02DB0}"/>
          </ac:cxnSpMkLst>
        </pc:cxnChg>
      </pc:sldChg>
      <pc:sldChg chg="addSp delSp modSp new mod">
        <pc:chgData name="萩原 秀明" userId="d7792d1e3cc3d7af" providerId="LiveId" clId="{7ED21027-1A44-47E6-9A9A-3F14AD1B7B9A}" dt="2023-05-30T15:19:45.274" v="7372" actId="478"/>
        <pc:sldMkLst>
          <pc:docMk/>
          <pc:sldMk cId="4101402423" sldId="1370"/>
        </pc:sldMkLst>
        <pc:spChg chg="del">
          <ac:chgData name="萩原 秀明" userId="d7792d1e3cc3d7af" providerId="LiveId" clId="{7ED21027-1A44-47E6-9A9A-3F14AD1B7B9A}" dt="2023-05-30T15:14:15.548" v="6599" actId="478"/>
          <ac:spMkLst>
            <pc:docMk/>
            <pc:sldMk cId="4101402423" sldId="1370"/>
            <ac:spMk id="3" creationId="{5E5675B5-9A49-49CE-BBE9-F19BF7125A15}"/>
          </ac:spMkLst>
        </pc:spChg>
        <pc:spChg chg="del">
          <ac:chgData name="萩原 秀明" userId="d7792d1e3cc3d7af" providerId="LiveId" clId="{7ED21027-1A44-47E6-9A9A-3F14AD1B7B9A}" dt="2023-05-30T15:19:45.274" v="7372" actId="478"/>
          <ac:spMkLst>
            <pc:docMk/>
            <pc:sldMk cId="4101402423" sldId="1370"/>
            <ac:spMk id="4" creationId="{57F39162-E3E3-82F7-20DB-33904E0ECAA2}"/>
          </ac:spMkLst>
        </pc:spChg>
        <pc:spChg chg="add mod">
          <ac:chgData name="萩原 秀明" userId="d7792d1e3cc3d7af" providerId="LiveId" clId="{7ED21027-1A44-47E6-9A9A-3F14AD1B7B9A}" dt="2023-05-30T15:14:36.659" v="6651" actId="20577"/>
          <ac:spMkLst>
            <pc:docMk/>
            <pc:sldMk cId="4101402423" sldId="1370"/>
            <ac:spMk id="6" creationId="{81C355C1-1E21-B4DF-6585-2A47DD578057}"/>
          </ac:spMkLst>
        </pc:spChg>
        <pc:spChg chg="add mod">
          <ac:chgData name="萩原 秀明" userId="d7792d1e3cc3d7af" providerId="LiveId" clId="{7ED21027-1A44-47E6-9A9A-3F14AD1B7B9A}" dt="2023-05-30T15:14:16.013" v="6600"/>
          <ac:spMkLst>
            <pc:docMk/>
            <pc:sldMk cId="4101402423" sldId="1370"/>
            <ac:spMk id="7" creationId="{6A69C3EA-E5DB-B309-722A-8ACA64463A63}"/>
          </ac:spMkLst>
        </pc:spChg>
        <pc:picChg chg="add mod">
          <ac:chgData name="萩原 秀明" userId="d7792d1e3cc3d7af" providerId="LiveId" clId="{7ED21027-1A44-47E6-9A9A-3F14AD1B7B9A}" dt="2023-05-30T15:14:16.013" v="6600"/>
          <ac:picMkLst>
            <pc:docMk/>
            <pc:sldMk cId="4101402423" sldId="1370"/>
            <ac:picMk id="5" creationId="{62F76C8D-E345-F058-F104-853CE07EFC21}"/>
          </ac:picMkLst>
        </pc:picChg>
      </pc:sldChg>
      <pc:sldChg chg="addSp delSp modSp new mod">
        <pc:chgData name="萩原 秀明" userId="d7792d1e3cc3d7af" providerId="LiveId" clId="{7ED21027-1A44-47E6-9A9A-3F14AD1B7B9A}" dt="2023-05-30T15:33:23.208" v="8131" actId="14100"/>
        <pc:sldMkLst>
          <pc:docMk/>
          <pc:sldMk cId="2180207551" sldId="1371"/>
        </pc:sldMkLst>
        <pc:spChg chg="mod">
          <ac:chgData name="萩原 秀明" userId="d7792d1e3cc3d7af" providerId="LiveId" clId="{7ED21027-1A44-47E6-9A9A-3F14AD1B7B9A}" dt="2023-05-30T15:27:19.563" v="7452" actId="20577"/>
          <ac:spMkLst>
            <pc:docMk/>
            <pc:sldMk cId="2180207551" sldId="1371"/>
            <ac:spMk id="2" creationId="{77064FF2-6C8E-925A-B207-36ACA04D7742}"/>
          </ac:spMkLst>
        </pc:spChg>
        <pc:spChg chg="del">
          <ac:chgData name="萩原 秀明" userId="d7792d1e3cc3d7af" providerId="LiveId" clId="{7ED21027-1A44-47E6-9A9A-3F14AD1B7B9A}" dt="2023-05-30T15:25:56.541" v="7374" actId="478"/>
          <ac:spMkLst>
            <pc:docMk/>
            <pc:sldMk cId="2180207551" sldId="1371"/>
            <ac:spMk id="3" creationId="{88D61C72-13A0-C9C2-E7D2-106C728A3004}"/>
          </ac:spMkLst>
        </pc:spChg>
        <pc:spChg chg="add mod">
          <ac:chgData name="萩原 秀明" userId="d7792d1e3cc3d7af" providerId="LiveId" clId="{7ED21027-1A44-47E6-9A9A-3F14AD1B7B9A}" dt="2023-05-30T15:26:33.339" v="7406" actId="20577"/>
          <ac:spMkLst>
            <pc:docMk/>
            <pc:sldMk cId="2180207551" sldId="1371"/>
            <ac:spMk id="5" creationId="{3836651E-DE8D-EFE3-F66F-8D3564B7310E}"/>
          </ac:spMkLst>
        </pc:spChg>
        <pc:spChg chg="add mod">
          <ac:chgData name="萩原 秀明" userId="d7792d1e3cc3d7af" providerId="LiveId" clId="{7ED21027-1A44-47E6-9A9A-3F14AD1B7B9A}" dt="2023-05-30T15:28:33.551" v="7764" actId="20577"/>
          <ac:spMkLst>
            <pc:docMk/>
            <pc:sldMk cId="2180207551" sldId="1371"/>
            <ac:spMk id="6" creationId="{D3BBD0AA-9C32-6A61-24EC-93BCE02B0866}"/>
          </ac:spMkLst>
        </pc:spChg>
        <pc:spChg chg="add mod">
          <ac:chgData name="萩原 秀明" userId="d7792d1e3cc3d7af" providerId="LiveId" clId="{7ED21027-1A44-47E6-9A9A-3F14AD1B7B9A}" dt="2023-05-30T15:29:49.613" v="7787" actId="14100"/>
          <ac:spMkLst>
            <pc:docMk/>
            <pc:sldMk cId="2180207551" sldId="1371"/>
            <ac:spMk id="9" creationId="{96752D60-5AA3-1DFE-5F54-F07BEA6E0374}"/>
          </ac:spMkLst>
        </pc:spChg>
        <pc:spChg chg="add mod">
          <ac:chgData name="萩原 秀明" userId="d7792d1e3cc3d7af" providerId="LiveId" clId="{7ED21027-1A44-47E6-9A9A-3F14AD1B7B9A}" dt="2023-05-30T15:33:23.208" v="8131" actId="14100"/>
          <ac:spMkLst>
            <pc:docMk/>
            <pc:sldMk cId="2180207551" sldId="1371"/>
            <ac:spMk id="14" creationId="{45431240-7F52-63F5-A49E-F0FBF3974479}"/>
          </ac:spMkLst>
        </pc:spChg>
        <pc:picChg chg="add mod">
          <ac:chgData name="萩原 秀明" userId="d7792d1e3cc3d7af" providerId="LiveId" clId="{7ED21027-1A44-47E6-9A9A-3F14AD1B7B9A}" dt="2023-05-30T15:29:36.336" v="7784" actId="692"/>
          <ac:picMkLst>
            <pc:docMk/>
            <pc:sldMk cId="2180207551" sldId="1371"/>
            <ac:picMk id="8" creationId="{DA76750A-8953-D169-48CE-4B7D43C893D9}"/>
          </ac:picMkLst>
        </pc:picChg>
        <pc:picChg chg="add mod">
          <ac:chgData name="萩原 秀明" userId="d7792d1e3cc3d7af" providerId="LiveId" clId="{7ED21027-1A44-47E6-9A9A-3F14AD1B7B9A}" dt="2023-05-30T15:30:59.082" v="7790" actId="1076"/>
          <ac:picMkLst>
            <pc:docMk/>
            <pc:sldMk cId="2180207551" sldId="1371"/>
            <ac:picMk id="11" creationId="{6D3B8D21-D703-320E-276A-40BBE12BAFF1}"/>
          </ac:picMkLst>
        </pc:picChg>
        <pc:picChg chg="add mod">
          <ac:chgData name="萩原 秀明" userId="d7792d1e3cc3d7af" providerId="LiveId" clId="{7ED21027-1A44-47E6-9A9A-3F14AD1B7B9A}" dt="2023-05-30T15:31:42.341" v="7793" actId="1076"/>
          <ac:picMkLst>
            <pc:docMk/>
            <pc:sldMk cId="2180207551" sldId="1371"/>
            <ac:picMk id="13" creationId="{E2A6E5F2-8A63-0A9B-BBE0-716DC88E7AA3}"/>
          </ac:picMkLst>
        </pc:picChg>
      </pc:sldChg>
      <pc:sldChg chg="addSp delSp modSp new mod">
        <pc:chgData name="萩原 秀明" userId="d7792d1e3cc3d7af" providerId="LiveId" clId="{7ED21027-1A44-47E6-9A9A-3F14AD1B7B9A}" dt="2023-05-31T05:32:55.504" v="10612" actId="14100"/>
        <pc:sldMkLst>
          <pc:docMk/>
          <pc:sldMk cId="3344214216" sldId="1372"/>
        </pc:sldMkLst>
        <pc:spChg chg="mod">
          <ac:chgData name="萩原 秀明" userId="d7792d1e3cc3d7af" providerId="LiveId" clId="{7ED21027-1A44-47E6-9A9A-3F14AD1B7B9A}" dt="2023-05-31T03:23:37.685" v="9026" actId="20577"/>
          <ac:spMkLst>
            <pc:docMk/>
            <pc:sldMk cId="3344214216" sldId="1372"/>
            <ac:spMk id="2" creationId="{3D6CD6E8-BD37-C8E8-7BF0-CF49D02936DF}"/>
          </ac:spMkLst>
        </pc:spChg>
        <pc:spChg chg="del">
          <ac:chgData name="萩原 秀明" userId="d7792d1e3cc3d7af" providerId="LiveId" clId="{7ED21027-1A44-47E6-9A9A-3F14AD1B7B9A}" dt="2023-05-31T03:13:23.722" v="8748" actId="478"/>
          <ac:spMkLst>
            <pc:docMk/>
            <pc:sldMk cId="3344214216" sldId="1372"/>
            <ac:spMk id="3" creationId="{62C5162D-F539-FCBF-E501-E31F51DE36DA}"/>
          </ac:spMkLst>
        </pc:spChg>
        <pc:spChg chg="del">
          <ac:chgData name="萩原 秀明" userId="d7792d1e3cc3d7af" providerId="LiveId" clId="{7ED21027-1A44-47E6-9A9A-3F14AD1B7B9A}" dt="2023-05-31T03:17:52.019" v="8826" actId="478"/>
          <ac:spMkLst>
            <pc:docMk/>
            <pc:sldMk cId="3344214216" sldId="1372"/>
            <ac:spMk id="4" creationId="{37AEDEB2-F4E4-DD48-8FD7-6D61C842992E}"/>
          </ac:spMkLst>
        </pc:spChg>
        <pc:spChg chg="add mod">
          <ac:chgData name="萩原 秀明" userId="d7792d1e3cc3d7af" providerId="LiveId" clId="{7ED21027-1A44-47E6-9A9A-3F14AD1B7B9A}" dt="2023-05-31T03:13:21.434" v="8747" actId="20577"/>
          <ac:spMkLst>
            <pc:docMk/>
            <pc:sldMk cId="3344214216" sldId="1372"/>
            <ac:spMk id="5" creationId="{E089966E-6765-D089-A2F8-AD50059AA7B1}"/>
          </ac:spMkLst>
        </pc:spChg>
        <pc:spChg chg="add mod">
          <ac:chgData name="萩原 秀明" userId="d7792d1e3cc3d7af" providerId="LiveId" clId="{7ED21027-1A44-47E6-9A9A-3F14AD1B7B9A}" dt="2023-05-31T03:20:21.971" v="9011" actId="20577"/>
          <ac:spMkLst>
            <pc:docMk/>
            <pc:sldMk cId="3344214216" sldId="1372"/>
            <ac:spMk id="9" creationId="{88812ADB-18B4-2278-48B7-883CC58BF5E7}"/>
          </ac:spMkLst>
        </pc:spChg>
        <pc:spChg chg="add mod">
          <ac:chgData name="萩原 秀明" userId="d7792d1e3cc3d7af" providerId="LiveId" clId="{7ED21027-1A44-47E6-9A9A-3F14AD1B7B9A}" dt="2023-05-31T03:19:19.028" v="8987" actId="20577"/>
          <ac:spMkLst>
            <pc:docMk/>
            <pc:sldMk cId="3344214216" sldId="1372"/>
            <ac:spMk id="10" creationId="{C9ABE291-A385-14C1-53E6-1CD01ADADAFC}"/>
          </ac:spMkLst>
        </pc:spChg>
        <pc:spChg chg="add mod">
          <ac:chgData name="萩原 秀明" userId="d7792d1e3cc3d7af" providerId="LiveId" clId="{7ED21027-1A44-47E6-9A9A-3F14AD1B7B9A}" dt="2023-05-31T03:20:25.010" v="9013" actId="20577"/>
          <ac:spMkLst>
            <pc:docMk/>
            <pc:sldMk cId="3344214216" sldId="1372"/>
            <ac:spMk id="11" creationId="{24648CDD-873A-0131-99EE-DE69E318A0F0}"/>
          </ac:spMkLst>
        </pc:spChg>
        <pc:spChg chg="add mod">
          <ac:chgData name="萩原 秀明" userId="d7792d1e3cc3d7af" providerId="LiveId" clId="{7ED21027-1A44-47E6-9A9A-3F14AD1B7B9A}" dt="2023-05-31T05:32:30.284" v="10586" actId="14100"/>
          <ac:spMkLst>
            <pc:docMk/>
            <pc:sldMk cId="3344214216" sldId="1372"/>
            <ac:spMk id="12" creationId="{1EFF3979-5220-5AF0-6606-5AFB9D3083E0}"/>
          </ac:spMkLst>
        </pc:spChg>
        <pc:spChg chg="add mod">
          <ac:chgData name="萩原 秀明" userId="d7792d1e3cc3d7af" providerId="LiveId" clId="{7ED21027-1A44-47E6-9A9A-3F14AD1B7B9A}" dt="2023-05-31T05:32:26.287" v="10585" actId="14861"/>
          <ac:spMkLst>
            <pc:docMk/>
            <pc:sldMk cId="3344214216" sldId="1372"/>
            <ac:spMk id="13" creationId="{F9C34340-4741-D383-FC27-BFDF47CEA725}"/>
          </ac:spMkLst>
        </pc:spChg>
        <pc:spChg chg="add mod">
          <ac:chgData name="萩原 秀明" userId="d7792d1e3cc3d7af" providerId="LiveId" clId="{7ED21027-1A44-47E6-9A9A-3F14AD1B7B9A}" dt="2023-05-31T05:32:55.504" v="10612" actId="14100"/>
          <ac:spMkLst>
            <pc:docMk/>
            <pc:sldMk cId="3344214216" sldId="1372"/>
            <ac:spMk id="14" creationId="{EF337AF6-3527-C235-0529-C691327A12D2}"/>
          </ac:spMkLst>
        </pc:spChg>
        <pc:picChg chg="add mod">
          <ac:chgData name="萩原 秀明" userId="d7792d1e3cc3d7af" providerId="LiveId" clId="{7ED21027-1A44-47E6-9A9A-3F14AD1B7B9A}" dt="2023-05-31T03:13:17.509" v="8739"/>
          <ac:picMkLst>
            <pc:docMk/>
            <pc:sldMk cId="3344214216" sldId="1372"/>
            <ac:picMk id="6" creationId="{62DCFC67-F2D5-131B-323B-B24638587953}"/>
          </ac:picMkLst>
        </pc:picChg>
        <pc:picChg chg="add mod">
          <ac:chgData name="萩原 秀明" userId="d7792d1e3cc3d7af" providerId="LiveId" clId="{7ED21027-1A44-47E6-9A9A-3F14AD1B7B9A}" dt="2023-05-31T03:18:03.789" v="8849" actId="1036"/>
          <ac:picMkLst>
            <pc:docMk/>
            <pc:sldMk cId="3344214216" sldId="1372"/>
            <ac:picMk id="8" creationId="{380C702A-4F29-7F92-B9BF-9CB4C95C212E}"/>
          </ac:picMkLst>
        </pc:picChg>
      </pc:sldChg>
      <pc:sldChg chg="addSp delSp modSp new mod">
        <pc:chgData name="萩原 秀明" userId="d7792d1e3cc3d7af" providerId="LiveId" clId="{7ED21027-1A44-47E6-9A9A-3F14AD1B7B9A}" dt="2023-05-31T05:46:06.734" v="11325" actId="1076"/>
        <pc:sldMkLst>
          <pc:docMk/>
          <pc:sldMk cId="3911337410" sldId="1373"/>
        </pc:sldMkLst>
        <pc:spChg chg="mod">
          <ac:chgData name="萩原 秀明" userId="d7792d1e3cc3d7af" providerId="LiveId" clId="{7ED21027-1A44-47E6-9A9A-3F14AD1B7B9A}" dt="2023-05-31T03:35:24.014" v="9394"/>
          <ac:spMkLst>
            <pc:docMk/>
            <pc:sldMk cId="3911337410" sldId="1373"/>
            <ac:spMk id="2" creationId="{2CF9C378-3CB4-AB3F-27EF-186F02AA2FD6}"/>
          </ac:spMkLst>
        </pc:spChg>
        <pc:spChg chg="del">
          <ac:chgData name="萩原 秀明" userId="d7792d1e3cc3d7af" providerId="LiveId" clId="{7ED21027-1A44-47E6-9A9A-3F14AD1B7B9A}" dt="2023-05-31T03:24:45.734" v="9091" actId="478"/>
          <ac:spMkLst>
            <pc:docMk/>
            <pc:sldMk cId="3911337410" sldId="1373"/>
            <ac:spMk id="3" creationId="{476B6ADC-33FE-C1A7-1ED2-01CA1E1EDE02}"/>
          </ac:spMkLst>
        </pc:spChg>
        <pc:spChg chg="del">
          <ac:chgData name="萩原 秀明" userId="d7792d1e3cc3d7af" providerId="LiveId" clId="{7ED21027-1A44-47E6-9A9A-3F14AD1B7B9A}" dt="2023-05-31T03:24:50.792" v="9093" actId="478"/>
          <ac:spMkLst>
            <pc:docMk/>
            <pc:sldMk cId="3911337410" sldId="1373"/>
            <ac:spMk id="4" creationId="{9CDA9437-552A-1E0A-F06D-8103C938F715}"/>
          </ac:spMkLst>
        </pc:spChg>
        <pc:spChg chg="add mod">
          <ac:chgData name="萩原 秀明" userId="d7792d1e3cc3d7af" providerId="LiveId" clId="{7ED21027-1A44-47E6-9A9A-3F14AD1B7B9A}" dt="2023-05-31T03:35:46.584" v="9470" actId="20577"/>
          <ac:spMkLst>
            <pc:docMk/>
            <pc:sldMk cId="3911337410" sldId="1373"/>
            <ac:spMk id="5" creationId="{F8C355CA-E79F-82D7-A04E-3CC95A18BC25}"/>
          </ac:spMkLst>
        </pc:spChg>
        <pc:spChg chg="add mod">
          <ac:chgData name="萩原 秀明" userId="d7792d1e3cc3d7af" providerId="LiveId" clId="{7ED21027-1A44-47E6-9A9A-3F14AD1B7B9A}" dt="2023-05-31T04:10:45.523" v="9487" actId="404"/>
          <ac:spMkLst>
            <pc:docMk/>
            <pc:sldMk cId="3911337410" sldId="1373"/>
            <ac:spMk id="22" creationId="{701C7D87-5023-CF4F-C5C7-4635485A6C59}"/>
          </ac:spMkLst>
        </pc:spChg>
        <pc:spChg chg="add mod">
          <ac:chgData name="萩原 秀明" userId="d7792d1e3cc3d7af" providerId="LiveId" clId="{7ED21027-1A44-47E6-9A9A-3F14AD1B7B9A}" dt="2023-05-31T04:10:58.953" v="9490" actId="404"/>
          <ac:spMkLst>
            <pc:docMk/>
            <pc:sldMk cId="3911337410" sldId="1373"/>
            <ac:spMk id="23" creationId="{7B538553-1359-4CBC-7B14-C8B07C4EB935}"/>
          </ac:spMkLst>
        </pc:spChg>
        <pc:spChg chg="add mod">
          <ac:chgData name="萩原 秀明" userId="d7792d1e3cc3d7af" providerId="LiveId" clId="{7ED21027-1A44-47E6-9A9A-3F14AD1B7B9A}" dt="2023-05-31T05:45:29.978" v="11320" actId="14100"/>
          <ac:spMkLst>
            <pc:docMk/>
            <pc:sldMk cId="3911337410" sldId="1373"/>
            <ac:spMk id="24" creationId="{492FE180-AD79-893B-FF58-B25DCD1002B9}"/>
          </ac:spMkLst>
        </pc:spChg>
        <pc:picChg chg="add mod">
          <ac:chgData name="萩原 秀明" userId="d7792d1e3cc3d7af" providerId="LiveId" clId="{7ED21027-1A44-47E6-9A9A-3F14AD1B7B9A}" dt="2023-05-31T03:25:04.410" v="9098" actId="692"/>
          <ac:picMkLst>
            <pc:docMk/>
            <pc:sldMk cId="3911337410" sldId="1373"/>
            <ac:picMk id="7" creationId="{807874AE-4532-E490-661F-C4C73A81252E}"/>
          </ac:picMkLst>
        </pc:picChg>
        <pc:picChg chg="add mod">
          <ac:chgData name="萩原 秀明" userId="d7792d1e3cc3d7af" providerId="LiveId" clId="{7ED21027-1A44-47E6-9A9A-3F14AD1B7B9A}" dt="2023-05-31T03:30:59.489" v="9120" actId="1076"/>
          <ac:picMkLst>
            <pc:docMk/>
            <pc:sldMk cId="3911337410" sldId="1373"/>
            <ac:picMk id="9" creationId="{7AE6935B-FF50-FA4D-AB7C-FD5B8D3E9DB3}"/>
          </ac:picMkLst>
        </pc:picChg>
        <pc:picChg chg="add mod">
          <ac:chgData name="萩原 秀明" userId="d7792d1e3cc3d7af" providerId="LiveId" clId="{7ED21027-1A44-47E6-9A9A-3F14AD1B7B9A}" dt="2023-05-31T03:32:47.112" v="9131" actId="692"/>
          <ac:picMkLst>
            <pc:docMk/>
            <pc:sldMk cId="3911337410" sldId="1373"/>
            <ac:picMk id="15" creationId="{669FDDC3-0974-44D0-EA02-432331084F26}"/>
          </ac:picMkLst>
        </pc:picChg>
        <pc:picChg chg="add del mod">
          <ac:chgData name="萩原 秀明" userId="d7792d1e3cc3d7af" providerId="LiveId" clId="{7ED21027-1A44-47E6-9A9A-3F14AD1B7B9A}" dt="2023-05-31T05:45:46.763" v="11322" actId="478"/>
          <ac:picMkLst>
            <pc:docMk/>
            <pc:sldMk cId="3911337410" sldId="1373"/>
            <ac:picMk id="26" creationId="{39C6D1AD-3FA6-0097-9857-301F3B6BF90C}"/>
          </ac:picMkLst>
        </pc:picChg>
        <pc:picChg chg="add mod">
          <ac:chgData name="萩原 秀明" userId="d7792d1e3cc3d7af" providerId="LiveId" clId="{7ED21027-1A44-47E6-9A9A-3F14AD1B7B9A}" dt="2023-05-31T05:46:06.734" v="11325" actId="1076"/>
          <ac:picMkLst>
            <pc:docMk/>
            <pc:sldMk cId="3911337410" sldId="1373"/>
            <ac:picMk id="28" creationId="{33470267-445C-313E-DD4A-12EEF7E7F0C3}"/>
          </ac:picMkLst>
        </pc:picChg>
        <pc:cxnChg chg="add mod">
          <ac:chgData name="萩原 秀明" userId="d7792d1e3cc3d7af" providerId="LiveId" clId="{7ED21027-1A44-47E6-9A9A-3F14AD1B7B9A}" dt="2023-05-31T03:27:48.716" v="9109" actId="692"/>
          <ac:cxnSpMkLst>
            <pc:docMk/>
            <pc:sldMk cId="3911337410" sldId="1373"/>
            <ac:cxnSpMk id="10" creationId="{678F65D5-ACAB-39C3-6CBA-F8F71BCF3F38}"/>
          </ac:cxnSpMkLst>
        </pc:cxnChg>
        <pc:cxnChg chg="add mod">
          <ac:chgData name="萩原 秀明" userId="d7792d1e3cc3d7af" providerId="LiveId" clId="{7ED21027-1A44-47E6-9A9A-3F14AD1B7B9A}" dt="2023-05-31T03:32:54.200" v="9134" actId="1035"/>
          <ac:cxnSpMkLst>
            <pc:docMk/>
            <pc:sldMk cId="3911337410" sldId="1373"/>
            <ac:cxnSpMk id="12" creationId="{7E9BCF03-202D-9713-5DC7-C740F84680A0}"/>
          </ac:cxnSpMkLst>
        </pc:cxnChg>
        <pc:cxnChg chg="add mod">
          <ac:chgData name="萩原 秀明" userId="d7792d1e3cc3d7af" providerId="LiveId" clId="{7ED21027-1A44-47E6-9A9A-3F14AD1B7B9A}" dt="2023-05-31T03:31:30.114" v="9127" actId="1076"/>
          <ac:cxnSpMkLst>
            <pc:docMk/>
            <pc:sldMk cId="3911337410" sldId="1373"/>
            <ac:cxnSpMk id="16" creationId="{93B2E03F-9867-18BC-B55E-D67649897F1E}"/>
          </ac:cxnSpMkLst>
        </pc:cxnChg>
        <pc:cxnChg chg="add mod">
          <ac:chgData name="萩原 秀明" userId="d7792d1e3cc3d7af" providerId="LiveId" clId="{7ED21027-1A44-47E6-9A9A-3F14AD1B7B9A}" dt="2023-05-31T03:32:43.987" v="9130" actId="14100"/>
          <ac:cxnSpMkLst>
            <pc:docMk/>
            <pc:sldMk cId="3911337410" sldId="1373"/>
            <ac:cxnSpMk id="17" creationId="{6D406592-1070-1A4E-6732-1F09CAA36053}"/>
          </ac:cxnSpMkLst>
        </pc:cxnChg>
        <pc:cxnChg chg="add mod">
          <ac:chgData name="萩原 秀明" userId="d7792d1e3cc3d7af" providerId="LiveId" clId="{7ED21027-1A44-47E6-9A9A-3F14AD1B7B9A}" dt="2023-05-31T03:33:07.927" v="9206" actId="14100"/>
          <ac:cxnSpMkLst>
            <pc:docMk/>
            <pc:sldMk cId="3911337410" sldId="1373"/>
            <ac:cxnSpMk id="20" creationId="{7F15E6F3-8445-B52B-47C8-A5D7B6AABAF6}"/>
          </ac:cxnSpMkLst>
        </pc:cxnChg>
      </pc:sldChg>
      <pc:sldChg chg="addSp delSp modSp new mod ord">
        <pc:chgData name="萩原 秀明" userId="d7792d1e3cc3d7af" providerId="LiveId" clId="{7ED21027-1A44-47E6-9A9A-3F14AD1B7B9A}" dt="2023-05-31T05:33:45.334" v="10619" actId="20577"/>
        <pc:sldMkLst>
          <pc:docMk/>
          <pc:sldMk cId="1005687539" sldId="1374"/>
        </pc:sldMkLst>
        <pc:spChg chg="mod">
          <ac:chgData name="萩原 秀明" userId="d7792d1e3cc3d7af" providerId="LiveId" clId="{7ED21027-1A44-47E6-9A9A-3F14AD1B7B9A}" dt="2023-05-31T05:25:40.687" v="10105" actId="20577"/>
          <ac:spMkLst>
            <pc:docMk/>
            <pc:sldMk cId="1005687539" sldId="1374"/>
            <ac:spMk id="2" creationId="{DABCF030-94C0-6665-47BA-1825C326879D}"/>
          </ac:spMkLst>
        </pc:spChg>
        <pc:spChg chg="del">
          <ac:chgData name="萩原 秀明" userId="d7792d1e3cc3d7af" providerId="LiveId" clId="{7ED21027-1A44-47E6-9A9A-3F14AD1B7B9A}" dt="2023-05-31T04:12:56.171" v="9533" actId="478"/>
          <ac:spMkLst>
            <pc:docMk/>
            <pc:sldMk cId="1005687539" sldId="1374"/>
            <ac:spMk id="3" creationId="{B97941B8-C0C5-03AD-912C-4A1A79E36403}"/>
          </ac:spMkLst>
        </pc:spChg>
        <pc:spChg chg="del">
          <ac:chgData name="萩原 秀明" userId="d7792d1e3cc3d7af" providerId="LiveId" clId="{7ED21027-1A44-47E6-9A9A-3F14AD1B7B9A}" dt="2023-05-31T05:29:47.885" v="10505" actId="478"/>
          <ac:spMkLst>
            <pc:docMk/>
            <pc:sldMk cId="1005687539" sldId="1374"/>
            <ac:spMk id="4" creationId="{FF963942-3989-0429-143C-83C12F640CC0}"/>
          </ac:spMkLst>
        </pc:spChg>
        <pc:spChg chg="add del mod">
          <ac:chgData name="萩原 秀明" userId="d7792d1e3cc3d7af" providerId="LiveId" clId="{7ED21027-1A44-47E6-9A9A-3F14AD1B7B9A}" dt="2023-05-31T05:22:14.935" v="9608" actId="478"/>
          <ac:spMkLst>
            <pc:docMk/>
            <pc:sldMk cId="1005687539" sldId="1374"/>
            <ac:spMk id="5" creationId="{ECD1DF8E-4AEB-BA2B-9D3D-EFC7AC867ECA}"/>
          </ac:spMkLst>
        </pc:spChg>
        <pc:spChg chg="add mod">
          <ac:chgData name="萩原 秀明" userId="d7792d1e3cc3d7af" providerId="LiveId" clId="{7ED21027-1A44-47E6-9A9A-3F14AD1B7B9A}" dt="2023-05-31T05:33:45.334" v="10619" actId="20577"/>
          <ac:spMkLst>
            <pc:docMk/>
            <pc:sldMk cId="1005687539" sldId="1374"/>
            <ac:spMk id="10" creationId="{7593A88C-52B8-0E8E-2B0D-0D4B7B156158}"/>
          </ac:spMkLst>
        </pc:spChg>
        <pc:spChg chg="add mod">
          <ac:chgData name="萩原 秀明" userId="d7792d1e3cc3d7af" providerId="LiveId" clId="{7ED21027-1A44-47E6-9A9A-3F14AD1B7B9A}" dt="2023-05-31T05:22:46.280" v="9651" actId="1035"/>
          <ac:spMkLst>
            <pc:docMk/>
            <pc:sldMk cId="1005687539" sldId="1374"/>
            <ac:spMk id="11" creationId="{4B97D3C6-3F77-8478-D6CD-8488C15045A0}"/>
          </ac:spMkLst>
        </pc:spChg>
        <pc:spChg chg="add mod">
          <ac:chgData name="萩原 秀明" userId="d7792d1e3cc3d7af" providerId="LiveId" clId="{7ED21027-1A44-47E6-9A9A-3F14AD1B7B9A}" dt="2023-05-31T05:22:53.346" v="9672" actId="1035"/>
          <ac:spMkLst>
            <pc:docMk/>
            <pc:sldMk cId="1005687539" sldId="1374"/>
            <ac:spMk id="12" creationId="{6538F036-5A47-8255-A614-057733E0C4DD}"/>
          </ac:spMkLst>
        </pc:spChg>
        <pc:spChg chg="add mod">
          <ac:chgData name="萩原 秀明" userId="d7792d1e3cc3d7af" providerId="LiveId" clId="{7ED21027-1A44-47E6-9A9A-3F14AD1B7B9A}" dt="2023-05-31T05:30:24.971" v="10529" actId="20577"/>
          <ac:spMkLst>
            <pc:docMk/>
            <pc:sldMk cId="1005687539" sldId="1374"/>
            <ac:spMk id="13" creationId="{404A1F03-76B4-3174-D7FB-7EFE391B1DB3}"/>
          </ac:spMkLst>
        </pc:spChg>
        <pc:spChg chg="add mod">
          <ac:chgData name="萩原 秀明" userId="d7792d1e3cc3d7af" providerId="LiveId" clId="{7ED21027-1A44-47E6-9A9A-3F14AD1B7B9A}" dt="2023-05-31T05:30:44.938" v="10537" actId="14100"/>
          <ac:spMkLst>
            <pc:docMk/>
            <pc:sldMk cId="1005687539" sldId="1374"/>
            <ac:spMk id="16" creationId="{F5C1C09B-49AB-DF71-31B0-6A55F0288929}"/>
          </ac:spMkLst>
        </pc:spChg>
        <pc:picChg chg="add del">
          <ac:chgData name="萩原 秀明" userId="d7792d1e3cc3d7af" providerId="LiveId" clId="{7ED21027-1A44-47E6-9A9A-3F14AD1B7B9A}" dt="2023-05-31T04:15:41.398" v="9535" actId="478"/>
          <ac:picMkLst>
            <pc:docMk/>
            <pc:sldMk cId="1005687539" sldId="1374"/>
            <ac:picMk id="7" creationId="{E1DDAABF-0C34-461A-A27F-C9625C97A3F3}"/>
          </ac:picMkLst>
        </pc:picChg>
        <pc:picChg chg="add mod">
          <ac:chgData name="萩原 秀明" userId="d7792d1e3cc3d7af" providerId="LiveId" clId="{7ED21027-1A44-47E6-9A9A-3F14AD1B7B9A}" dt="2023-05-31T05:24:14.281" v="9875" actId="1036"/>
          <ac:picMkLst>
            <pc:docMk/>
            <pc:sldMk cId="1005687539" sldId="1374"/>
            <ac:picMk id="9" creationId="{FA7187A1-78CA-69C1-0528-A75C912C6E77}"/>
          </ac:picMkLst>
        </pc:picChg>
        <pc:picChg chg="add mod ord">
          <ac:chgData name="萩原 秀明" userId="d7792d1e3cc3d7af" providerId="LiveId" clId="{7ED21027-1A44-47E6-9A9A-3F14AD1B7B9A}" dt="2023-05-31T05:30:38.911" v="10536" actId="166"/>
          <ac:picMkLst>
            <pc:docMk/>
            <pc:sldMk cId="1005687539" sldId="1374"/>
            <ac:picMk id="15" creationId="{033D43EE-3ED8-F82E-7F0E-C5AE074A4A60}"/>
          </ac:picMkLst>
        </pc:picChg>
      </pc:sldChg>
    </pc:docChg>
  </pc:docChgLst>
  <pc:docChgLst>
    <pc:chgData name="萩原 秀明" userId="d7792d1e3cc3d7af" providerId="LiveId" clId="{7A542B4B-B948-4D8E-B9D4-54D297AFF58D}"/>
    <pc:docChg chg="undo custSel addSld delSld modSld">
      <pc:chgData name="萩原 秀明" userId="d7792d1e3cc3d7af" providerId="LiveId" clId="{7A542B4B-B948-4D8E-B9D4-54D297AFF58D}" dt="2023-04-15T18:00:07.754" v="4605" actId="1035"/>
      <pc:docMkLst>
        <pc:docMk/>
      </pc:docMkLst>
      <pc:sldChg chg="modSp mod">
        <pc:chgData name="萩原 秀明" userId="d7792d1e3cc3d7af" providerId="LiveId" clId="{7A542B4B-B948-4D8E-B9D4-54D297AFF58D}" dt="2023-04-15T17:10:07.526" v="87" actId="404"/>
        <pc:sldMkLst>
          <pc:docMk/>
          <pc:sldMk cId="0" sldId="256"/>
        </pc:sldMkLst>
        <pc:spChg chg="mod">
          <ac:chgData name="萩原 秀明" userId="d7792d1e3cc3d7af" providerId="LiveId" clId="{7A542B4B-B948-4D8E-B9D4-54D297AFF58D}" dt="2023-04-15T17:10:07.526" v="87" actId="404"/>
          <ac:spMkLst>
            <pc:docMk/>
            <pc:sldMk cId="0" sldId="256"/>
            <ac:spMk id="5" creationId="{00000000-0000-0000-0000-000000000000}"/>
          </ac:spMkLst>
        </pc:spChg>
        <pc:spChg chg="mod">
          <ac:chgData name="萩原 秀明" userId="d7792d1e3cc3d7af" providerId="LiveId" clId="{7A542B4B-B948-4D8E-B9D4-54D297AFF58D}" dt="2023-04-15T17:09:38.632" v="7" actId="20577"/>
          <ac:spMkLst>
            <pc:docMk/>
            <pc:sldMk cId="0" sldId="256"/>
            <ac:spMk id="8" creationId="{ACE8E500-76DF-40EB-A6F5-3B642DA070AE}"/>
          </ac:spMkLst>
        </pc:spChg>
      </pc:sldChg>
      <pc:sldChg chg="addSp modSp mod">
        <pc:chgData name="萩原 秀明" userId="d7792d1e3cc3d7af" providerId="LiveId" clId="{7A542B4B-B948-4D8E-B9D4-54D297AFF58D}" dt="2023-04-15T17:45:31.441" v="3223" actId="14100"/>
        <pc:sldMkLst>
          <pc:docMk/>
          <pc:sldMk cId="1382709094" sldId="1283"/>
        </pc:sldMkLst>
        <pc:spChg chg="mod">
          <ac:chgData name="萩原 秀明" userId="d7792d1e3cc3d7af" providerId="LiveId" clId="{7A542B4B-B948-4D8E-B9D4-54D297AFF58D}" dt="2023-04-15T17:10:18.239" v="107" actId="20577"/>
          <ac:spMkLst>
            <pc:docMk/>
            <pc:sldMk cId="1382709094" sldId="1283"/>
            <ac:spMk id="5" creationId="{C9852A3B-16D9-1B10-3179-8C0D5CC1A00E}"/>
          </ac:spMkLst>
        </pc:spChg>
        <pc:spChg chg="mod">
          <ac:chgData name="萩原 秀明" userId="d7792d1e3cc3d7af" providerId="LiveId" clId="{7A542B4B-B948-4D8E-B9D4-54D297AFF58D}" dt="2023-04-15T17:10:14.237" v="96" actId="20577"/>
          <ac:spMkLst>
            <pc:docMk/>
            <pc:sldMk cId="1382709094" sldId="1283"/>
            <ac:spMk id="7" creationId="{5850775B-2FBB-6E07-CF67-4302529D2C66}"/>
          </ac:spMkLst>
        </pc:spChg>
        <pc:spChg chg="mod">
          <ac:chgData name="萩原 秀明" userId="d7792d1e3cc3d7af" providerId="LiveId" clId="{7A542B4B-B948-4D8E-B9D4-54D297AFF58D}" dt="2023-04-15T17:22:25.500" v="681" actId="1076"/>
          <ac:spMkLst>
            <pc:docMk/>
            <pc:sldMk cId="1382709094" sldId="1283"/>
            <ac:spMk id="9" creationId="{A421D312-D8F9-04B4-54F3-1B85BE3A72E3}"/>
          </ac:spMkLst>
        </pc:spChg>
        <pc:spChg chg="add mod">
          <ac:chgData name="萩原 秀明" userId="d7792d1e3cc3d7af" providerId="LiveId" clId="{7A542B4B-B948-4D8E-B9D4-54D297AFF58D}" dt="2023-04-15T17:43:56.160" v="2991" actId="14100"/>
          <ac:spMkLst>
            <pc:docMk/>
            <pc:sldMk cId="1382709094" sldId="1283"/>
            <ac:spMk id="12" creationId="{FE0BD809-7619-65FF-9842-A4E735371335}"/>
          </ac:spMkLst>
        </pc:spChg>
        <pc:spChg chg="add mod">
          <ac:chgData name="萩原 秀明" userId="d7792d1e3cc3d7af" providerId="LiveId" clId="{7A542B4B-B948-4D8E-B9D4-54D297AFF58D}" dt="2023-04-15T17:44:40.295" v="3138" actId="20577"/>
          <ac:spMkLst>
            <pc:docMk/>
            <pc:sldMk cId="1382709094" sldId="1283"/>
            <ac:spMk id="13" creationId="{8F9EB063-C2F0-D3D3-73F5-A125D758C821}"/>
          </ac:spMkLst>
        </pc:spChg>
        <pc:spChg chg="add mod">
          <ac:chgData name="萩原 秀明" userId="d7792d1e3cc3d7af" providerId="LiveId" clId="{7A542B4B-B948-4D8E-B9D4-54D297AFF58D}" dt="2023-04-15T17:17:44.281" v="571" actId="14100"/>
          <ac:spMkLst>
            <pc:docMk/>
            <pc:sldMk cId="1382709094" sldId="1283"/>
            <ac:spMk id="14" creationId="{90ED8F45-5426-41D2-2D58-77944CBB632D}"/>
          </ac:spMkLst>
        </pc:spChg>
        <pc:spChg chg="add mod">
          <ac:chgData name="萩原 秀明" userId="d7792d1e3cc3d7af" providerId="LiveId" clId="{7A542B4B-B948-4D8E-B9D4-54D297AFF58D}" dt="2023-04-15T17:17:56.111" v="575" actId="14100"/>
          <ac:spMkLst>
            <pc:docMk/>
            <pc:sldMk cId="1382709094" sldId="1283"/>
            <ac:spMk id="15" creationId="{7657FC1A-9E4A-AC46-679F-B631CF279758}"/>
          </ac:spMkLst>
        </pc:spChg>
        <pc:spChg chg="add mod">
          <ac:chgData name="萩原 秀明" userId="d7792d1e3cc3d7af" providerId="LiveId" clId="{7A542B4B-B948-4D8E-B9D4-54D297AFF58D}" dt="2023-04-15T17:18:03.689" v="578" actId="14100"/>
          <ac:spMkLst>
            <pc:docMk/>
            <pc:sldMk cId="1382709094" sldId="1283"/>
            <ac:spMk id="16" creationId="{FDFFCA31-B086-A623-59F2-DD66DCEFD018}"/>
          </ac:spMkLst>
        </pc:spChg>
        <pc:spChg chg="add mod">
          <ac:chgData name="萩原 秀明" userId="d7792d1e3cc3d7af" providerId="LiveId" clId="{7A542B4B-B948-4D8E-B9D4-54D297AFF58D}" dt="2023-04-15T17:34:39.963" v="1806" actId="1035"/>
          <ac:spMkLst>
            <pc:docMk/>
            <pc:sldMk cId="1382709094" sldId="1283"/>
            <ac:spMk id="17" creationId="{4AC14B22-C99E-8E33-ADFB-D52EB0E2EE26}"/>
          </ac:spMkLst>
        </pc:spChg>
        <pc:spChg chg="add mod">
          <ac:chgData name="萩原 秀明" userId="d7792d1e3cc3d7af" providerId="LiveId" clId="{7A542B4B-B948-4D8E-B9D4-54D297AFF58D}" dt="2023-04-15T17:34:46.607" v="1808" actId="1076"/>
          <ac:spMkLst>
            <pc:docMk/>
            <pc:sldMk cId="1382709094" sldId="1283"/>
            <ac:spMk id="18" creationId="{431BA066-FF52-96FF-7AC1-64A26C4ABDD6}"/>
          </ac:spMkLst>
        </pc:spChg>
        <pc:spChg chg="add mod">
          <ac:chgData name="萩原 秀明" userId="d7792d1e3cc3d7af" providerId="LiveId" clId="{7A542B4B-B948-4D8E-B9D4-54D297AFF58D}" dt="2023-04-15T17:45:31.441" v="3223" actId="14100"/>
          <ac:spMkLst>
            <pc:docMk/>
            <pc:sldMk cId="1382709094" sldId="1283"/>
            <ac:spMk id="19" creationId="{93A3E17B-7C35-416B-5FED-6C307805EC35}"/>
          </ac:spMkLst>
        </pc:spChg>
        <pc:picChg chg="add mod">
          <ac:chgData name="萩原 秀明" userId="d7792d1e3cc3d7af" providerId="LiveId" clId="{7A542B4B-B948-4D8E-B9D4-54D297AFF58D}" dt="2023-04-15T17:13:59.833" v="311" actId="692"/>
          <ac:picMkLst>
            <pc:docMk/>
            <pc:sldMk cId="1382709094" sldId="1283"/>
            <ac:picMk id="3" creationId="{405E9ACC-E473-0CA4-D396-F39EE57A0944}"/>
          </ac:picMkLst>
        </pc:picChg>
        <pc:picChg chg="add mod">
          <ac:chgData name="萩原 秀明" userId="d7792d1e3cc3d7af" providerId="LiveId" clId="{7A542B4B-B948-4D8E-B9D4-54D297AFF58D}" dt="2023-04-15T17:16:37.229" v="537" actId="1076"/>
          <ac:picMkLst>
            <pc:docMk/>
            <pc:sldMk cId="1382709094" sldId="1283"/>
            <ac:picMk id="6" creationId="{15510DD0-4CB6-375B-6F36-8EBD3CD77C21}"/>
          </ac:picMkLst>
        </pc:picChg>
        <pc:picChg chg="add mod">
          <ac:chgData name="萩原 秀明" userId="d7792d1e3cc3d7af" providerId="LiveId" clId="{7A542B4B-B948-4D8E-B9D4-54D297AFF58D}" dt="2023-04-15T17:16:35.465" v="536" actId="1076"/>
          <ac:picMkLst>
            <pc:docMk/>
            <pc:sldMk cId="1382709094" sldId="1283"/>
            <ac:picMk id="11" creationId="{652C8E2C-F61C-BBDB-8C03-1DF1652B60D8}"/>
          </ac:picMkLst>
        </pc:picChg>
        <pc:picChg chg="add mod">
          <ac:chgData name="萩原 秀明" userId="d7792d1e3cc3d7af" providerId="LiveId" clId="{7A542B4B-B948-4D8E-B9D4-54D297AFF58D}" dt="2023-04-15T17:45:29.047" v="3222" actId="1076"/>
          <ac:picMkLst>
            <pc:docMk/>
            <pc:sldMk cId="1382709094" sldId="1283"/>
            <ac:picMk id="21" creationId="{9AEC038E-8047-EFF0-2A11-E220F781A9AA}"/>
          </ac:picMkLst>
        </pc:picChg>
      </pc:sldChg>
      <pc:sldChg chg="del">
        <pc:chgData name="萩原 秀明" userId="d7792d1e3cc3d7af" providerId="LiveId" clId="{7A542B4B-B948-4D8E-B9D4-54D297AFF58D}" dt="2023-04-15T17:59:25.261" v="4595" actId="47"/>
        <pc:sldMkLst>
          <pc:docMk/>
          <pc:sldMk cId="2852516774" sldId="1284"/>
        </pc:sldMkLst>
      </pc:sldChg>
      <pc:sldChg chg="del">
        <pc:chgData name="萩原 秀明" userId="d7792d1e3cc3d7af" providerId="LiveId" clId="{7A542B4B-B948-4D8E-B9D4-54D297AFF58D}" dt="2023-04-15T17:59:25.261" v="4595" actId="47"/>
        <pc:sldMkLst>
          <pc:docMk/>
          <pc:sldMk cId="2319931174" sldId="1293"/>
        </pc:sldMkLst>
      </pc:sldChg>
      <pc:sldChg chg="del">
        <pc:chgData name="萩原 秀明" userId="d7792d1e3cc3d7af" providerId="LiveId" clId="{7A542B4B-B948-4D8E-B9D4-54D297AFF58D}" dt="2023-04-15T17:59:25.261" v="4595" actId="47"/>
        <pc:sldMkLst>
          <pc:docMk/>
          <pc:sldMk cId="2922419753" sldId="1294"/>
        </pc:sldMkLst>
      </pc:sldChg>
      <pc:sldChg chg="del">
        <pc:chgData name="萩原 秀明" userId="d7792d1e3cc3d7af" providerId="LiveId" clId="{7A542B4B-B948-4D8E-B9D4-54D297AFF58D}" dt="2023-04-15T17:59:25.261" v="4595" actId="47"/>
        <pc:sldMkLst>
          <pc:docMk/>
          <pc:sldMk cId="1090904951" sldId="1295"/>
        </pc:sldMkLst>
      </pc:sldChg>
      <pc:sldChg chg="del">
        <pc:chgData name="萩原 秀明" userId="d7792d1e3cc3d7af" providerId="LiveId" clId="{7A542B4B-B948-4D8E-B9D4-54D297AFF58D}" dt="2023-04-15T17:59:25.261" v="4595" actId="47"/>
        <pc:sldMkLst>
          <pc:docMk/>
          <pc:sldMk cId="3582699121" sldId="1296"/>
        </pc:sldMkLst>
      </pc:sldChg>
      <pc:sldChg chg="del">
        <pc:chgData name="萩原 秀明" userId="d7792d1e3cc3d7af" providerId="LiveId" clId="{7A542B4B-B948-4D8E-B9D4-54D297AFF58D}" dt="2023-04-15T17:59:25.261" v="4595" actId="47"/>
        <pc:sldMkLst>
          <pc:docMk/>
          <pc:sldMk cId="3573093269" sldId="1297"/>
        </pc:sldMkLst>
      </pc:sldChg>
      <pc:sldChg chg="del">
        <pc:chgData name="萩原 秀明" userId="d7792d1e3cc3d7af" providerId="LiveId" clId="{7A542B4B-B948-4D8E-B9D4-54D297AFF58D}" dt="2023-04-15T17:59:25.261" v="4595" actId="47"/>
        <pc:sldMkLst>
          <pc:docMk/>
          <pc:sldMk cId="1636437982" sldId="1298"/>
        </pc:sldMkLst>
      </pc:sldChg>
      <pc:sldChg chg="del">
        <pc:chgData name="萩原 秀明" userId="d7792d1e3cc3d7af" providerId="LiveId" clId="{7A542B4B-B948-4D8E-B9D4-54D297AFF58D}" dt="2023-04-15T17:59:25.261" v="4595" actId="47"/>
        <pc:sldMkLst>
          <pc:docMk/>
          <pc:sldMk cId="647468246" sldId="1299"/>
        </pc:sldMkLst>
      </pc:sldChg>
      <pc:sldChg chg="del">
        <pc:chgData name="萩原 秀明" userId="d7792d1e3cc3d7af" providerId="LiveId" clId="{7A542B4B-B948-4D8E-B9D4-54D297AFF58D}" dt="2023-04-15T17:59:25.261" v="4595" actId="47"/>
        <pc:sldMkLst>
          <pc:docMk/>
          <pc:sldMk cId="1751755433" sldId="1300"/>
        </pc:sldMkLst>
      </pc:sldChg>
      <pc:sldChg chg="del">
        <pc:chgData name="萩原 秀明" userId="d7792d1e3cc3d7af" providerId="LiveId" clId="{7A542B4B-B948-4D8E-B9D4-54D297AFF58D}" dt="2023-04-15T17:59:25.261" v="4595" actId="47"/>
        <pc:sldMkLst>
          <pc:docMk/>
          <pc:sldMk cId="4082513303" sldId="1301"/>
        </pc:sldMkLst>
      </pc:sldChg>
      <pc:sldChg chg="del">
        <pc:chgData name="萩原 秀明" userId="d7792d1e3cc3d7af" providerId="LiveId" clId="{7A542B4B-B948-4D8E-B9D4-54D297AFF58D}" dt="2023-04-15T17:59:25.261" v="4595" actId="47"/>
        <pc:sldMkLst>
          <pc:docMk/>
          <pc:sldMk cId="1300300888" sldId="1302"/>
        </pc:sldMkLst>
      </pc:sldChg>
      <pc:sldChg chg="del">
        <pc:chgData name="萩原 秀明" userId="d7792d1e3cc3d7af" providerId="LiveId" clId="{7A542B4B-B948-4D8E-B9D4-54D297AFF58D}" dt="2023-04-15T17:59:25.261" v="4595" actId="47"/>
        <pc:sldMkLst>
          <pc:docMk/>
          <pc:sldMk cId="1919830451" sldId="1303"/>
        </pc:sldMkLst>
      </pc:sldChg>
      <pc:sldChg chg="del">
        <pc:chgData name="萩原 秀明" userId="d7792d1e3cc3d7af" providerId="LiveId" clId="{7A542B4B-B948-4D8E-B9D4-54D297AFF58D}" dt="2023-04-15T17:59:25.261" v="4595" actId="47"/>
        <pc:sldMkLst>
          <pc:docMk/>
          <pc:sldMk cId="1612274644" sldId="1304"/>
        </pc:sldMkLst>
      </pc:sldChg>
      <pc:sldChg chg="addSp delSp modSp new mod">
        <pc:chgData name="萩原 秀明" userId="d7792d1e3cc3d7af" providerId="LiveId" clId="{7A542B4B-B948-4D8E-B9D4-54D297AFF58D}" dt="2023-04-15T17:28:41.924" v="1254" actId="20577"/>
        <pc:sldMkLst>
          <pc:docMk/>
          <pc:sldMk cId="4197267541" sldId="1305"/>
        </pc:sldMkLst>
        <pc:spChg chg="mod">
          <ac:chgData name="萩原 秀明" userId="d7792d1e3cc3d7af" providerId="LiveId" clId="{7A542B4B-B948-4D8E-B9D4-54D297AFF58D}" dt="2023-04-15T17:28:41.924" v="1254" actId="20577"/>
          <ac:spMkLst>
            <pc:docMk/>
            <pc:sldMk cId="4197267541" sldId="1305"/>
            <ac:spMk id="2" creationId="{02A55130-63F1-6711-8A94-A0332ECC00B7}"/>
          </ac:spMkLst>
        </pc:spChg>
        <pc:spChg chg="del">
          <ac:chgData name="萩原 秀明" userId="d7792d1e3cc3d7af" providerId="LiveId" clId="{7A542B4B-B948-4D8E-B9D4-54D297AFF58D}" dt="2023-04-15T17:18:50.747" v="676" actId="478"/>
          <ac:spMkLst>
            <pc:docMk/>
            <pc:sldMk cId="4197267541" sldId="1305"/>
            <ac:spMk id="3" creationId="{82CD98E1-A78D-A721-2DE5-507711CBC868}"/>
          </ac:spMkLst>
        </pc:spChg>
        <pc:spChg chg="del">
          <ac:chgData name="萩原 秀明" userId="d7792d1e3cc3d7af" providerId="LiveId" clId="{7A542B4B-B948-4D8E-B9D4-54D297AFF58D}" dt="2023-04-15T17:18:53.041" v="677" actId="478"/>
          <ac:spMkLst>
            <pc:docMk/>
            <pc:sldMk cId="4197267541" sldId="1305"/>
            <ac:spMk id="4" creationId="{BFD79FE5-AE06-AB33-18C8-82E9F885FDDE}"/>
          </ac:spMkLst>
        </pc:spChg>
        <pc:spChg chg="add mod">
          <ac:chgData name="萩原 秀明" userId="d7792d1e3cc3d7af" providerId="LiveId" clId="{7A542B4B-B948-4D8E-B9D4-54D297AFF58D}" dt="2023-04-15T17:18:45.244" v="675" actId="20577"/>
          <ac:spMkLst>
            <pc:docMk/>
            <pc:sldMk cId="4197267541" sldId="1305"/>
            <ac:spMk id="5" creationId="{C966E861-C586-0CCD-5940-ACE531463686}"/>
          </ac:spMkLst>
        </pc:spChg>
        <pc:spChg chg="add mod">
          <ac:chgData name="萩原 秀明" userId="d7792d1e3cc3d7af" providerId="LiveId" clId="{7A542B4B-B948-4D8E-B9D4-54D297AFF58D}" dt="2023-04-15T17:22:46.930" v="766" actId="20577"/>
          <ac:spMkLst>
            <pc:docMk/>
            <pc:sldMk cId="4197267541" sldId="1305"/>
            <ac:spMk id="9" creationId="{D8A9D2EF-3668-1080-6E98-0BF6AC84D38A}"/>
          </ac:spMkLst>
        </pc:spChg>
        <pc:spChg chg="add mod">
          <ac:chgData name="萩原 秀明" userId="d7792d1e3cc3d7af" providerId="LiveId" clId="{7A542B4B-B948-4D8E-B9D4-54D297AFF58D}" dt="2023-04-15T17:28:21.847" v="1216" actId="115"/>
          <ac:spMkLst>
            <pc:docMk/>
            <pc:sldMk cId="4197267541" sldId="1305"/>
            <ac:spMk id="10" creationId="{8A143064-EC99-A55E-4D3A-8A65BBDFB25C}"/>
          </ac:spMkLst>
        </pc:spChg>
        <pc:picChg chg="add mod">
          <ac:chgData name="萩原 秀明" userId="d7792d1e3cc3d7af" providerId="LiveId" clId="{7A542B4B-B948-4D8E-B9D4-54D297AFF58D}" dt="2023-04-15T17:18:37.010" v="645"/>
          <ac:picMkLst>
            <pc:docMk/>
            <pc:sldMk cId="4197267541" sldId="1305"/>
            <ac:picMk id="6" creationId="{F6BF8FA5-745E-9F20-8B71-A62C7A35B6D3}"/>
          </ac:picMkLst>
        </pc:picChg>
        <pc:picChg chg="add mod">
          <ac:chgData name="萩原 秀明" userId="d7792d1e3cc3d7af" providerId="LiveId" clId="{7A542B4B-B948-4D8E-B9D4-54D297AFF58D}" dt="2023-04-15T17:22:53.331" v="786" actId="1035"/>
          <ac:picMkLst>
            <pc:docMk/>
            <pc:sldMk cId="4197267541" sldId="1305"/>
            <ac:picMk id="8" creationId="{4E6BB43B-4581-8608-76A2-0C211180552F}"/>
          </ac:picMkLst>
        </pc:picChg>
        <pc:picChg chg="add mod">
          <ac:chgData name="萩原 秀明" userId="d7792d1e3cc3d7af" providerId="LiveId" clId="{7A542B4B-B948-4D8E-B9D4-54D297AFF58D}" dt="2023-04-15T17:28:03.416" v="1214" actId="1076"/>
          <ac:picMkLst>
            <pc:docMk/>
            <pc:sldMk cId="4197267541" sldId="1305"/>
            <ac:picMk id="12" creationId="{6242CDE2-5CD4-2629-F164-16FC5EC92B49}"/>
          </ac:picMkLst>
        </pc:picChg>
      </pc:sldChg>
      <pc:sldChg chg="addSp delSp modSp new mod">
        <pc:chgData name="萩原 秀明" userId="d7792d1e3cc3d7af" providerId="LiveId" clId="{7A542B4B-B948-4D8E-B9D4-54D297AFF58D}" dt="2023-04-15T17:38:43.046" v="2162" actId="14100"/>
        <pc:sldMkLst>
          <pc:docMk/>
          <pc:sldMk cId="3099592947" sldId="1306"/>
        </pc:sldMkLst>
        <pc:spChg chg="mod">
          <ac:chgData name="萩原 秀明" userId="d7792d1e3cc3d7af" providerId="LiveId" clId="{7A542B4B-B948-4D8E-B9D4-54D297AFF58D}" dt="2023-04-15T17:29:45.727" v="1377" actId="20577"/>
          <ac:spMkLst>
            <pc:docMk/>
            <pc:sldMk cId="3099592947" sldId="1306"/>
            <ac:spMk id="2" creationId="{833EFCAD-8B92-DA54-CAFA-E4138E7735D8}"/>
          </ac:spMkLst>
        </pc:spChg>
        <pc:spChg chg="del">
          <ac:chgData name="萩原 秀明" userId="d7792d1e3cc3d7af" providerId="LiveId" clId="{7A542B4B-B948-4D8E-B9D4-54D297AFF58D}" dt="2023-04-15T17:28:49.071" v="1255" actId="478"/>
          <ac:spMkLst>
            <pc:docMk/>
            <pc:sldMk cId="3099592947" sldId="1306"/>
            <ac:spMk id="3" creationId="{DB55B4A4-7E53-AB16-8CF5-760947B7C5D0}"/>
          </ac:spMkLst>
        </pc:spChg>
        <pc:spChg chg="del">
          <ac:chgData name="萩原 秀明" userId="d7792d1e3cc3d7af" providerId="LiveId" clId="{7A542B4B-B948-4D8E-B9D4-54D297AFF58D}" dt="2023-04-15T17:35:34.059" v="1811" actId="478"/>
          <ac:spMkLst>
            <pc:docMk/>
            <pc:sldMk cId="3099592947" sldId="1306"/>
            <ac:spMk id="4" creationId="{B39A3BAC-4269-E40E-9859-F78BE78BA14F}"/>
          </ac:spMkLst>
        </pc:spChg>
        <pc:spChg chg="add mod">
          <ac:chgData name="萩原 秀明" userId="d7792d1e3cc3d7af" providerId="LiveId" clId="{7A542B4B-B948-4D8E-B9D4-54D297AFF58D}" dt="2023-04-15T17:29:51.848" v="1398" actId="1035"/>
          <ac:spMkLst>
            <pc:docMk/>
            <pc:sldMk cId="3099592947" sldId="1306"/>
            <ac:spMk id="5" creationId="{02A88FA2-7968-3F8D-C057-5192D20F919B}"/>
          </ac:spMkLst>
        </pc:spChg>
        <pc:spChg chg="add mod">
          <ac:chgData name="萩原 秀明" userId="d7792d1e3cc3d7af" providerId="LiveId" clId="{7A542B4B-B948-4D8E-B9D4-54D297AFF58D}" dt="2023-04-15T17:29:40.269" v="1356" actId="20577"/>
          <ac:spMkLst>
            <pc:docMk/>
            <pc:sldMk cId="3099592947" sldId="1306"/>
            <ac:spMk id="6" creationId="{5D8CA908-982A-9305-508C-8DAE0593B8EC}"/>
          </ac:spMkLst>
        </pc:spChg>
        <pc:spChg chg="add mod">
          <ac:chgData name="萩原 秀明" userId="d7792d1e3cc3d7af" providerId="LiveId" clId="{7A542B4B-B948-4D8E-B9D4-54D297AFF58D}" dt="2023-04-15T17:32:43.684" v="1733" actId="14100"/>
          <ac:spMkLst>
            <pc:docMk/>
            <pc:sldMk cId="3099592947" sldId="1306"/>
            <ac:spMk id="8" creationId="{4A60E1E1-9EA9-5B9D-D85E-FC773F5106B9}"/>
          </ac:spMkLst>
        </pc:spChg>
        <pc:spChg chg="add mod">
          <ac:chgData name="萩原 秀明" userId="d7792d1e3cc3d7af" providerId="LiveId" clId="{7A542B4B-B948-4D8E-B9D4-54D297AFF58D}" dt="2023-04-15T17:33:47.583" v="1777" actId="14100"/>
          <ac:spMkLst>
            <pc:docMk/>
            <pc:sldMk cId="3099592947" sldId="1306"/>
            <ac:spMk id="11" creationId="{A7B52BAF-245E-F04F-E092-0DAAC7F287A3}"/>
          </ac:spMkLst>
        </pc:spChg>
        <pc:spChg chg="add mod">
          <ac:chgData name="萩原 秀明" userId="d7792d1e3cc3d7af" providerId="LiveId" clId="{7A542B4B-B948-4D8E-B9D4-54D297AFF58D}" dt="2023-04-15T17:34:13.512" v="1793" actId="1038"/>
          <ac:spMkLst>
            <pc:docMk/>
            <pc:sldMk cId="3099592947" sldId="1306"/>
            <ac:spMk id="12" creationId="{5E0DC7DC-A21B-CBAC-C078-CAE4DDFB75C3}"/>
          </ac:spMkLst>
        </pc:spChg>
        <pc:spChg chg="add mod">
          <ac:chgData name="萩原 秀明" userId="d7792d1e3cc3d7af" providerId="LiveId" clId="{7A542B4B-B948-4D8E-B9D4-54D297AFF58D}" dt="2023-04-15T17:36:04.351" v="1821" actId="1035"/>
          <ac:spMkLst>
            <pc:docMk/>
            <pc:sldMk cId="3099592947" sldId="1306"/>
            <ac:spMk id="15" creationId="{8EA892FC-E5B4-9D1D-5F17-5E9790FAB2A0}"/>
          </ac:spMkLst>
        </pc:spChg>
        <pc:spChg chg="add mod">
          <ac:chgData name="萩原 秀明" userId="d7792d1e3cc3d7af" providerId="LiveId" clId="{7A542B4B-B948-4D8E-B9D4-54D297AFF58D}" dt="2023-04-15T17:38:43.046" v="2162" actId="14100"/>
          <ac:spMkLst>
            <pc:docMk/>
            <pc:sldMk cId="3099592947" sldId="1306"/>
            <ac:spMk id="16" creationId="{BEE75F6B-A729-876F-0DC2-EEE42469F1D8}"/>
          </ac:spMkLst>
        </pc:spChg>
        <pc:picChg chg="add mod">
          <ac:chgData name="萩原 秀明" userId="d7792d1e3cc3d7af" providerId="LiveId" clId="{7A542B4B-B948-4D8E-B9D4-54D297AFF58D}" dt="2023-04-15T17:29:34.769" v="1336"/>
          <ac:picMkLst>
            <pc:docMk/>
            <pc:sldMk cId="3099592947" sldId="1306"/>
            <ac:picMk id="7" creationId="{10C78644-50FE-32AF-8171-CB0F50D066EB}"/>
          </ac:picMkLst>
        </pc:picChg>
        <pc:picChg chg="add mod">
          <ac:chgData name="萩原 秀明" userId="d7792d1e3cc3d7af" providerId="LiveId" clId="{7A542B4B-B948-4D8E-B9D4-54D297AFF58D}" dt="2023-04-15T17:33:59.912" v="1780" actId="1076"/>
          <ac:picMkLst>
            <pc:docMk/>
            <pc:sldMk cId="3099592947" sldId="1306"/>
            <ac:picMk id="10" creationId="{D1D7BC4F-2B63-180C-6F34-3144DBA99CF4}"/>
          </ac:picMkLst>
        </pc:picChg>
        <pc:picChg chg="add mod">
          <ac:chgData name="萩原 秀明" userId="d7792d1e3cc3d7af" providerId="LiveId" clId="{7A542B4B-B948-4D8E-B9D4-54D297AFF58D}" dt="2023-04-15T17:35:42.257" v="1814" actId="692"/>
          <ac:picMkLst>
            <pc:docMk/>
            <pc:sldMk cId="3099592947" sldId="1306"/>
            <ac:picMk id="14" creationId="{B022370F-88CE-AA7D-FA2B-FC7E09B96CF9}"/>
          </ac:picMkLst>
        </pc:picChg>
        <pc:picChg chg="add mod">
          <ac:chgData name="萩原 秀明" userId="d7792d1e3cc3d7af" providerId="LiveId" clId="{7A542B4B-B948-4D8E-B9D4-54D297AFF58D}" dt="2023-04-15T17:38:40.063" v="2161" actId="1076"/>
          <ac:picMkLst>
            <pc:docMk/>
            <pc:sldMk cId="3099592947" sldId="1306"/>
            <ac:picMk id="18" creationId="{FCD3C118-8933-07F5-B9C1-B4485FFFDCB6}"/>
          </ac:picMkLst>
        </pc:picChg>
      </pc:sldChg>
      <pc:sldChg chg="addSp delSp modSp new mod">
        <pc:chgData name="萩原 秀明" userId="d7792d1e3cc3d7af" providerId="LiveId" clId="{7A542B4B-B948-4D8E-B9D4-54D297AFF58D}" dt="2023-04-15T17:48:46.662" v="3690" actId="20577"/>
        <pc:sldMkLst>
          <pc:docMk/>
          <pc:sldMk cId="1490570846" sldId="1307"/>
        </pc:sldMkLst>
        <pc:spChg chg="mod">
          <ac:chgData name="萩原 秀明" userId="d7792d1e3cc3d7af" providerId="LiveId" clId="{7A542B4B-B948-4D8E-B9D4-54D297AFF58D}" dt="2023-04-15T17:39:37.780" v="2192"/>
          <ac:spMkLst>
            <pc:docMk/>
            <pc:sldMk cId="1490570846" sldId="1307"/>
            <ac:spMk id="2" creationId="{3A80B5E4-8D95-E980-8E05-A96631FCB8F3}"/>
          </ac:spMkLst>
        </pc:spChg>
        <pc:spChg chg="del">
          <ac:chgData name="萩原 秀明" userId="d7792d1e3cc3d7af" providerId="LiveId" clId="{7A542B4B-B948-4D8E-B9D4-54D297AFF58D}" dt="2023-04-15T17:39:21.394" v="2164" actId="478"/>
          <ac:spMkLst>
            <pc:docMk/>
            <pc:sldMk cId="1490570846" sldId="1307"/>
            <ac:spMk id="3" creationId="{71825821-5B38-A2B6-FA61-480BF8891747}"/>
          </ac:spMkLst>
        </pc:spChg>
        <pc:spChg chg="del">
          <ac:chgData name="萩原 秀明" userId="d7792d1e3cc3d7af" providerId="LiveId" clId="{7A542B4B-B948-4D8E-B9D4-54D297AFF58D}" dt="2023-04-15T17:41:03.740" v="2484" actId="478"/>
          <ac:spMkLst>
            <pc:docMk/>
            <pc:sldMk cId="1490570846" sldId="1307"/>
            <ac:spMk id="4" creationId="{38F3DC52-43EC-87F9-4500-AECDC59E5291}"/>
          </ac:spMkLst>
        </pc:spChg>
        <pc:spChg chg="add mod">
          <ac:chgData name="萩原 秀明" userId="d7792d1e3cc3d7af" providerId="LiveId" clId="{7A542B4B-B948-4D8E-B9D4-54D297AFF58D}" dt="2023-04-15T17:39:52.301" v="2242" actId="20577"/>
          <ac:spMkLst>
            <pc:docMk/>
            <pc:sldMk cId="1490570846" sldId="1307"/>
            <ac:spMk id="5" creationId="{2B7AC7CF-5B79-90BD-029C-6EA521D85243}"/>
          </ac:spMkLst>
        </pc:spChg>
        <pc:spChg chg="add mod">
          <ac:chgData name="萩原 秀明" userId="d7792d1e3cc3d7af" providerId="LiveId" clId="{7A542B4B-B948-4D8E-B9D4-54D297AFF58D}" dt="2023-04-15T17:43:47.124" v="2990" actId="20577"/>
          <ac:spMkLst>
            <pc:docMk/>
            <pc:sldMk cId="1490570846" sldId="1307"/>
            <ac:spMk id="6" creationId="{12548A3C-FF79-47B3-4379-0FFD65A432D1}"/>
          </ac:spMkLst>
        </pc:spChg>
        <pc:spChg chg="add mod">
          <ac:chgData name="萩原 秀明" userId="d7792d1e3cc3d7af" providerId="LiveId" clId="{7A542B4B-B948-4D8E-B9D4-54D297AFF58D}" dt="2023-04-15T17:48:46.662" v="3690" actId="20577"/>
          <ac:spMkLst>
            <pc:docMk/>
            <pc:sldMk cId="1490570846" sldId="1307"/>
            <ac:spMk id="9" creationId="{7423654A-6C58-EA7B-16C3-786FF2737CEF}"/>
          </ac:spMkLst>
        </pc:spChg>
        <pc:picChg chg="add mod">
          <ac:chgData name="萩原 秀明" userId="d7792d1e3cc3d7af" providerId="LiveId" clId="{7A542B4B-B948-4D8E-B9D4-54D297AFF58D}" dt="2023-04-15T17:46:16.324" v="3233" actId="1038"/>
          <ac:picMkLst>
            <pc:docMk/>
            <pc:sldMk cId="1490570846" sldId="1307"/>
            <ac:picMk id="8" creationId="{18346E0A-2543-F4B8-04CC-0C1E76FD0FD1}"/>
          </ac:picMkLst>
        </pc:picChg>
      </pc:sldChg>
      <pc:sldChg chg="addSp delSp modSp new mod">
        <pc:chgData name="萩原 秀明" userId="d7792d1e3cc3d7af" providerId="LiveId" clId="{7A542B4B-B948-4D8E-B9D4-54D297AFF58D}" dt="2023-04-15T18:00:07.754" v="4605" actId="1035"/>
        <pc:sldMkLst>
          <pc:docMk/>
          <pc:sldMk cId="3982873633" sldId="1308"/>
        </pc:sldMkLst>
        <pc:spChg chg="mod">
          <ac:chgData name="萩原 秀明" userId="d7792d1e3cc3d7af" providerId="LiveId" clId="{7A542B4B-B948-4D8E-B9D4-54D297AFF58D}" dt="2023-04-15T17:49:07.928" v="3694"/>
          <ac:spMkLst>
            <pc:docMk/>
            <pc:sldMk cId="3982873633" sldId="1308"/>
            <ac:spMk id="2" creationId="{A01A7D04-31F6-6F52-3498-168B22A48F70}"/>
          </ac:spMkLst>
        </pc:spChg>
        <pc:spChg chg="del">
          <ac:chgData name="萩原 秀明" userId="d7792d1e3cc3d7af" providerId="LiveId" clId="{7A542B4B-B948-4D8E-B9D4-54D297AFF58D}" dt="2023-04-15T17:48:58.834" v="3693" actId="478"/>
          <ac:spMkLst>
            <pc:docMk/>
            <pc:sldMk cId="3982873633" sldId="1308"/>
            <ac:spMk id="3" creationId="{A8CE1F02-0393-5D51-CD02-E0E949317117}"/>
          </ac:spMkLst>
        </pc:spChg>
        <pc:spChg chg="del">
          <ac:chgData name="萩原 秀明" userId="d7792d1e3cc3d7af" providerId="LiveId" clId="{7A542B4B-B948-4D8E-B9D4-54D297AFF58D}" dt="2023-04-15T17:53:17.006" v="4061" actId="478"/>
          <ac:spMkLst>
            <pc:docMk/>
            <pc:sldMk cId="3982873633" sldId="1308"/>
            <ac:spMk id="4" creationId="{B06DDB71-A2B6-2232-7CCD-01E3AD61D3B4}"/>
          </ac:spMkLst>
        </pc:spChg>
        <pc:spChg chg="add mod">
          <ac:chgData name="萩原 秀明" userId="d7792d1e3cc3d7af" providerId="LiveId" clId="{7A542B4B-B948-4D8E-B9D4-54D297AFF58D}" dt="2023-04-15T17:49:15.694" v="3732" actId="20577"/>
          <ac:spMkLst>
            <pc:docMk/>
            <pc:sldMk cId="3982873633" sldId="1308"/>
            <ac:spMk id="5" creationId="{80D46B07-13EC-25FF-3272-8041A5C1BE76}"/>
          </ac:spMkLst>
        </pc:spChg>
        <pc:spChg chg="add del">
          <ac:chgData name="萩原 秀明" userId="d7792d1e3cc3d7af" providerId="LiveId" clId="{7A542B4B-B948-4D8E-B9D4-54D297AFF58D}" dt="2023-04-15T17:49:25.358" v="3734" actId="478"/>
          <ac:spMkLst>
            <pc:docMk/>
            <pc:sldMk cId="3982873633" sldId="1308"/>
            <ac:spMk id="7" creationId="{2FD27D7D-7696-A0E5-421A-7CA6EE9433C8}"/>
          </ac:spMkLst>
        </pc:spChg>
        <pc:spChg chg="add mod">
          <ac:chgData name="萩原 秀明" userId="d7792d1e3cc3d7af" providerId="LiveId" clId="{7A542B4B-B948-4D8E-B9D4-54D297AFF58D}" dt="2023-04-15T17:50:50.733" v="4038" actId="20577"/>
          <ac:spMkLst>
            <pc:docMk/>
            <pc:sldMk cId="3982873633" sldId="1308"/>
            <ac:spMk id="8" creationId="{24124A45-E12E-730F-E299-8C7BEDFDE64D}"/>
          </ac:spMkLst>
        </pc:spChg>
        <pc:spChg chg="add mod">
          <ac:chgData name="萩原 秀明" userId="d7792d1e3cc3d7af" providerId="LiveId" clId="{7A542B4B-B948-4D8E-B9D4-54D297AFF58D}" dt="2023-04-15T17:55:03.597" v="4226" actId="14100"/>
          <ac:spMkLst>
            <pc:docMk/>
            <pc:sldMk cId="3982873633" sldId="1308"/>
            <ac:spMk id="13" creationId="{F07A353D-6738-950C-5DBA-E32ED6CF8925}"/>
          </ac:spMkLst>
        </pc:spChg>
        <pc:spChg chg="add mod">
          <ac:chgData name="萩原 秀明" userId="d7792d1e3cc3d7af" providerId="LiveId" clId="{7A542B4B-B948-4D8E-B9D4-54D297AFF58D}" dt="2023-04-15T17:57:34.174" v="4591" actId="404"/>
          <ac:spMkLst>
            <pc:docMk/>
            <pc:sldMk cId="3982873633" sldId="1308"/>
            <ac:spMk id="16" creationId="{5725F4F1-949A-0593-600A-9BBCF990395B}"/>
          </ac:spMkLst>
        </pc:spChg>
        <pc:picChg chg="add mod">
          <ac:chgData name="萩原 秀明" userId="d7792d1e3cc3d7af" providerId="LiveId" clId="{7A542B4B-B948-4D8E-B9D4-54D297AFF58D}" dt="2023-04-15T17:52:37.174" v="4051" actId="1037"/>
          <ac:picMkLst>
            <pc:docMk/>
            <pc:sldMk cId="3982873633" sldId="1308"/>
            <ac:picMk id="10" creationId="{F869CD0C-F5CF-FA09-EFB0-2A46155F2B72}"/>
          </ac:picMkLst>
        </pc:picChg>
        <pc:picChg chg="add mod">
          <ac:chgData name="萩原 秀明" userId="d7792d1e3cc3d7af" providerId="LiveId" clId="{7A542B4B-B948-4D8E-B9D4-54D297AFF58D}" dt="2023-04-15T17:55:06.094" v="4227" actId="1076"/>
          <ac:picMkLst>
            <pc:docMk/>
            <pc:sldMk cId="3982873633" sldId="1308"/>
            <ac:picMk id="15" creationId="{00B09D08-C159-328D-8394-D1FDE3C5063C}"/>
          </ac:picMkLst>
        </pc:picChg>
        <pc:picChg chg="add mod">
          <ac:chgData name="萩原 秀明" userId="d7792d1e3cc3d7af" providerId="LiveId" clId="{7A542B4B-B948-4D8E-B9D4-54D297AFF58D}" dt="2023-04-15T17:59:16.300" v="4594" actId="1076"/>
          <ac:picMkLst>
            <pc:docMk/>
            <pc:sldMk cId="3982873633" sldId="1308"/>
            <ac:picMk id="18" creationId="{C941CBCC-7F9A-5907-5789-F682ADEF90A5}"/>
          </ac:picMkLst>
        </pc:picChg>
        <pc:cxnChg chg="add mod">
          <ac:chgData name="萩原 秀明" userId="d7792d1e3cc3d7af" providerId="LiveId" clId="{7A542B4B-B948-4D8E-B9D4-54D297AFF58D}" dt="2023-04-15T17:52:58.179" v="4058" actId="692"/>
          <ac:cxnSpMkLst>
            <pc:docMk/>
            <pc:sldMk cId="3982873633" sldId="1308"/>
            <ac:cxnSpMk id="12" creationId="{2D9BB245-1287-0A29-5D97-8B6DACCCE6C4}"/>
          </ac:cxnSpMkLst>
        </pc:cxnChg>
        <pc:cxnChg chg="add mod">
          <ac:chgData name="萩原 秀明" userId="d7792d1e3cc3d7af" providerId="LiveId" clId="{7A542B4B-B948-4D8E-B9D4-54D297AFF58D}" dt="2023-04-15T18:00:07.754" v="4605" actId="1035"/>
          <ac:cxnSpMkLst>
            <pc:docMk/>
            <pc:sldMk cId="3982873633" sldId="1308"/>
            <ac:cxnSpMk id="19" creationId="{DA8B8279-2D21-97DE-D759-6A759A9D6B0A}"/>
          </ac:cxnSpMkLst>
        </pc:cxnChg>
      </pc:sldChg>
    </pc:docChg>
  </pc:docChgLst>
  <pc:docChgLst>
    <pc:chgData name="萩原 秀明" userId="d7792d1e3cc3d7af" providerId="LiveId" clId="{72734B5D-2C46-4365-83A0-7DB5FE8FB67B}"/>
    <pc:docChg chg="undo custSel addSld delSld modSld">
      <pc:chgData name="萩原 秀明" userId="d7792d1e3cc3d7af" providerId="LiveId" clId="{72734B5D-2C46-4365-83A0-7DB5FE8FB67B}" dt="2023-05-22T13:50:59.272" v="6593" actId="20577"/>
      <pc:docMkLst>
        <pc:docMk/>
      </pc:docMkLst>
      <pc:sldChg chg="modSp mod">
        <pc:chgData name="萩原 秀明" userId="d7792d1e3cc3d7af" providerId="LiveId" clId="{72734B5D-2C46-4365-83A0-7DB5FE8FB67B}" dt="2023-05-22T13:50:59.272" v="6593" actId="20577"/>
        <pc:sldMkLst>
          <pc:docMk/>
          <pc:sldMk cId="0" sldId="256"/>
        </pc:sldMkLst>
        <pc:spChg chg="mod">
          <ac:chgData name="萩原 秀明" userId="d7792d1e3cc3d7af" providerId="LiveId" clId="{72734B5D-2C46-4365-83A0-7DB5FE8FB67B}" dt="2023-05-22T13:50:59.272" v="6593" actId="20577"/>
          <ac:spMkLst>
            <pc:docMk/>
            <pc:sldMk cId="0" sldId="256"/>
            <ac:spMk id="5" creationId="{00000000-0000-0000-0000-000000000000}"/>
          </ac:spMkLst>
        </pc:spChg>
        <pc:spChg chg="mod">
          <ac:chgData name="萩原 秀明" userId="d7792d1e3cc3d7af" providerId="LiveId" clId="{72734B5D-2C46-4365-83A0-7DB5FE8FB67B}" dt="2023-05-21T02:04:03.611" v="259" actId="20577"/>
          <ac:spMkLst>
            <pc:docMk/>
            <pc:sldMk cId="0" sldId="256"/>
            <ac:spMk id="8" creationId="{ACE8E500-76DF-40EB-A6F5-3B642DA070AE}"/>
          </ac:spMkLst>
        </pc:spChg>
        <pc:picChg chg="mod">
          <ac:chgData name="萩原 秀明" userId="d7792d1e3cc3d7af" providerId="LiveId" clId="{72734B5D-2C46-4365-83A0-7DB5FE8FB67B}" dt="2023-05-21T02:02:35.059" v="131" actId="1036"/>
          <ac:picMkLst>
            <pc:docMk/>
            <pc:sldMk cId="0" sldId="256"/>
            <ac:picMk id="10" creationId="{FF8B764B-EF81-4DDA-9410-E3C64627A425}"/>
          </ac:picMkLst>
        </pc:picChg>
      </pc:sldChg>
      <pc:sldChg chg="modSp del mod">
        <pc:chgData name="萩原 秀明" userId="d7792d1e3cc3d7af" providerId="LiveId" clId="{72734B5D-2C46-4365-83A0-7DB5FE8FB67B}" dt="2023-05-21T04:35:04.939" v="6586" actId="47"/>
        <pc:sldMkLst>
          <pc:docMk/>
          <pc:sldMk cId="4077785221" sldId="1315"/>
        </pc:sldMkLst>
        <pc:spChg chg="mod">
          <ac:chgData name="萩原 秀明" userId="d7792d1e3cc3d7af" providerId="LiveId" clId="{72734B5D-2C46-4365-83A0-7DB5FE8FB67B}" dt="2023-05-21T02:05:42.214" v="313" actId="14100"/>
          <ac:spMkLst>
            <pc:docMk/>
            <pc:sldMk cId="4077785221" sldId="1315"/>
            <ac:spMk id="9" creationId="{39F4D3FB-B286-E9CC-18A8-020C75A55297}"/>
          </ac:spMkLst>
        </pc:spChg>
      </pc:sldChg>
      <pc:sldChg chg="del">
        <pc:chgData name="萩原 秀明" userId="d7792d1e3cc3d7af" providerId="LiveId" clId="{72734B5D-2C46-4365-83A0-7DB5FE8FB67B}" dt="2023-05-21T04:35:04.939" v="6586" actId="47"/>
        <pc:sldMkLst>
          <pc:docMk/>
          <pc:sldMk cId="3856671370" sldId="1319"/>
        </pc:sldMkLst>
      </pc:sldChg>
      <pc:sldChg chg="del">
        <pc:chgData name="萩原 秀明" userId="d7792d1e3cc3d7af" providerId="LiveId" clId="{72734B5D-2C46-4365-83A0-7DB5FE8FB67B}" dt="2023-05-21T04:35:04.939" v="6586" actId="47"/>
        <pc:sldMkLst>
          <pc:docMk/>
          <pc:sldMk cId="2618459715" sldId="1320"/>
        </pc:sldMkLst>
      </pc:sldChg>
      <pc:sldChg chg="del">
        <pc:chgData name="萩原 秀明" userId="d7792d1e3cc3d7af" providerId="LiveId" clId="{72734B5D-2C46-4365-83A0-7DB5FE8FB67B}" dt="2023-05-21T04:35:04.939" v="6586" actId="47"/>
        <pc:sldMkLst>
          <pc:docMk/>
          <pc:sldMk cId="297293384" sldId="1321"/>
        </pc:sldMkLst>
      </pc:sldChg>
      <pc:sldChg chg="del">
        <pc:chgData name="萩原 秀明" userId="d7792d1e3cc3d7af" providerId="LiveId" clId="{72734B5D-2C46-4365-83A0-7DB5FE8FB67B}" dt="2023-05-21T04:35:00.045" v="6585" actId="47"/>
        <pc:sldMkLst>
          <pc:docMk/>
          <pc:sldMk cId="2641092558" sldId="1322"/>
        </pc:sldMkLst>
      </pc:sldChg>
      <pc:sldChg chg="del">
        <pc:chgData name="萩原 秀明" userId="d7792d1e3cc3d7af" providerId="LiveId" clId="{72734B5D-2C46-4365-83A0-7DB5FE8FB67B}" dt="2023-05-21T04:35:00.045" v="6585" actId="47"/>
        <pc:sldMkLst>
          <pc:docMk/>
          <pc:sldMk cId="2556213701" sldId="1323"/>
        </pc:sldMkLst>
      </pc:sldChg>
      <pc:sldChg chg="del">
        <pc:chgData name="萩原 秀明" userId="d7792d1e3cc3d7af" providerId="LiveId" clId="{72734B5D-2C46-4365-83A0-7DB5FE8FB67B}" dt="2023-05-21T04:35:00.045" v="6585" actId="47"/>
        <pc:sldMkLst>
          <pc:docMk/>
          <pc:sldMk cId="62352494" sldId="1324"/>
        </pc:sldMkLst>
      </pc:sldChg>
      <pc:sldChg chg="del">
        <pc:chgData name="萩原 秀明" userId="d7792d1e3cc3d7af" providerId="LiveId" clId="{72734B5D-2C46-4365-83A0-7DB5FE8FB67B}" dt="2023-05-21T04:35:00.045" v="6585" actId="47"/>
        <pc:sldMkLst>
          <pc:docMk/>
          <pc:sldMk cId="2252463883" sldId="1325"/>
        </pc:sldMkLst>
      </pc:sldChg>
      <pc:sldChg chg="del">
        <pc:chgData name="萩原 秀明" userId="d7792d1e3cc3d7af" providerId="LiveId" clId="{72734B5D-2C46-4365-83A0-7DB5FE8FB67B}" dt="2023-05-21T04:35:00.045" v="6585" actId="47"/>
        <pc:sldMkLst>
          <pc:docMk/>
          <pc:sldMk cId="1274987659" sldId="1326"/>
        </pc:sldMkLst>
      </pc:sldChg>
      <pc:sldChg chg="del">
        <pc:chgData name="萩原 秀明" userId="d7792d1e3cc3d7af" providerId="LiveId" clId="{72734B5D-2C46-4365-83A0-7DB5FE8FB67B}" dt="2023-05-21T04:35:00.045" v="6585" actId="47"/>
        <pc:sldMkLst>
          <pc:docMk/>
          <pc:sldMk cId="2960443970" sldId="1327"/>
        </pc:sldMkLst>
      </pc:sldChg>
      <pc:sldChg chg="del">
        <pc:chgData name="萩原 秀明" userId="d7792d1e3cc3d7af" providerId="LiveId" clId="{72734B5D-2C46-4365-83A0-7DB5FE8FB67B}" dt="2023-05-21T04:35:00.045" v="6585" actId="47"/>
        <pc:sldMkLst>
          <pc:docMk/>
          <pc:sldMk cId="701388777" sldId="1328"/>
        </pc:sldMkLst>
      </pc:sldChg>
      <pc:sldChg chg="del">
        <pc:chgData name="萩原 秀明" userId="d7792d1e3cc3d7af" providerId="LiveId" clId="{72734B5D-2C46-4365-83A0-7DB5FE8FB67B}" dt="2023-05-21T04:35:00.045" v="6585" actId="47"/>
        <pc:sldMkLst>
          <pc:docMk/>
          <pc:sldMk cId="3101885053" sldId="1329"/>
        </pc:sldMkLst>
      </pc:sldChg>
      <pc:sldChg chg="del">
        <pc:chgData name="萩原 秀明" userId="d7792d1e3cc3d7af" providerId="LiveId" clId="{72734B5D-2C46-4365-83A0-7DB5FE8FB67B}" dt="2023-05-21T04:35:00.045" v="6585" actId="47"/>
        <pc:sldMkLst>
          <pc:docMk/>
          <pc:sldMk cId="2746870474" sldId="1330"/>
        </pc:sldMkLst>
      </pc:sldChg>
      <pc:sldChg chg="del">
        <pc:chgData name="萩原 秀明" userId="d7792d1e3cc3d7af" providerId="LiveId" clId="{72734B5D-2C46-4365-83A0-7DB5FE8FB67B}" dt="2023-05-21T04:35:00.045" v="6585" actId="47"/>
        <pc:sldMkLst>
          <pc:docMk/>
          <pc:sldMk cId="4189797767" sldId="1331"/>
        </pc:sldMkLst>
      </pc:sldChg>
      <pc:sldChg chg="del">
        <pc:chgData name="萩原 秀明" userId="d7792d1e3cc3d7af" providerId="LiveId" clId="{72734B5D-2C46-4365-83A0-7DB5FE8FB67B}" dt="2023-05-21T04:35:00.045" v="6585" actId="47"/>
        <pc:sldMkLst>
          <pc:docMk/>
          <pc:sldMk cId="1998472752" sldId="1332"/>
        </pc:sldMkLst>
      </pc:sldChg>
      <pc:sldChg chg="del">
        <pc:chgData name="萩原 秀明" userId="d7792d1e3cc3d7af" providerId="LiveId" clId="{72734B5D-2C46-4365-83A0-7DB5FE8FB67B}" dt="2023-05-21T04:35:00.045" v="6585" actId="47"/>
        <pc:sldMkLst>
          <pc:docMk/>
          <pc:sldMk cId="3338873762" sldId="1333"/>
        </pc:sldMkLst>
      </pc:sldChg>
      <pc:sldChg chg="del">
        <pc:chgData name="萩原 秀明" userId="d7792d1e3cc3d7af" providerId="LiveId" clId="{72734B5D-2C46-4365-83A0-7DB5FE8FB67B}" dt="2023-05-21T04:35:00.045" v="6585" actId="47"/>
        <pc:sldMkLst>
          <pc:docMk/>
          <pc:sldMk cId="25434218" sldId="1334"/>
        </pc:sldMkLst>
      </pc:sldChg>
      <pc:sldChg chg="del">
        <pc:chgData name="萩原 秀明" userId="d7792d1e3cc3d7af" providerId="LiveId" clId="{72734B5D-2C46-4365-83A0-7DB5FE8FB67B}" dt="2023-05-21T04:35:00.045" v="6585" actId="47"/>
        <pc:sldMkLst>
          <pc:docMk/>
          <pc:sldMk cId="1653615336" sldId="1335"/>
        </pc:sldMkLst>
      </pc:sldChg>
      <pc:sldChg chg="addSp delSp modSp new mod modClrScheme chgLayout">
        <pc:chgData name="萩原 秀明" userId="d7792d1e3cc3d7af" providerId="LiveId" clId="{72734B5D-2C46-4365-83A0-7DB5FE8FB67B}" dt="2023-05-21T02:21:25.469" v="984" actId="1076"/>
        <pc:sldMkLst>
          <pc:docMk/>
          <pc:sldMk cId="2635480418" sldId="1336"/>
        </pc:sldMkLst>
        <pc:spChg chg="del mod ord">
          <ac:chgData name="萩原 秀明" userId="d7792d1e3cc3d7af" providerId="LiveId" clId="{72734B5D-2C46-4365-83A0-7DB5FE8FB67B}" dt="2023-05-21T02:04:23.907" v="262" actId="700"/>
          <ac:spMkLst>
            <pc:docMk/>
            <pc:sldMk cId="2635480418" sldId="1336"/>
            <ac:spMk id="2" creationId="{319596C0-2FF3-29BE-E844-0628AF7BB1F1}"/>
          </ac:spMkLst>
        </pc:spChg>
        <pc:spChg chg="del">
          <ac:chgData name="萩原 秀明" userId="d7792d1e3cc3d7af" providerId="LiveId" clId="{72734B5D-2C46-4365-83A0-7DB5FE8FB67B}" dt="2023-05-21T02:04:18.733" v="261" actId="478"/>
          <ac:spMkLst>
            <pc:docMk/>
            <pc:sldMk cId="2635480418" sldId="1336"/>
            <ac:spMk id="3" creationId="{CDF2110B-C359-49E6-5DD9-F40A96B8EF49}"/>
          </ac:spMkLst>
        </pc:spChg>
        <pc:spChg chg="del mod ord">
          <ac:chgData name="萩原 秀明" userId="d7792d1e3cc3d7af" providerId="LiveId" clId="{72734B5D-2C46-4365-83A0-7DB5FE8FB67B}" dt="2023-05-21T02:18:28.335" v="759" actId="478"/>
          <ac:spMkLst>
            <pc:docMk/>
            <pc:sldMk cId="2635480418" sldId="1336"/>
            <ac:spMk id="4" creationId="{8E573335-4BA7-6B71-3731-018DE7C4B0D2}"/>
          </ac:spMkLst>
        </pc:spChg>
        <pc:spChg chg="add mod ord">
          <ac:chgData name="萩原 秀明" userId="d7792d1e3cc3d7af" providerId="LiveId" clId="{72734B5D-2C46-4365-83A0-7DB5FE8FB67B}" dt="2023-05-21T02:05:28.486" v="280" actId="20577"/>
          <ac:spMkLst>
            <pc:docMk/>
            <pc:sldMk cId="2635480418" sldId="1336"/>
            <ac:spMk id="5" creationId="{4735B11B-602F-982B-5036-C289B0A2015D}"/>
          </ac:spMkLst>
        </pc:spChg>
        <pc:spChg chg="add del mod ord">
          <ac:chgData name="萩原 秀明" userId="d7792d1e3cc3d7af" providerId="LiveId" clId="{72734B5D-2C46-4365-83A0-7DB5FE8FB67B}" dt="2023-05-21T02:04:26.838" v="263" actId="478"/>
          <ac:spMkLst>
            <pc:docMk/>
            <pc:sldMk cId="2635480418" sldId="1336"/>
            <ac:spMk id="6" creationId="{CB1F7C61-B0A9-B4E9-4C1B-EDE5B6A30C00}"/>
          </ac:spMkLst>
        </pc:spChg>
        <pc:spChg chg="add mod">
          <ac:chgData name="萩原 秀明" userId="d7792d1e3cc3d7af" providerId="LiveId" clId="{72734B5D-2C46-4365-83A0-7DB5FE8FB67B}" dt="2023-05-21T02:05:35.717" v="312" actId="20577"/>
          <ac:spMkLst>
            <pc:docMk/>
            <pc:sldMk cId="2635480418" sldId="1336"/>
            <ac:spMk id="7" creationId="{95B71691-0961-381B-E9B6-1D738F4767BA}"/>
          </ac:spMkLst>
        </pc:spChg>
        <pc:spChg chg="add mod">
          <ac:chgData name="萩原 秀明" userId="d7792d1e3cc3d7af" providerId="LiveId" clId="{72734B5D-2C46-4365-83A0-7DB5FE8FB67B}" dt="2023-05-21T02:07:37.444" v="747" actId="14100"/>
          <ac:spMkLst>
            <pc:docMk/>
            <pc:sldMk cId="2635480418" sldId="1336"/>
            <ac:spMk id="9" creationId="{44B29097-E813-B057-9E02-4DC619CB6603}"/>
          </ac:spMkLst>
        </pc:spChg>
        <pc:spChg chg="add mod">
          <ac:chgData name="萩原 秀明" userId="d7792d1e3cc3d7af" providerId="LiveId" clId="{72734B5D-2C46-4365-83A0-7DB5FE8FB67B}" dt="2023-05-21T02:19:01.459" v="764" actId="14100"/>
          <ac:spMkLst>
            <pc:docMk/>
            <pc:sldMk cId="2635480418" sldId="1336"/>
            <ac:spMk id="16" creationId="{04A56C3C-7E82-4836-6967-014AEE8BF364}"/>
          </ac:spMkLst>
        </pc:spChg>
        <pc:spChg chg="add mod">
          <ac:chgData name="萩原 秀明" userId="d7792d1e3cc3d7af" providerId="LiveId" clId="{72734B5D-2C46-4365-83A0-7DB5FE8FB67B}" dt="2023-05-21T02:19:12.258" v="768" actId="14100"/>
          <ac:spMkLst>
            <pc:docMk/>
            <pc:sldMk cId="2635480418" sldId="1336"/>
            <ac:spMk id="17" creationId="{FCD966A7-B2AE-6A1C-940D-70A16147B93D}"/>
          </ac:spMkLst>
        </pc:spChg>
        <pc:spChg chg="add mod">
          <ac:chgData name="萩原 秀明" userId="d7792d1e3cc3d7af" providerId="LiveId" clId="{72734B5D-2C46-4365-83A0-7DB5FE8FB67B}" dt="2023-05-21T02:20:46.866" v="980" actId="14100"/>
          <ac:spMkLst>
            <pc:docMk/>
            <pc:sldMk cId="2635480418" sldId="1336"/>
            <ac:spMk id="21" creationId="{F7A760E7-5F72-49E4-E39E-6136535608A1}"/>
          </ac:spMkLst>
        </pc:spChg>
        <pc:picChg chg="add mod">
          <ac:chgData name="萩原 秀明" userId="d7792d1e3cc3d7af" providerId="LiveId" clId="{72734B5D-2C46-4365-83A0-7DB5FE8FB67B}" dt="2023-05-21T02:05:24.121" v="264"/>
          <ac:picMkLst>
            <pc:docMk/>
            <pc:sldMk cId="2635480418" sldId="1336"/>
            <ac:picMk id="8" creationId="{8DD6199A-8152-E121-1A45-5FB2ACAA1FB9}"/>
          </ac:picMkLst>
        </pc:picChg>
        <pc:picChg chg="add mod">
          <ac:chgData name="萩原 秀明" userId="d7792d1e3cc3d7af" providerId="LiveId" clId="{72734B5D-2C46-4365-83A0-7DB5FE8FB67B}" dt="2023-05-21T02:15:46.121" v="751" actId="692"/>
          <ac:picMkLst>
            <pc:docMk/>
            <pc:sldMk cId="2635480418" sldId="1336"/>
            <ac:picMk id="11" creationId="{CC582D46-D0A8-E258-E41F-58C0173D97D5}"/>
          </ac:picMkLst>
        </pc:picChg>
        <pc:picChg chg="add del">
          <ac:chgData name="萩原 秀明" userId="d7792d1e3cc3d7af" providerId="LiveId" clId="{72734B5D-2C46-4365-83A0-7DB5FE8FB67B}" dt="2023-05-21T02:17:55.088" v="753" actId="478"/>
          <ac:picMkLst>
            <pc:docMk/>
            <pc:sldMk cId="2635480418" sldId="1336"/>
            <ac:picMk id="13" creationId="{F1EF72CA-6861-F307-7BBB-F291338A79D6}"/>
          </ac:picMkLst>
        </pc:picChg>
        <pc:picChg chg="add mod">
          <ac:chgData name="萩原 秀明" userId="d7792d1e3cc3d7af" providerId="LiveId" clId="{72734B5D-2C46-4365-83A0-7DB5FE8FB67B}" dt="2023-05-21T02:18:24.337" v="758" actId="1076"/>
          <ac:picMkLst>
            <pc:docMk/>
            <pc:sldMk cId="2635480418" sldId="1336"/>
            <ac:picMk id="15" creationId="{4BDB6DA2-CA61-F374-AC8A-8424A4BAFD68}"/>
          </ac:picMkLst>
        </pc:picChg>
        <pc:picChg chg="add mod">
          <ac:chgData name="萩原 秀明" userId="d7792d1e3cc3d7af" providerId="LiveId" clId="{72734B5D-2C46-4365-83A0-7DB5FE8FB67B}" dt="2023-05-21T02:21:25.469" v="984" actId="1076"/>
          <ac:picMkLst>
            <pc:docMk/>
            <pc:sldMk cId="2635480418" sldId="1336"/>
            <ac:picMk id="23" creationId="{8090FDBF-1245-AF03-6D30-055C4A809704}"/>
          </ac:picMkLst>
        </pc:picChg>
        <pc:cxnChg chg="add mod">
          <ac:chgData name="萩原 秀明" userId="d7792d1e3cc3d7af" providerId="LiveId" clId="{72734B5D-2C46-4365-83A0-7DB5FE8FB67B}" dt="2023-05-21T02:19:49.735" v="780" actId="14100"/>
          <ac:cxnSpMkLst>
            <pc:docMk/>
            <pc:sldMk cId="2635480418" sldId="1336"/>
            <ac:cxnSpMk id="19" creationId="{DBB8CFAD-0276-0F4F-9CE8-699A4498D862}"/>
          </ac:cxnSpMkLst>
        </pc:cxnChg>
      </pc:sldChg>
      <pc:sldChg chg="addSp delSp modSp new mod">
        <pc:chgData name="萩原 秀明" userId="d7792d1e3cc3d7af" providerId="LiveId" clId="{72734B5D-2C46-4365-83A0-7DB5FE8FB67B}" dt="2023-05-21T02:51:27.152" v="3372" actId="20577"/>
        <pc:sldMkLst>
          <pc:docMk/>
          <pc:sldMk cId="437524096" sldId="1337"/>
        </pc:sldMkLst>
        <pc:spChg chg="mod">
          <ac:chgData name="萩原 秀明" userId="d7792d1e3cc3d7af" providerId="LiveId" clId="{72734B5D-2C46-4365-83A0-7DB5FE8FB67B}" dt="2023-05-21T02:21:58.274" v="1023" actId="20577"/>
          <ac:spMkLst>
            <pc:docMk/>
            <pc:sldMk cId="437524096" sldId="1337"/>
            <ac:spMk id="2" creationId="{5B4FAD1A-1056-0B07-E4C6-3BFF446AA15D}"/>
          </ac:spMkLst>
        </pc:spChg>
        <pc:spChg chg="del">
          <ac:chgData name="萩原 秀明" userId="d7792d1e3cc3d7af" providerId="LiveId" clId="{72734B5D-2C46-4365-83A0-7DB5FE8FB67B}" dt="2023-05-21T02:22:00.660" v="1024" actId="478"/>
          <ac:spMkLst>
            <pc:docMk/>
            <pc:sldMk cId="437524096" sldId="1337"/>
            <ac:spMk id="3" creationId="{D8E43B95-3985-CA7B-A053-ED00F244E0B0}"/>
          </ac:spMkLst>
        </pc:spChg>
        <pc:spChg chg="del">
          <ac:chgData name="萩原 秀明" userId="d7792d1e3cc3d7af" providerId="LiveId" clId="{72734B5D-2C46-4365-83A0-7DB5FE8FB67B}" dt="2023-05-21T02:25:08.093" v="1328" actId="478"/>
          <ac:spMkLst>
            <pc:docMk/>
            <pc:sldMk cId="437524096" sldId="1337"/>
            <ac:spMk id="4" creationId="{9E69E0C3-C61A-768E-7AFE-90107EBC63CD}"/>
          </ac:spMkLst>
        </pc:spChg>
        <pc:spChg chg="add mod">
          <ac:chgData name="萩原 秀明" userId="d7792d1e3cc3d7af" providerId="LiveId" clId="{72734B5D-2C46-4365-83A0-7DB5FE8FB67B}" dt="2023-05-21T02:21:53.416" v="1004" actId="6549"/>
          <ac:spMkLst>
            <pc:docMk/>
            <pc:sldMk cId="437524096" sldId="1337"/>
            <ac:spMk id="5" creationId="{5E9F0B75-CEA5-34F8-62D1-EE60E3C086BB}"/>
          </ac:spMkLst>
        </pc:spChg>
        <pc:spChg chg="add mod">
          <ac:chgData name="萩原 秀明" userId="d7792d1e3cc3d7af" providerId="LiveId" clId="{72734B5D-2C46-4365-83A0-7DB5FE8FB67B}" dt="2023-05-21T02:51:27.152" v="3372" actId="20577"/>
          <ac:spMkLst>
            <pc:docMk/>
            <pc:sldMk cId="437524096" sldId="1337"/>
            <ac:spMk id="7" creationId="{5C414F7C-37A6-A2AA-A124-A0E94031ADD0}"/>
          </ac:spMkLst>
        </pc:spChg>
        <pc:picChg chg="add mod">
          <ac:chgData name="萩原 秀明" userId="d7792d1e3cc3d7af" providerId="LiveId" clId="{72734B5D-2C46-4365-83A0-7DB5FE8FB67B}" dt="2023-05-21T02:21:48.245" v="986"/>
          <ac:picMkLst>
            <pc:docMk/>
            <pc:sldMk cId="437524096" sldId="1337"/>
            <ac:picMk id="6" creationId="{9FB0A030-97C5-939C-3C3F-3A50A17CC888}"/>
          </ac:picMkLst>
        </pc:picChg>
      </pc:sldChg>
      <pc:sldChg chg="addSp delSp modSp new del mod">
        <pc:chgData name="萩原 秀明" userId="d7792d1e3cc3d7af" providerId="LiveId" clId="{72734B5D-2C46-4365-83A0-7DB5FE8FB67B}" dt="2023-05-21T04:35:04.939" v="6586" actId="47"/>
        <pc:sldMkLst>
          <pc:docMk/>
          <pc:sldMk cId="4109222638" sldId="1338"/>
        </pc:sldMkLst>
        <pc:spChg chg="del">
          <ac:chgData name="萩原 秀明" userId="d7792d1e3cc3d7af" providerId="LiveId" clId="{72734B5D-2C46-4365-83A0-7DB5FE8FB67B}" dt="2023-05-21T02:33:40.423" v="2603" actId="478"/>
          <ac:spMkLst>
            <pc:docMk/>
            <pc:sldMk cId="4109222638" sldId="1338"/>
            <ac:spMk id="3" creationId="{3C9950CA-4383-D1D2-3BDC-44EF39FE7303}"/>
          </ac:spMkLst>
        </pc:spChg>
        <pc:spChg chg="add mod">
          <ac:chgData name="萩原 秀明" userId="d7792d1e3cc3d7af" providerId="LiveId" clId="{72734B5D-2C46-4365-83A0-7DB5FE8FB67B}" dt="2023-05-21T02:33:40.870" v="2604"/>
          <ac:spMkLst>
            <pc:docMk/>
            <pc:sldMk cId="4109222638" sldId="1338"/>
            <ac:spMk id="5" creationId="{7C5278EE-1703-6079-96E0-23227940EAF5}"/>
          </ac:spMkLst>
        </pc:spChg>
      </pc:sldChg>
      <pc:sldChg chg="addSp delSp modSp new mod">
        <pc:chgData name="萩原 秀明" userId="d7792d1e3cc3d7af" providerId="LiveId" clId="{72734B5D-2C46-4365-83A0-7DB5FE8FB67B}" dt="2023-05-21T02:44:42.928" v="3090" actId="14100"/>
        <pc:sldMkLst>
          <pc:docMk/>
          <pc:sldMk cId="1616951058" sldId="1339"/>
        </pc:sldMkLst>
        <pc:spChg chg="mod">
          <ac:chgData name="萩原 秀明" userId="d7792d1e3cc3d7af" providerId="LiveId" clId="{72734B5D-2C46-4365-83A0-7DB5FE8FB67B}" dt="2023-05-21T02:34:35.453" v="2638"/>
          <ac:spMkLst>
            <pc:docMk/>
            <pc:sldMk cId="1616951058" sldId="1339"/>
            <ac:spMk id="2" creationId="{4C353996-7ABE-C878-630A-57F18B8D980E}"/>
          </ac:spMkLst>
        </pc:spChg>
        <pc:spChg chg="del">
          <ac:chgData name="萩原 秀明" userId="d7792d1e3cc3d7af" providerId="LiveId" clId="{72734B5D-2C46-4365-83A0-7DB5FE8FB67B}" dt="2023-05-21T02:34:25.620" v="2610" actId="478"/>
          <ac:spMkLst>
            <pc:docMk/>
            <pc:sldMk cId="1616951058" sldId="1339"/>
            <ac:spMk id="3" creationId="{5D38D14E-D804-6764-2504-6E5C3ACDC109}"/>
          </ac:spMkLst>
        </pc:spChg>
        <pc:spChg chg="del">
          <ac:chgData name="萩原 秀明" userId="d7792d1e3cc3d7af" providerId="LiveId" clId="{72734B5D-2C46-4365-83A0-7DB5FE8FB67B}" dt="2023-05-21T02:37:50.900" v="2830" actId="478"/>
          <ac:spMkLst>
            <pc:docMk/>
            <pc:sldMk cId="1616951058" sldId="1339"/>
            <ac:spMk id="4" creationId="{E9916D85-BB4C-0340-D13A-6CB944FC0EF7}"/>
          </ac:spMkLst>
        </pc:spChg>
        <pc:spChg chg="add mod">
          <ac:chgData name="萩原 秀明" userId="d7792d1e3cc3d7af" providerId="LiveId" clId="{72734B5D-2C46-4365-83A0-7DB5FE8FB67B}" dt="2023-05-21T02:43:59.742" v="3040" actId="20577"/>
          <ac:spMkLst>
            <pc:docMk/>
            <pc:sldMk cId="1616951058" sldId="1339"/>
            <ac:spMk id="5" creationId="{5F3EC023-F9BE-7951-F5F5-DC63AEC5589E}"/>
          </ac:spMkLst>
        </pc:spChg>
        <pc:spChg chg="add mod">
          <ac:chgData name="萩原 秀明" userId="d7792d1e3cc3d7af" providerId="LiveId" clId="{72734B5D-2C46-4365-83A0-7DB5FE8FB67B}" dt="2023-05-21T02:37:28.263" v="2826" actId="14100"/>
          <ac:spMkLst>
            <pc:docMk/>
            <pc:sldMk cId="1616951058" sldId="1339"/>
            <ac:spMk id="6" creationId="{1DFA5912-FB17-D98B-3223-459D749867C6}"/>
          </ac:spMkLst>
        </pc:spChg>
        <pc:spChg chg="add mod">
          <ac:chgData name="萩原 秀明" userId="d7792d1e3cc3d7af" providerId="LiveId" clId="{72734B5D-2C46-4365-83A0-7DB5FE8FB67B}" dt="2023-05-21T02:37:47.526" v="2829" actId="14100"/>
          <ac:spMkLst>
            <pc:docMk/>
            <pc:sldMk cId="1616951058" sldId="1339"/>
            <ac:spMk id="8" creationId="{7EFDFABC-6038-9DBB-7B80-B3B390532796}"/>
          </ac:spMkLst>
        </pc:spChg>
        <pc:spChg chg="add mod">
          <ac:chgData name="萩原 秀明" userId="d7792d1e3cc3d7af" providerId="LiveId" clId="{72734B5D-2C46-4365-83A0-7DB5FE8FB67B}" dt="2023-05-21T02:40:42.252" v="2840" actId="14100"/>
          <ac:spMkLst>
            <pc:docMk/>
            <pc:sldMk cId="1616951058" sldId="1339"/>
            <ac:spMk id="11" creationId="{8207DF4F-52C3-7659-B23B-AEF4B36E6E5A}"/>
          </ac:spMkLst>
        </pc:spChg>
        <pc:spChg chg="add mod">
          <ac:chgData name="萩原 秀明" userId="d7792d1e3cc3d7af" providerId="LiveId" clId="{72734B5D-2C46-4365-83A0-7DB5FE8FB67B}" dt="2023-05-21T02:40:53.295" v="2844" actId="14100"/>
          <ac:spMkLst>
            <pc:docMk/>
            <pc:sldMk cId="1616951058" sldId="1339"/>
            <ac:spMk id="12" creationId="{AA9D2488-018A-0760-DEB5-3B099D5310D6}"/>
          </ac:spMkLst>
        </pc:spChg>
        <pc:spChg chg="add mod">
          <ac:chgData name="萩原 秀明" userId="d7792d1e3cc3d7af" providerId="LiveId" clId="{72734B5D-2C46-4365-83A0-7DB5FE8FB67B}" dt="2023-05-21T02:44:19.829" v="3087" actId="20577"/>
          <ac:spMkLst>
            <pc:docMk/>
            <pc:sldMk cId="1616951058" sldId="1339"/>
            <ac:spMk id="15" creationId="{0200E913-E6D5-34B5-1DE9-36180FC5170A}"/>
          </ac:spMkLst>
        </pc:spChg>
        <pc:picChg chg="add mod">
          <ac:chgData name="萩原 秀明" userId="d7792d1e3cc3d7af" providerId="LiveId" clId="{72734B5D-2C46-4365-83A0-7DB5FE8FB67B}" dt="2023-05-21T02:37:38.138" v="2827"/>
          <ac:picMkLst>
            <pc:docMk/>
            <pc:sldMk cId="1616951058" sldId="1339"/>
            <ac:picMk id="7" creationId="{34A6C37E-E339-0E1E-9D0D-DF9B61BF19CF}"/>
          </ac:picMkLst>
        </pc:picChg>
        <pc:picChg chg="add mod">
          <ac:chgData name="萩原 秀明" userId="d7792d1e3cc3d7af" providerId="LiveId" clId="{72734B5D-2C46-4365-83A0-7DB5FE8FB67B}" dt="2023-05-21T02:40:31.461" v="2836" actId="1076"/>
          <ac:picMkLst>
            <pc:docMk/>
            <pc:sldMk cId="1616951058" sldId="1339"/>
            <ac:picMk id="10" creationId="{47E35C56-EC71-0D40-ABEC-199D5CD669C5}"/>
          </ac:picMkLst>
        </pc:picChg>
        <pc:picChg chg="add mod">
          <ac:chgData name="萩原 秀明" userId="d7792d1e3cc3d7af" providerId="LiveId" clId="{72734B5D-2C46-4365-83A0-7DB5FE8FB67B}" dt="2023-05-21T02:41:29.440" v="2847" actId="1076"/>
          <ac:picMkLst>
            <pc:docMk/>
            <pc:sldMk cId="1616951058" sldId="1339"/>
            <ac:picMk id="14" creationId="{77A74843-0A35-936D-3932-F05B9C77390C}"/>
          </ac:picMkLst>
        </pc:picChg>
        <pc:cxnChg chg="add mod">
          <ac:chgData name="萩原 秀明" userId="d7792d1e3cc3d7af" providerId="LiveId" clId="{72734B5D-2C46-4365-83A0-7DB5FE8FB67B}" dt="2023-05-21T02:44:42.928" v="3090" actId="14100"/>
          <ac:cxnSpMkLst>
            <pc:docMk/>
            <pc:sldMk cId="1616951058" sldId="1339"/>
            <ac:cxnSpMk id="16" creationId="{2BA79940-DD25-875B-107A-3EFE3B93A422}"/>
          </ac:cxnSpMkLst>
        </pc:cxnChg>
      </pc:sldChg>
      <pc:sldChg chg="addSp delSp modSp add mod">
        <pc:chgData name="萩原 秀明" userId="d7792d1e3cc3d7af" providerId="LiveId" clId="{72734B5D-2C46-4365-83A0-7DB5FE8FB67B}" dt="2023-05-21T02:56:41.931" v="3800" actId="20577"/>
        <pc:sldMkLst>
          <pc:docMk/>
          <pc:sldMk cId="2827382637" sldId="1340"/>
        </pc:sldMkLst>
        <pc:spChg chg="add mod">
          <ac:chgData name="萩原 秀明" userId="d7792d1e3cc3d7af" providerId="LiveId" clId="{72734B5D-2C46-4365-83A0-7DB5FE8FB67B}" dt="2023-05-21T02:46:51.739" v="3140" actId="14100"/>
          <ac:spMkLst>
            <pc:docMk/>
            <pc:sldMk cId="2827382637" sldId="1340"/>
            <ac:spMk id="3" creationId="{523568BC-FC0D-D552-03F3-50B2C6B52E02}"/>
          </ac:spMkLst>
        </pc:spChg>
        <pc:spChg chg="del">
          <ac:chgData name="萩原 秀明" userId="d7792d1e3cc3d7af" providerId="LiveId" clId="{72734B5D-2C46-4365-83A0-7DB5FE8FB67B}" dt="2023-05-21T02:47:03.991" v="3141" actId="478"/>
          <ac:spMkLst>
            <pc:docMk/>
            <pc:sldMk cId="2827382637" sldId="1340"/>
            <ac:spMk id="4" creationId="{E9916D85-BB4C-0340-D13A-6CB944FC0EF7}"/>
          </ac:spMkLst>
        </pc:spChg>
        <pc:spChg chg="mod">
          <ac:chgData name="萩原 秀明" userId="d7792d1e3cc3d7af" providerId="LiveId" clId="{72734B5D-2C46-4365-83A0-7DB5FE8FB67B}" dt="2023-05-21T02:51:07.954" v="3344" actId="20577"/>
          <ac:spMkLst>
            <pc:docMk/>
            <pc:sldMk cId="2827382637" sldId="1340"/>
            <ac:spMk id="5" creationId="{5F3EC023-F9BE-7951-F5F5-DC63AEC5589E}"/>
          </ac:spMkLst>
        </pc:spChg>
        <pc:spChg chg="add mod">
          <ac:chgData name="萩原 秀明" userId="d7792d1e3cc3d7af" providerId="LiveId" clId="{72734B5D-2C46-4365-83A0-7DB5FE8FB67B}" dt="2023-05-21T02:48:44.196" v="3150" actId="14100"/>
          <ac:spMkLst>
            <pc:docMk/>
            <pc:sldMk cId="2827382637" sldId="1340"/>
            <ac:spMk id="8" creationId="{EFA3FBDD-3CC5-53AE-205C-59FC96A05817}"/>
          </ac:spMkLst>
        </pc:spChg>
        <pc:spChg chg="add mod">
          <ac:chgData name="萩原 秀明" userId="d7792d1e3cc3d7af" providerId="LiveId" clId="{72734B5D-2C46-4365-83A0-7DB5FE8FB67B}" dt="2023-05-21T02:53:03.834" v="3596" actId="14100"/>
          <ac:spMkLst>
            <pc:docMk/>
            <pc:sldMk cId="2827382637" sldId="1340"/>
            <ac:spMk id="9" creationId="{A1893305-14E2-5510-518C-57C179F580F3}"/>
          </ac:spMkLst>
        </pc:spChg>
        <pc:spChg chg="add mod">
          <ac:chgData name="萩原 秀明" userId="d7792d1e3cc3d7af" providerId="LiveId" clId="{72734B5D-2C46-4365-83A0-7DB5FE8FB67B}" dt="2023-05-21T02:56:41.931" v="3800" actId="20577"/>
          <ac:spMkLst>
            <pc:docMk/>
            <pc:sldMk cId="2827382637" sldId="1340"/>
            <ac:spMk id="11" creationId="{ECA0AA01-E36E-A0EC-9D88-58602C9DF15C}"/>
          </ac:spMkLst>
        </pc:spChg>
        <pc:picChg chg="add mod">
          <ac:chgData name="萩原 秀明" userId="d7792d1e3cc3d7af" providerId="LiveId" clId="{72734B5D-2C46-4365-83A0-7DB5FE8FB67B}" dt="2023-05-21T02:48:19.846" v="3146" actId="692"/>
          <ac:picMkLst>
            <pc:docMk/>
            <pc:sldMk cId="2827382637" sldId="1340"/>
            <ac:picMk id="7" creationId="{623811EF-57F2-20FC-FF78-4160EA830660}"/>
          </ac:picMkLst>
        </pc:picChg>
        <pc:picChg chg="add mod">
          <ac:chgData name="萩原 秀明" userId="d7792d1e3cc3d7af" providerId="LiveId" clId="{72734B5D-2C46-4365-83A0-7DB5FE8FB67B}" dt="2023-05-21T02:50:12.165" v="3153" actId="1076"/>
          <ac:picMkLst>
            <pc:docMk/>
            <pc:sldMk cId="2827382637" sldId="1340"/>
            <ac:picMk id="10" creationId="{03DFC2D6-BB8D-CC02-AF37-D943A4FF681E}"/>
          </ac:picMkLst>
        </pc:picChg>
      </pc:sldChg>
      <pc:sldChg chg="addSp delSp modSp new mod">
        <pc:chgData name="萩原 秀明" userId="d7792d1e3cc3d7af" providerId="LiveId" clId="{72734B5D-2C46-4365-83A0-7DB5FE8FB67B}" dt="2023-05-21T04:16:52.738" v="5596" actId="14100"/>
        <pc:sldMkLst>
          <pc:docMk/>
          <pc:sldMk cId="3657491814" sldId="1341"/>
        </pc:sldMkLst>
        <pc:spChg chg="mod">
          <ac:chgData name="萩原 秀明" userId="d7792d1e3cc3d7af" providerId="LiveId" clId="{72734B5D-2C46-4365-83A0-7DB5FE8FB67B}" dt="2023-05-21T02:54:14.093" v="3685" actId="20577"/>
          <ac:spMkLst>
            <pc:docMk/>
            <pc:sldMk cId="3657491814" sldId="1341"/>
            <ac:spMk id="2" creationId="{E94AFCD8-DB96-61AA-1189-BADCE06B450F}"/>
          </ac:spMkLst>
        </pc:spChg>
        <pc:spChg chg="del">
          <ac:chgData name="萩原 秀明" userId="d7792d1e3cc3d7af" providerId="LiveId" clId="{72734B5D-2C46-4365-83A0-7DB5FE8FB67B}" dt="2023-05-21T02:54:21.045" v="3689" actId="478"/>
          <ac:spMkLst>
            <pc:docMk/>
            <pc:sldMk cId="3657491814" sldId="1341"/>
            <ac:spMk id="3" creationId="{ACDB5AB2-5135-10A2-7079-F80C40B8F2E5}"/>
          </ac:spMkLst>
        </pc:spChg>
        <pc:spChg chg="del mod">
          <ac:chgData name="萩原 秀明" userId="d7792d1e3cc3d7af" providerId="LiveId" clId="{72734B5D-2C46-4365-83A0-7DB5FE8FB67B}" dt="2023-05-21T03:02:04.397" v="4268" actId="478"/>
          <ac:spMkLst>
            <pc:docMk/>
            <pc:sldMk cId="3657491814" sldId="1341"/>
            <ac:spMk id="4" creationId="{5821B957-C01D-9982-5FBF-69156CD150DB}"/>
          </ac:spMkLst>
        </pc:spChg>
        <pc:spChg chg="add mod">
          <ac:chgData name="萩原 秀明" userId="d7792d1e3cc3d7af" providerId="LiveId" clId="{72734B5D-2C46-4365-83A0-7DB5FE8FB67B}" dt="2023-05-21T02:54:17.738" v="3688" actId="20577"/>
          <ac:spMkLst>
            <pc:docMk/>
            <pc:sldMk cId="3657491814" sldId="1341"/>
            <ac:spMk id="5" creationId="{E26514CC-893B-A393-C61E-17822BFA21A4}"/>
          </ac:spMkLst>
        </pc:spChg>
        <pc:spChg chg="add mod">
          <ac:chgData name="萩原 秀明" userId="d7792d1e3cc3d7af" providerId="LiveId" clId="{72734B5D-2C46-4365-83A0-7DB5FE8FB67B}" dt="2023-05-21T03:00:51.426" v="4028" actId="14100"/>
          <ac:spMkLst>
            <pc:docMk/>
            <pc:sldMk cId="3657491814" sldId="1341"/>
            <ac:spMk id="7" creationId="{98415CF5-718B-CF3E-BED3-76EF1144B33F}"/>
          </ac:spMkLst>
        </pc:spChg>
        <pc:spChg chg="add mod">
          <ac:chgData name="萩原 秀明" userId="d7792d1e3cc3d7af" providerId="LiveId" clId="{72734B5D-2C46-4365-83A0-7DB5FE8FB67B}" dt="2023-05-21T03:00:40.884" v="4026" actId="20577"/>
          <ac:spMkLst>
            <pc:docMk/>
            <pc:sldMk cId="3657491814" sldId="1341"/>
            <ac:spMk id="8" creationId="{297DB567-A0C9-1ED9-936A-E6671B332155}"/>
          </ac:spMkLst>
        </pc:spChg>
        <pc:spChg chg="add mod">
          <ac:chgData name="萩原 秀明" userId="d7792d1e3cc3d7af" providerId="LiveId" clId="{72734B5D-2C46-4365-83A0-7DB5FE8FB67B}" dt="2023-05-21T04:16:52.738" v="5596" actId="14100"/>
          <ac:spMkLst>
            <pc:docMk/>
            <pc:sldMk cId="3657491814" sldId="1341"/>
            <ac:spMk id="9" creationId="{BB099DDD-C71D-A3B9-CDD1-BA1FC2E28CEF}"/>
          </ac:spMkLst>
        </pc:spChg>
        <pc:spChg chg="add mod">
          <ac:chgData name="萩原 秀明" userId="d7792d1e3cc3d7af" providerId="LiveId" clId="{72734B5D-2C46-4365-83A0-7DB5FE8FB67B}" dt="2023-05-21T03:18:22.610" v="5077" actId="14100"/>
          <ac:spMkLst>
            <pc:docMk/>
            <pc:sldMk cId="3657491814" sldId="1341"/>
            <ac:spMk id="14" creationId="{9827FA98-7842-277D-69BE-859D8EB71C73}"/>
          </ac:spMkLst>
        </pc:spChg>
        <pc:spChg chg="add mod">
          <ac:chgData name="萩原 秀明" userId="d7792d1e3cc3d7af" providerId="LiveId" clId="{72734B5D-2C46-4365-83A0-7DB5FE8FB67B}" dt="2023-05-21T03:18:51.430" v="5080"/>
          <ac:spMkLst>
            <pc:docMk/>
            <pc:sldMk cId="3657491814" sldId="1341"/>
            <ac:spMk id="16" creationId="{A912EBF4-54CF-EE07-E193-F33B70882A86}"/>
          </ac:spMkLst>
        </pc:spChg>
        <pc:picChg chg="add mod">
          <ac:chgData name="萩原 秀明" userId="d7792d1e3cc3d7af" providerId="LiveId" clId="{72734B5D-2C46-4365-83A0-7DB5FE8FB67B}" dt="2023-05-21T02:53:48.168" v="3598"/>
          <ac:picMkLst>
            <pc:docMk/>
            <pc:sldMk cId="3657491814" sldId="1341"/>
            <ac:picMk id="6" creationId="{647EDA68-035B-7821-D42F-93D87795B0E5}"/>
          </ac:picMkLst>
        </pc:picChg>
        <pc:picChg chg="add del mod">
          <ac:chgData name="萩原 秀明" userId="d7792d1e3cc3d7af" providerId="LiveId" clId="{72734B5D-2C46-4365-83A0-7DB5FE8FB67B}" dt="2023-05-21T03:17:06.303" v="5060" actId="478"/>
          <ac:picMkLst>
            <pc:docMk/>
            <pc:sldMk cId="3657491814" sldId="1341"/>
            <ac:picMk id="11" creationId="{000795D8-D273-4E30-A401-9D71B1D1B991}"/>
          </ac:picMkLst>
        </pc:picChg>
        <pc:picChg chg="add mod">
          <ac:chgData name="萩原 秀明" userId="d7792d1e3cc3d7af" providerId="LiveId" clId="{72734B5D-2C46-4365-83A0-7DB5FE8FB67B}" dt="2023-05-21T03:17:57.710" v="5073" actId="692"/>
          <ac:picMkLst>
            <pc:docMk/>
            <pc:sldMk cId="3657491814" sldId="1341"/>
            <ac:picMk id="13" creationId="{DC964879-3234-16A9-21A8-3B3F4BE516FE}"/>
          </ac:picMkLst>
        </pc:picChg>
        <pc:picChg chg="add mod">
          <ac:chgData name="萩原 秀明" userId="d7792d1e3cc3d7af" providerId="LiveId" clId="{72734B5D-2C46-4365-83A0-7DB5FE8FB67B}" dt="2023-05-21T03:18:35.125" v="5079" actId="1076"/>
          <ac:picMkLst>
            <pc:docMk/>
            <pc:sldMk cId="3657491814" sldId="1341"/>
            <ac:picMk id="15" creationId="{9F04988E-1FCD-8175-62B6-6B9305A84783}"/>
          </ac:picMkLst>
        </pc:picChg>
        <pc:cxnChg chg="add mod">
          <ac:chgData name="萩原 秀明" userId="d7792d1e3cc3d7af" providerId="LiveId" clId="{72734B5D-2C46-4365-83A0-7DB5FE8FB67B}" dt="2023-05-21T03:19:17.609" v="5083" actId="14100"/>
          <ac:cxnSpMkLst>
            <pc:docMk/>
            <pc:sldMk cId="3657491814" sldId="1341"/>
            <ac:cxnSpMk id="17" creationId="{24D21FB3-B9EA-3391-CA3C-F01D1FE09789}"/>
          </ac:cxnSpMkLst>
        </pc:cxnChg>
      </pc:sldChg>
      <pc:sldChg chg="addSp delSp modSp new mod">
        <pc:chgData name="萩原 秀明" userId="d7792d1e3cc3d7af" providerId="LiveId" clId="{72734B5D-2C46-4365-83A0-7DB5FE8FB67B}" dt="2023-05-21T03:22:23.407" v="5275" actId="20577"/>
        <pc:sldMkLst>
          <pc:docMk/>
          <pc:sldMk cId="3093033643" sldId="1342"/>
        </pc:sldMkLst>
        <pc:spChg chg="mod">
          <ac:chgData name="萩原 秀明" userId="d7792d1e3cc3d7af" providerId="LiveId" clId="{72734B5D-2C46-4365-83A0-7DB5FE8FB67B}" dt="2023-05-21T03:02:17.457" v="4270"/>
          <ac:spMkLst>
            <pc:docMk/>
            <pc:sldMk cId="3093033643" sldId="1342"/>
            <ac:spMk id="2" creationId="{BC6DFC91-C598-A9FA-1D3E-3D16D530CE9E}"/>
          </ac:spMkLst>
        </pc:spChg>
        <pc:spChg chg="del">
          <ac:chgData name="萩原 秀明" userId="d7792d1e3cc3d7af" providerId="LiveId" clId="{72734B5D-2C46-4365-83A0-7DB5FE8FB67B}" dt="2023-05-21T03:02:20.776" v="4271" actId="478"/>
          <ac:spMkLst>
            <pc:docMk/>
            <pc:sldMk cId="3093033643" sldId="1342"/>
            <ac:spMk id="3" creationId="{DD7FB444-DAA9-1636-B481-9DBA052F5A94}"/>
          </ac:spMkLst>
        </pc:spChg>
        <pc:spChg chg="del">
          <ac:chgData name="萩原 秀明" userId="d7792d1e3cc3d7af" providerId="LiveId" clId="{72734B5D-2C46-4365-83A0-7DB5FE8FB67B}" dt="2023-05-21T03:02:59.425" v="4377" actId="478"/>
          <ac:spMkLst>
            <pc:docMk/>
            <pc:sldMk cId="3093033643" sldId="1342"/>
            <ac:spMk id="4" creationId="{4A67837E-59BC-1FB6-D2E5-DF020360CAE6}"/>
          </ac:spMkLst>
        </pc:spChg>
        <pc:spChg chg="add mod">
          <ac:chgData name="萩原 秀明" userId="d7792d1e3cc3d7af" providerId="LiveId" clId="{72734B5D-2C46-4365-83A0-7DB5FE8FB67B}" dt="2023-05-21T03:02:54.705" v="4376" actId="20577"/>
          <ac:spMkLst>
            <pc:docMk/>
            <pc:sldMk cId="3093033643" sldId="1342"/>
            <ac:spMk id="5" creationId="{A2D05C9B-7066-7132-D646-FB9C3A25603F}"/>
          </ac:spMkLst>
        </pc:spChg>
        <pc:spChg chg="add mod">
          <ac:chgData name="萩原 秀明" userId="d7792d1e3cc3d7af" providerId="LiveId" clId="{72734B5D-2C46-4365-83A0-7DB5FE8FB67B}" dt="2023-05-21T03:20:52.818" v="5095" actId="14100"/>
          <ac:spMkLst>
            <pc:docMk/>
            <pc:sldMk cId="3093033643" sldId="1342"/>
            <ac:spMk id="10" creationId="{00922EF8-0B8E-17B1-217F-62BADBE196F3}"/>
          </ac:spMkLst>
        </pc:spChg>
        <pc:spChg chg="add mod">
          <ac:chgData name="萩原 秀明" userId="d7792d1e3cc3d7af" providerId="LiveId" clId="{72734B5D-2C46-4365-83A0-7DB5FE8FB67B}" dt="2023-05-21T03:22:23.407" v="5275" actId="20577"/>
          <ac:spMkLst>
            <pc:docMk/>
            <pc:sldMk cId="3093033643" sldId="1342"/>
            <ac:spMk id="13" creationId="{BAFD06EA-5EE0-4ABF-92AD-CE8E5BB2C4A3}"/>
          </ac:spMkLst>
        </pc:spChg>
        <pc:picChg chg="add del">
          <ac:chgData name="萩原 秀明" userId="d7792d1e3cc3d7af" providerId="LiveId" clId="{72734B5D-2C46-4365-83A0-7DB5FE8FB67B}" dt="2023-05-21T03:20:15.372" v="5085" actId="478"/>
          <ac:picMkLst>
            <pc:docMk/>
            <pc:sldMk cId="3093033643" sldId="1342"/>
            <ac:picMk id="7" creationId="{2497C475-0928-435A-4786-E62BE0C8F750}"/>
          </ac:picMkLst>
        </pc:picChg>
        <pc:picChg chg="add mod">
          <ac:chgData name="萩原 秀明" userId="d7792d1e3cc3d7af" providerId="LiveId" clId="{72734B5D-2C46-4365-83A0-7DB5FE8FB67B}" dt="2023-05-21T03:20:37.981" v="5091" actId="1076"/>
          <ac:picMkLst>
            <pc:docMk/>
            <pc:sldMk cId="3093033643" sldId="1342"/>
            <ac:picMk id="9" creationId="{854AF10E-D9E5-C753-9D61-FFC4592E8F67}"/>
          </ac:picMkLst>
        </pc:picChg>
        <pc:picChg chg="add mod">
          <ac:chgData name="萩原 秀明" userId="d7792d1e3cc3d7af" providerId="LiveId" clId="{72734B5D-2C46-4365-83A0-7DB5FE8FB67B}" dt="2023-05-21T03:21:21.902" v="5107" actId="1036"/>
          <ac:picMkLst>
            <pc:docMk/>
            <pc:sldMk cId="3093033643" sldId="1342"/>
            <ac:picMk id="12" creationId="{209C3F75-5DA8-BF5A-3285-CC9C92060C66}"/>
          </ac:picMkLst>
        </pc:picChg>
      </pc:sldChg>
      <pc:sldChg chg="addSp delSp modSp new mod">
        <pc:chgData name="萩原 秀明" userId="d7792d1e3cc3d7af" providerId="LiveId" clId="{72734B5D-2C46-4365-83A0-7DB5FE8FB67B}" dt="2023-05-21T03:10:58.278" v="5055" actId="20577"/>
        <pc:sldMkLst>
          <pc:docMk/>
          <pc:sldMk cId="2694220425" sldId="1343"/>
        </pc:sldMkLst>
        <pc:spChg chg="mod">
          <ac:chgData name="萩原 秀明" userId="d7792d1e3cc3d7af" providerId="LiveId" clId="{72734B5D-2C46-4365-83A0-7DB5FE8FB67B}" dt="2023-05-21T03:03:48.842" v="4401" actId="20577"/>
          <ac:spMkLst>
            <pc:docMk/>
            <pc:sldMk cId="2694220425" sldId="1343"/>
            <ac:spMk id="2" creationId="{6E121E01-4EBD-E058-AF6D-4A3AB5D11794}"/>
          </ac:spMkLst>
        </pc:spChg>
        <pc:spChg chg="del">
          <ac:chgData name="萩原 秀明" userId="d7792d1e3cc3d7af" providerId="LiveId" clId="{72734B5D-2C46-4365-83A0-7DB5FE8FB67B}" dt="2023-05-21T03:03:22.852" v="4379" actId="478"/>
          <ac:spMkLst>
            <pc:docMk/>
            <pc:sldMk cId="2694220425" sldId="1343"/>
            <ac:spMk id="3" creationId="{B3337DB0-1D40-54EA-E689-0F4AD8EEB6B8}"/>
          </ac:spMkLst>
        </pc:spChg>
        <pc:spChg chg="del">
          <ac:chgData name="萩原 秀明" userId="d7792d1e3cc3d7af" providerId="LiveId" clId="{72734B5D-2C46-4365-83A0-7DB5FE8FB67B}" dt="2023-05-21T03:10:46.090" v="5049" actId="478"/>
          <ac:spMkLst>
            <pc:docMk/>
            <pc:sldMk cId="2694220425" sldId="1343"/>
            <ac:spMk id="4" creationId="{CBE04DEF-721F-CE57-5ED7-325992995FC0}"/>
          </ac:spMkLst>
        </pc:spChg>
        <pc:spChg chg="add mod">
          <ac:chgData name="萩原 秀明" userId="d7792d1e3cc3d7af" providerId="LiveId" clId="{72734B5D-2C46-4365-83A0-7DB5FE8FB67B}" dt="2023-05-21T03:03:37.434" v="4399" actId="20577"/>
          <ac:spMkLst>
            <pc:docMk/>
            <pc:sldMk cId="2694220425" sldId="1343"/>
            <ac:spMk id="5" creationId="{05B26137-2162-7792-41B9-1791D1B9E3A7}"/>
          </ac:spMkLst>
        </pc:spChg>
        <pc:spChg chg="add mod">
          <ac:chgData name="萩原 秀明" userId="d7792d1e3cc3d7af" providerId="LiveId" clId="{72734B5D-2C46-4365-83A0-7DB5FE8FB67B}" dt="2023-05-21T03:07:18.637" v="4449" actId="14100"/>
          <ac:spMkLst>
            <pc:docMk/>
            <pc:sldMk cId="2694220425" sldId="1343"/>
            <ac:spMk id="7" creationId="{C45F24ED-C60D-39D0-CD3E-BD97306EB8B9}"/>
          </ac:spMkLst>
        </pc:spChg>
        <pc:spChg chg="add mod">
          <ac:chgData name="萩原 秀明" userId="d7792d1e3cc3d7af" providerId="LiveId" clId="{72734B5D-2C46-4365-83A0-7DB5FE8FB67B}" dt="2023-05-21T03:10:58.278" v="5055" actId="20577"/>
          <ac:spMkLst>
            <pc:docMk/>
            <pc:sldMk cId="2694220425" sldId="1343"/>
            <ac:spMk id="8" creationId="{F745CBEC-85B1-B513-C990-0D80FF69DD11}"/>
          </ac:spMkLst>
        </pc:spChg>
        <pc:picChg chg="add mod">
          <ac:chgData name="萩原 秀明" userId="d7792d1e3cc3d7af" providerId="LiveId" clId="{72734B5D-2C46-4365-83A0-7DB5FE8FB67B}" dt="2023-05-21T03:03:31.594" v="4380"/>
          <ac:picMkLst>
            <pc:docMk/>
            <pc:sldMk cId="2694220425" sldId="1343"/>
            <ac:picMk id="6" creationId="{0FE2E4FB-352D-279D-68F2-C34E6121DB87}"/>
          </ac:picMkLst>
        </pc:picChg>
      </pc:sldChg>
      <pc:sldChg chg="addSp delSp modSp new mod">
        <pc:chgData name="萩原 秀明" userId="d7792d1e3cc3d7af" providerId="LiveId" clId="{72734B5D-2C46-4365-83A0-7DB5FE8FB67B}" dt="2023-05-21T04:07:58.528" v="5386" actId="14100"/>
        <pc:sldMkLst>
          <pc:docMk/>
          <pc:sldMk cId="3681179147" sldId="1344"/>
        </pc:sldMkLst>
        <pc:spChg chg="mod">
          <ac:chgData name="萩原 秀明" userId="d7792d1e3cc3d7af" providerId="LiveId" clId="{72734B5D-2C46-4365-83A0-7DB5FE8FB67B}" dt="2023-05-21T03:22:47.571" v="5277"/>
          <ac:spMkLst>
            <pc:docMk/>
            <pc:sldMk cId="3681179147" sldId="1344"/>
            <ac:spMk id="2" creationId="{40A4A87B-B3B4-894B-287E-2470EB9ACAC3}"/>
          </ac:spMkLst>
        </pc:spChg>
        <pc:spChg chg="del">
          <ac:chgData name="萩原 秀明" userId="d7792d1e3cc3d7af" providerId="LiveId" clId="{72734B5D-2C46-4365-83A0-7DB5FE8FB67B}" dt="2023-05-21T03:22:52.717" v="5278" actId="478"/>
          <ac:spMkLst>
            <pc:docMk/>
            <pc:sldMk cId="3681179147" sldId="1344"/>
            <ac:spMk id="3" creationId="{44B8804D-C5CC-1BC7-10AA-5DAE0C98ED0E}"/>
          </ac:spMkLst>
        </pc:spChg>
        <pc:spChg chg="add mod">
          <ac:chgData name="萩原 秀明" userId="d7792d1e3cc3d7af" providerId="LiveId" clId="{72734B5D-2C46-4365-83A0-7DB5FE8FB67B}" dt="2023-05-21T04:04:13.769" v="5280"/>
          <ac:spMkLst>
            <pc:docMk/>
            <pc:sldMk cId="3681179147" sldId="1344"/>
            <ac:spMk id="5" creationId="{536A9F27-89B4-318C-7117-AC5349A0624E}"/>
          </ac:spMkLst>
        </pc:spChg>
        <pc:spChg chg="add mod">
          <ac:chgData name="萩原 秀明" userId="d7792d1e3cc3d7af" providerId="LiveId" clId="{72734B5D-2C46-4365-83A0-7DB5FE8FB67B}" dt="2023-05-21T04:06:32.570" v="5290" actId="14100"/>
          <ac:spMkLst>
            <pc:docMk/>
            <pc:sldMk cId="3681179147" sldId="1344"/>
            <ac:spMk id="8" creationId="{988FA745-C4B5-0EE0-33F9-F832822B07AE}"/>
          </ac:spMkLst>
        </pc:spChg>
        <pc:spChg chg="add mod">
          <ac:chgData name="萩原 秀明" userId="d7792d1e3cc3d7af" providerId="LiveId" clId="{72734B5D-2C46-4365-83A0-7DB5FE8FB67B}" dt="2023-05-21T04:07:58.528" v="5386" actId="14100"/>
          <ac:spMkLst>
            <pc:docMk/>
            <pc:sldMk cId="3681179147" sldId="1344"/>
            <ac:spMk id="11" creationId="{23CD537A-11E9-F439-FF3C-B486DFCA8EC3}"/>
          </ac:spMkLst>
        </pc:spChg>
        <pc:picChg chg="add mod">
          <ac:chgData name="萩原 秀明" userId="d7792d1e3cc3d7af" providerId="LiveId" clId="{72734B5D-2C46-4365-83A0-7DB5FE8FB67B}" dt="2023-05-21T04:05:57.747" v="5285" actId="692"/>
          <ac:picMkLst>
            <pc:docMk/>
            <pc:sldMk cId="3681179147" sldId="1344"/>
            <ac:picMk id="7" creationId="{1E6A577D-B0B0-FA56-6BD0-56912FC0FB76}"/>
          </ac:picMkLst>
        </pc:picChg>
        <pc:cxnChg chg="add mod">
          <ac:chgData name="萩原 秀明" userId="d7792d1e3cc3d7af" providerId="LiveId" clId="{72734B5D-2C46-4365-83A0-7DB5FE8FB67B}" dt="2023-05-21T04:06:56.171" v="5293" actId="14100"/>
          <ac:cxnSpMkLst>
            <pc:docMk/>
            <pc:sldMk cId="3681179147" sldId="1344"/>
            <ac:cxnSpMk id="9" creationId="{7FC2E143-7568-7228-5BD8-CF97943B5B4B}"/>
          </ac:cxnSpMkLst>
        </pc:cxnChg>
      </pc:sldChg>
      <pc:sldChg chg="addSp delSp modSp new mod">
        <pc:chgData name="萩原 秀明" userId="d7792d1e3cc3d7af" providerId="LiveId" clId="{72734B5D-2C46-4365-83A0-7DB5FE8FB67B}" dt="2023-05-21T04:12:59.717" v="5554" actId="20577"/>
        <pc:sldMkLst>
          <pc:docMk/>
          <pc:sldMk cId="2250138904" sldId="1345"/>
        </pc:sldMkLst>
        <pc:spChg chg="mod">
          <ac:chgData name="萩原 秀明" userId="d7792d1e3cc3d7af" providerId="LiveId" clId="{72734B5D-2C46-4365-83A0-7DB5FE8FB67B}" dt="2023-05-21T04:10:09.072" v="5409"/>
          <ac:spMkLst>
            <pc:docMk/>
            <pc:sldMk cId="2250138904" sldId="1345"/>
            <ac:spMk id="2" creationId="{6437AD20-E5CC-1568-09AF-A7BE87D64E2C}"/>
          </ac:spMkLst>
        </pc:spChg>
        <pc:spChg chg="del">
          <ac:chgData name="萩原 秀明" userId="d7792d1e3cc3d7af" providerId="LiveId" clId="{72734B5D-2C46-4365-83A0-7DB5FE8FB67B}" dt="2023-05-21T04:09:49.025" v="5388" actId="478"/>
          <ac:spMkLst>
            <pc:docMk/>
            <pc:sldMk cId="2250138904" sldId="1345"/>
            <ac:spMk id="3" creationId="{CCC692F0-8AB8-F35F-80AA-C9712D05F255}"/>
          </ac:spMkLst>
        </pc:spChg>
        <pc:spChg chg="del">
          <ac:chgData name="萩原 秀明" userId="d7792d1e3cc3d7af" providerId="LiveId" clId="{72734B5D-2C46-4365-83A0-7DB5FE8FB67B}" dt="2023-05-21T04:11:03.196" v="5411" actId="478"/>
          <ac:spMkLst>
            <pc:docMk/>
            <pc:sldMk cId="2250138904" sldId="1345"/>
            <ac:spMk id="4" creationId="{9830717D-FD23-AF6F-BEE7-FCC3D4D11DF5}"/>
          </ac:spMkLst>
        </pc:spChg>
        <pc:spChg chg="add mod">
          <ac:chgData name="萩原 秀明" userId="d7792d1e3cc3d7af" providerId="LiveId" clId="{72734B5D-2C46-4365-83A0-7DB5FE8FB67B}" dt="2023-05-21T04:12:59.717" v="5554" actId="20577"/>
          <ac:spMkLst>
            <pc:docMk/>
            <pc:sldMk cId="2250138904" sldId="1345"/>
            <ac:spMk id="5" creationId="{706D30AE-4D0B-69BE-42F8-93001DE621B2}"/>
          </ac:spMkLst>
        </pc:spChg>
        <pc:spChg chg="add mod">
          <ac:chgData name="萩原 秀明" userId="d7792d1e3cc3d7af" providerId="LiveId" clId="{72734B5D-2C46-4365-83A0-7DB5FE8FB67B}" dt="2023-05-21T04:12:40.346" v="5551" actId="20577"/>
          <ac:spMkLst>
            <pc:docMk/>
            <pc:sldMk cId="2250138904" sldId="1345"/>
            <ac:spMk id="10" creationId="{40962939-99B9-F102-2D09-1A9146D1B176}"/>
          </ac:spMkLst>
        </pc:spChg>
        <pc:picChg chg="add mod">
          <ac:chgData name="萩原 秀明" userId="d7792d1e3cc3d7af" providerId="LiveId" clId="{72734B5D-2C46-4365-83A0-7DB5FE8FB67B}" dt="2023-05-21T04:11:21.764" v="5414" actId="692"/>
          <ac:picMkLst>
            <pc:docMk/>
            <pc:sldMk cId="2250138904" sldId="1345"/>
            <ac:picMk id="7" creationId="{343DAE1E-5252-0597-6A31-92C2DB6BFE0A}"/>
          </ac:picMkLst>
        </pc:picChg>
        <pc:cxnChg chg="add mod">
          <ac:chgData name="萩原 秀明" userId="d7792d1e3cc3d7af" providerId="LiveId" clId="{72734B5D-2C46-4365-83A0-7DB5FE8FB67B}" dt="2023-05-21T04:11:50.659" v="5416" actId="1076"/>
          <ac:cxnSpMkLst>
            <pc:docMk/>
            <pc:sldMk cId="2250138904" sldId="1345"/>
            <ac:cxnSpMk id="8" creationId="{B3BBFB35-F3F7-B25A-10C4-7F47B6D9336C}"/>
          </ac:cxnSpMkLst>
        </pc:cxnChg>
        <pc:cxnChg chg="add mod">
          <ac:chgData name="萩原 秀明" userId="d7792d1e3cc3d7af" providerId="LiveId" clId="{72734B5D-2C46-4365-83A0-7DB5FE8FB67B}" dt="2023-05-21T04:11:58.030" v="5418" actId="1076"/>
          <ac:cxnSpMkLst>
            <pc:docMk/>
            <pc:sldMk cId="2250138904" sldId="1345"/>
            <ac:cxnSpMk id="9" creationId="{2F0C58EE-26E6-F774-BD8A-74B51D613863}"/>
          </ac:cxnSpMkLst>
        </pc:cxnChg>
      </pc:sldChg>
      <pc:sldChg chg="addSp delSp modSp new mod">
        <pc:chgData name="萩原 秀明" userId="d7792d1e3cc3d7af" providerId="LiveId" clId="{72734B5D-2C46-4365-83A0-7DB5FE8FB67B}" dt="2023-05-21T04:20:46.636" v="5822" actId="1035"/>
        <pc:sldMkLst>
          <pc:docMk/>
          <pc:sldMk cId="1979290149" sldId="1346"/>
        </pc:sldMkLst>
        <pc:spChg chg="mod">
          <ac:chgData name="萩原 秀明" userId="d7792d1e3cc3d7af" providerId="LiveId" clId="{72734B5D-2C46-4365-83A0-7DB5FE8FB67B}" dt="2023-05-21T04:15:04.483" v="5557"/>
          <ac:spMkLst>
            <pc:docMk/>
            <pc:sldMk cId="1979290149" sldId="1346"/>
            <ac:spMk id="2" creationId="{054373A5-D3CA-5238-AA6D-B4577956F3F6}"/>
          </ac:spMkLst>
        </pc:spChg>
        <pc:spChg chg="del">
          <ac:chgData name="萩原 秀明" userId="d7792d1e3cc3d7af" providerId="LiveId" clId="{72734B5D-2C46-4365-83A0-7DB5FE8FB67B}" dt="2023-05-21T04:15:16.478" v="5589" actId="478"/>
          <ac:spMkLst>
            <pc:docMk/>
            <pc:sldMk cId="1979290149" sldId="1346"/>
            <ac:spMk id="3" creationId="{77EC3404-3D14-07F9-6D9D-E5073CF167F3}"/>
          </ac:spMkLst>
        </pc:spChg>
        <pc:spChg chg="del">
          <ac:chgData name="萩原 秀明" userId="d7792d1e3cc3d7af" providerId="LiveId" clId="{72734B5D-2C46-4365-83A0-7DB5FE8FB67B}" dt="2023-05-21T04:16:34.053" v="5593" actId="478"/>
          <ac:spMkLst>
            <pc:docMk/>
            <pc:sldMk cId="1979290149" sldId="1346"/>
            <ac:spMk id="4" creationId="{9BD18D07-8052-A74D-F5D7-387AD9D42B83}"/>
          </ac:spMkLst>
        </pc:spChg>
        <pc:spChg chg="add mod">
          <ac:chgData name="萩原 秀明" userId="d7792d1e3cc3d7af" providerId="LiveId" clId="{72734B5D-2C46-4365-83A0-7DB5FE8FB67B}" dt="2023-05-21T04:15:14.095" v="5588" actId="20577"/>
          <ac:spMkLst>
            <pc:docMk/>
            <pc:sldMk cId="1979290149" sldId="1346"/>
            <ac:spMk id="5" creationId="{5565C194-ABFD-565E-1640-989247C808D9}"/>
          </ac:spMkLst>
        </pc:spChg>
        <pc:spChg chg="add mod">
          <ac:chgData name="萩原 秀明" userId="d7792d1e3cc3d7af" providerId="LiveId" clId="{72734B5D-2C46-4365-83A0-7DB5FE8FB67B}" dt="2023-05-21T04:20:46.636" v="5822" actId="1035"/>
          <ac:spMkLst>
            <pc:docMk/>
            <pc:sldMk cId="1979290149" sldId="1346"/>
            <ac:spMk id="10" creationId="{7B0B35C5-7238-D435-E3B6-ED1F61E7A2DE}"/>
          </ac:spMkLst>
        </pc:spChg>
        <pc:picChg chg="add del">
          <ac:chgData name="萩原 秀明" userId="d7792d1e3cc3d7af" providerId="LiveId" clId="{72734B5D-2C46-4365-83A0-7DB5FE8FB67B}" dt="2023-05-21T04:16:28.673" v="5591" actId="478"/>
          <ac:picMkLst>
            <pc:docMk/>
            <pc:sldMk cId="1979290149" sldId="1346"/>
            <ac:picMk id="7" creationId="{5FAC967B-C8CE-86DD-8F5F-BEDB46C476F3}"/>
          </ac:picMkLst>
        </pc:picChg>
        <pc:picChg chg="add mod">
          <ac:chgData name="萩原 秀明" userId="d7792d1e3cc3d7af" providerId="LiveId" clId="{72734B5D-2C46-4365-83A0-7DB5FE8FB67B}" dt="2023-05-21T04:17:04.592" v="5598" actId="1076"/>
          <ac:picMkLst>
            <pc:docMk/>
            <pc:sldMk cId="1979290149" sldId="1346"/>
            <ac:picMk id="9" creationId="{69102383-561D-5DA5-6383-F23355D835B8}"/>
          </ac:picMkLst>
        </pc:picChg>
        <pc:cxnChg chg="add mod">
          <ac:chgData name="萩原 秀明" userId="d7792d1e3cc3d7af" providerId="LiveId" clId="{72734B5D-2C46-4365-83A0-7DB5FE8FB67B}" dt="2023-05-21T04:18:44.589" v="5803" actId="14100"/>
          <ac:cxnSpMkLst>
            <pc:docMk/>
            <pc:sldMk cId="1979290149" sldId="1346"/>
            <ac:cxnSpMk id="11" creationId="{C6CD46FF-45D5-7E93-E358-1C1F8139C14A}"/>
          </ac:cxnSpMkLst>
        </pc:cxnChg>
      </pc:sldChg>
      <pc:sldChg chg="addSp delSp modSp new mod">
        <pc:chgData name="萩原 秀明" userId="d7792d1e3cc3d7af" providerId="LiveId" clId="{72734B5D-2C46-4365-83A0-7DB5FE8FB67B}" dt="2023-05-21T04:24:19.942" v="5993"/>
        <pc:sldMkLst>
          <pc:docMk/>
          <pc:sldMk cId="651058240" sldId="1347"/>
        </pc:sldMkLst>
        <pc:spChg chg="mod">
          <ac:chgData name="萩原 秀明" userId="d7792d1e3cc3d7af" providerId="LiveId" clId="{72734B5D-2C46-4365-83A0-7DB5FE8FB67B}" dt="2023-05-21T04:24:19.942" v="5993"/>
          <ac:spMkLst>
            <pc:docMk/>
            <pc:sldMk cId="651058240" sldId="1347"/>
            <ac:spMk id="2" creationId="{764EB34D-2B1D-9658-2351-8697E4AAAC29}"/>
          </ac:spMkLst>
        </pc:spChg>
        <pc:spChg chg="del">
          <ac:chgData name="萩原 秀明" userId="d7792d1e3cc3d7af" providerId="LiveId" clId="{72734B5D-2C46-4365-83A0-7DB5FE8FB67B}" dt="2023-05-21T04:20:05.733" v="5805" actId="478"/>
          <ac:spMkLst>
            <pc:docMk/>
            <pc:sldMk cId="651058240" sldId="1347"/>
            <ac:spMk id="3" creationId="{7CEBBB03-5B56-09C0-2108-A78F68A770D3}"/>
          </ac:spMkLst>
        </pc:spChg>
        <pc:spChg chg="add mod">
          <ac:chgData name="萩原 秀明" userId="d7792d1e3cc3d7af" providerId="LiveId" clId="{72734B5D-2C46-4365-83A0-7DB5FE8FB67B}" dt="2023-05-21T04:20:41.822" v="5817" actId="20577"/>
          <ac:spMkLst>
            <pc:docMk/>
            <pc:sldMk cId="651058240" sldId="1347"/>
            <ac:spMk id="5" creationId="{623DB9B5-A702-0A1C-F903-580B10692E6A}"/>
          </ac:spMkLst>
        </pc:spChg>
        <pc:spChg chg="add mod">
          <ac:chgData name="萩原 秀明" userId="d7792d1e3cc3d7af" providerId="LiveId" clId="{72734B5D-2C46-4365-83A0-7DB5FE8FB67B}" dt="2023-05-21T04:22:27.050" v="5986" actId="14100"/>
          <ac:spMkLst>
            <pc:docMk/>
            <pc:sldMk cId="651058240" sldId="1347"/>
            <ac:spMk id="6" creationId="{FCF2B3A0-2D46-D749-EB6F-EA37AC1D7A18}"/>
          </ac:spMkLst>
        </pc:spChg>
        <pc:picChg chg="add del">
          <ac:chgData name="萩原 秀明" userId="d7792d1e3cc3d7af" providerId="LiveId" clId="{72734B5D-2C46-4365-83A0-7DB5FE8FB67B}" dt="2023-05-21T04:23:07.556" v="5988" actId="478"/>
          <ac:picMkLst>
            <pc:docMk/>
            <pc:sldMk cId="651058240" sldId="1347"/>
            <ac:picMk id="10" creationId="{09CFB7B5-3F4D-FCC7-44D4-86E8C8016751}"/>
          </ac:picMkLst>
        </pc:picChg>
        <pc:picChg chg="add mod">
          <ac:chgData name="萩原 秀明" userId="d7792d1e3cc3d7af" providerId="LiveId" clId="{72734B5D-2C46-4365-83A0-7DB5FE8FB67B}" dt="2023-05-21T04:23:25.506" v="5992" actId="692"/>
          <ac:picMkLst>
            <pc:docMk/>
            <pc:sldMk cId="651058240" sldId="1347"/>
            <ac:picMk id="12" creationId="{E18AAB64-690A-989A-323F-0C22894307F4}"/>
          </ac:picMkLst>
        </pc:picChg>
        <pc:cxnChg chg="add mod">
          <ac:chgData name="萩原 秀明" userId="d7792d1e3cc3d7af" providerId="LiveId" clId="{72734B5D-2C46-4365-83A0-7DB5FE8FB67B}" dt="2023-05-21T04:22:15.246" v="5970" actId="692"/>
          <ac:cxnSpMkLst>
            <pc:docMk/>
            <pc:sldMk cId="651058240" sldId="1347"/>
            <ac:cxnSpMk id="8" creationId="{4F469001-C623-2ED3-D238-DD5C13800C42}"/>
          </ac:cxnSpMkLst>
        </pc:cxnChg>
      </pc:sldChg>
      <pc:sldChg chg="addSp delSp modSp new mod">
        <pc:chgData name="萩原 秀明" userId="d7792d1e3cc3d7af" providerId="LiveId" clId="{72734B5D-2C46-4365-83A0-7DB5FE8FB67B}" dt="2023-05-21T04:30:44.364" v="6512" actId="20577"/>
        <pc:sldMkLst>
          <pc:docMk/>
          <pc:sldMk cId="413698502" sldId="1348"/>
        </pc:sldMkLst>
        <pc:spChg chg="mod">
          <ac:chgData name="萩原 秀明" userId="d7792d1e3cc3d7af" providerId="LiveId" clId="{72734B5D-2C46-4365-83A0-7DB5FE8FB67B}" dt="2023-05-21T04:24:42.674" v="5995"/>
          <ac:spMkLst>
            <pc:docMk/>
            <pc:sldMk cId="413698502" sldId="1348"/>
            <ac:spMk id="2" creationId="{55169E9B-FEFF-5F30-91FA-B7FCEB6A5C6E}"/>
          </ac:spMkLst>
        </pc:spChg>
        <pc:spChg chg="del">
          <ac:chgData name="萩原 秀明" userId="d7792d1e3cc3d7af" providerId="LiveId" clId="{72734B5D-2C46-4365-83A0-7DB5FE8FB67B}" dt="2023-05-21T04:24:56.302" v="6017" actId="478"/>
          <ac:spMkLst>
            <pc:docMk/>
            <pc:sldMk cId="413698502" sldId="1348"/>
            <ac:spMk id="3" creationId="{AE5C27BE-3C0E-0F41-C846-0F585E08CF7E}"/>
          </ac:spMkLst>
        </pc:spChg>
        <pc:spChg chg="add mod">
          <ac:chgData name="萩原 秀明" userId="d7792d1e3cc3d7af" providerId="LiveId" clId="{72734B5D-2C46-4365-83A0-7DB5FE8FB67B}" dt="2023-05-21T04:28:46.082" v="6232" actId="1035"/>
          <ac:spMkLst>
            <pc:docMk/>
            <pc:sldMk cId="413698502" sldId="1348"/>
            <ac:spMk id="6" creationId="{17CB3F43-E982-5842-63FB-99B69E1510B4}"/>
          </ac:spMkLst>
        </pc:spChg>
        <pc:spChg chg="add mod">
          <ac:chgData name="萩原 秀明" userId="d7792d1e3cc3d7af" providerId="LiveId" clId="{72734B5D-2C46-4365-83A0-7DB5FE8FB67B}" dt="2023-05-21T04:29:21.347" v="6241" actId="14100"/>
          <ac:spMkLst>
            <pc:docMk/>
            <pc:sldMk cId="413698502" sldId="1348"/>
            <ac:spMk id="11" creationId="{32A3F744-13F2-0556-D7E2-1D0AB5F94440}"/>
          </ac:spMkLst>
        </pc:spChg>
        <pc:spChg chg="add mod">
          <ac:chgData name="萩原 秀明" userId="d7792d1e3cc3d7af" providerId="LiveId" clId="{72734B5D-2C46-4365-83A0-7DB5FE8FB67B}" dt="2023-05-21T04:30:44.364" v="6512" actId="20577"/>
          <ac:spMkLst>
            <pc:docMk/>
            <pc:sldMk cId="413698502" sldId="1348"/>
            <ac:spMk id="12" creationId="{D0583A0D-1556-A215-E15C-FEEC6CFCD8E6}"/>
          </ac:spMkLst>
        </pc:spChg>
        <pc:picChg chg="add del">
          <ac:chgData name="萩原 秀明" userId="d7792d1e3cc3d7af" providerId="LiveId" clId="{72734B5D-2C46-4365-83A0-7DB5FE8FB67B}" dt="2023-05-21T04:28:49.958" v="6234" actId="478"/>
          <ac:picMkLst>
            <pc:docMk/>
            <pc:sldMk cId="413698502" sldId="1348"/>
            <ac:picMk id="8" creationId="{12C7249B-BE1E-E9C8-1A1B-55EEA723C39D}"/>
          </ac:picMkLst>
        </pc:picChg>
        <pc:picChg chg="add mod">
          <ac:chgData name="萩原 秀明" userId="d7792d1e3cc3d7af" providerId="LiveId" clId="{72734B5D-2C46-4365-83A0-7DB5FE8FB67B}" dt="2023-05-21T04:29:00.640" v="6238" actId="692"/>
          <ac:picMkLst>
            <pc:docMk/>
            <pc:sldMk cId="413698502" sldId="1348"/>
            <ac:picMk id="10" creationId="{A32E635A-3ABD-FB9B-D9A2-5A85AFC1794E}"/>
          </ac:picMkLst>
        </pc:picChg>
        <pc:cxnChg chg="add mod">
          <ac:chgData name="萩原 秀明" userId="d7792d1e3cc3d7af" providerId="LiveId" clId="{72734B5D-2C46-4365-83A0-7DB5FE8FB67B}" dt="2023-05-21T04:28:46.082" v="6232" actId="1035"/>
          <ac:cxnSpMkLst>
            <pc:docMk/>
            <pc:sldMk cId="413698502" sldId="1348"/>
            <ac:cxnSpMk id="5" creationId="{DD5FA4A6-DBB1-CA6E-0D56-2D565C37CD5E}"/>
          </ac:cxnSpMkLst>
        </pc:cxnChg>
      </pc:sldChg>
      <pc:sldChg chg="addSp delSp modSp new mod">
        <pc:chgData name="萩原 秀明" userId="d7792d1e3cc3d7af" providerId="LiveId" clId="{72734B5D-2C46-4365-83A0-7DB5FE8FB67B}" dt="2023-05-21T04:34:30.404" v="6582"/>
        <pc:sldMkLst>
          <pc:docMk/>
          <pc:sldMk cId="49629638" sldId="1349"/>
        </pc:sldMkLst>
        <pc:spChg chg="mod">
          <ac:chgData name="萩原 秀明" userId="d7792d1e3cc3d7af" providerId="LiveId" clId="{72734B5D-2C46-4365-83A0-7DB5FE8FB67B}" dt="2023-05-21T04:34:30.404" v="6582"/>
          <ac:spMkLst>
            <pc:docMk/>
            <pc:sldMk cId="49629638" sldId="1349"/>
            <ac:spMk id="2" creationId="{97CDCFB6-2500-8630-043C-654DFDE8F434}"/>
          </ac:spMkLst>
        </pc:spChg>
        <pc:spChg chg="del">
          <ac:chgData name="萩原 秀明" userId="d7792d1e3cc3d7af" providerId="LiveId" clId="{72734B5D-2C46-4365-83A0-7DB5FE8FB67B}" dt="2023-05-21T04:31:58.683" v="6515" actId="478"/>
          <ac:spMkLst>
            <pc:docMk/>
            <pc:sldMk cId="49629638" sldId="1349"/>
            <ac:spMk id="3" creationId="{431A7030-E181-5CB8-2361-8999858DD677}"/>
          </ac:spMkLst>
        </pc:spChg>
        <pc:spChg chg="del">
          <ac:chgData name="萩原 秀明" userId="d7792d1e3cc3d7af" providerId="LiveId" clId="{72734B5D-2C46-4365-83A0-7DB5FE8FB67B}" dt="2023-05-21T04:32:57.176" v="6573" actId="478"/>
          <ac:spMkLst>
            <pc:docMk/>
            <pc:sldMk cId="49629638" sldId="1349"/>
            <ac:spMk id="4" creationId="{5E206197-81C3-AA09-2AA2-8C1227FE685D}"/>
          </ac:spMkLst>
        </pc:spChg>
        <pc:spChg chg="add mod">
          <ac:chgData name="萩原 秀明" userId="d7792d1e3cc3d7af" providerId="LiveId" clId="{72734B5D-2C46-4365-83A0-7DB5FE8FB67B}" dt="2023-05-21T04:32:42.979" v="6572" actId="20577"/>
          <ac:spMkLst>
            <pc:docMk/>
            <pc:sldMk cId="49629638" sldId="1349"/>
            <ac:spMk id="6" creationId="{B241FCCB-9B2C-D61A-5BDC-68D0DCB39FA6}"/>
          </ac:spMkLst>
        </pc:spChg>
        <pc:picChg chg="add mod">
          <ac:chgData name="萩原 秀明" userId="d7792d1e3cc3d7af" providerId="LiveId" clId="{72734B5D-2C46-4365-83A0-7DB5FE8FB67B}" dt="2023-05-21T04:33:24.324" v="6576" actId="14100"/>
          <ac:picMkLst>
            <pc:docMk/>
            <pc:sldMk cId="49629638" sldId="1349"/>
            <ac:picMk id="8" creationId="{41D2773C-F58D-9D7C-EDF1-735C61769CC4}"/>
          </ac:picMkLst>
        </pc:picChg>
        <pc:cxnChg chg="add mod">
          <ac:chgData name="萩原 秀明" userId="d7792d1e3cc3d7af" providerId="LiveId" clId="{72734B5D-2C46-4365-83A0-7DB5FE8FB67B}" dt="2023-05-21T04:31:56.322" v="6514"/>
          <ac:cxnSpMkLst>
            <pc:docMk/>
            <pc:sldMk cId="49629638" sldId="1349"/>
            <ac:cxnSpMk id="5" creationId="{0AB6962C-AD38-E07D-2F16-4A6A487231C3}"/>
          </ac:cxnSpMkLst>
        </pc:cxnChg>
      </pc:sldChg>
      <pc:sldChg chg="addSp delSp modSp new mod">
        <pc:chgData name="萩原 秀明" userId="d7792d1e3cc3d7af" providerId="LiveId" clId="{72734B5D-2C46-4365-83A0-7DB5FE8FB67B}" dt="2023-05-21T04:34:39.611" v="6584" actId="478"/>
        <pc:sldMkLst>
          <pc:docMk/>
          <pc:sldMk cId="1539559202" sldId="1350"/>
        </pc:sldMkLst>
        <pc:spChg chg="mod">
          <ac:chgData name="萩原 秀明" userId="d7792d1e3cc3d7af" providerId="LiveId" clId="{72734B5D-2C46-4365-83A0-7DB5FE8FB67B}" dt="2023-05-21T04:34:33.135" v="6583"/>
          <ac:spMkLst>
            <pc:docMk/>
            <pc:sldMk cId="1539559202" sldId="1350"/>
            <ac:spMk id="2" creationId="{23843916-2525-351B-8032-F4ADC7E3EB0B}"/>
          </ac:spMkLst>
        </pc:spChg>
        <pc:spChg chg="del">
          <ac:chgData name="萩原 秀明" userId="d7792d1e3cc3d7af" providerId="LiveId" clId="{72734B5D-2C46-4365-83A0-7DB5FE8FB67B}" dt="2023-05-21T04:33:49.338" v="6578" actId="478"/>
          <ac:spMkLst>
            <pc:docMk/>
            <pc:sldMk cId="1539559202" sldId="1350"/>
            <ac:spMk id="3" creationId="{1D8913D6-A03C-E394-A37A-D956CFF2243F}"/>
          </ac:spMkLst>
        </pc:spChg>
        <pc:spChg chg="del">
          <ac:chgData name="萩原 秀明" userId="d7792d1e3cc3d7af" providerId="LiveId" clId="{72734B5D-2C46-4365-83A0-7DB5FE8FB67B}" dt="2023-05-21T04:34:39.611" v="6584" actId="478"/>
          <ac:spMkLst>
            <pc:docMk/>
            <pc:sldMk cId="1539559202" sldId="1350"/>
            <ac:spMk id="4" creationId="{53DCB3FB-644C-1864-DD94-9D6E314E3637}"/>
          </ac:spMkLst>
        </pc:spChg>
        <pc:picChg chg="add mod">
          <ac:chgData name="萩原 秀明" userId="d7792d1e3cc3d7af" providerId="LiveId" clId="{72734B5D-2C46-4365-83A0-7DB5FE8FB67B}" dt="2023-05-21T04:34:20.578" v="6581" actId="14100"/>
          <ac:picMkLst>
            <pc:docMk/>
            <pc:sldMk cId="1539559202" sldId="1350"/>
            <ac:picMk id="6" creationId="{2F6499E8-985B-6BB8-24FB-E729ECE2022C}"/>
          </ac:picMkLst>
        </pc:picChg>
      </pc:sldChg>
    </pc:docChg>
  </pc:docChgLst>
  <pc:docChgLst>
    <pc:chgData name="萩原 秀明" userId="d7792d1e3cc3d7af" providerId="LiveId" clId="{B5F44B74-18BD-442B-A916-A247E5C41F77}"/>
    <pc:docChg chg="undo custSel addSld delSld modSld sldOrd modSection">
      <pc:chgData name="萩原 秀明" userId="d7792d1e3cc3d7af" providerId="LiveId" clId="{B5F44B74-18BD-442B-A916-A247E5C41F77}" dt="2020-01-05T01:04:44.377" v="8528" actId="20577"/>
      <pc:docMkLst>
        <pc:docMk/>
      </pc:docMkLst>
      <pc:sldChg chg="addSp modSp modNotesTx">
        <pc:chgData name="萩原 秀明" userId="d7792d1e3cc3d7af" providerId="LiveId" clId="{B5F44B74-18BD-442B-A916-A247E5C41F77}" dt="2020-01-04T14:07:19.851" v="7634" actId="20577"/>
        <pc:sldMkLst>
          <pc:docMk/>
          <pc:sldMk cId="0" sldId="256"/>
        </pc:sldMkLst>
        <pc:spChg chg="mod">
          <ac:chgData name="萩原 秀明" userId="d7792d1e3cc3d7af" providerId="LiveId" clId="{B5F44B74-18BD-442B-A916-A247E5C41F77}" dt="2020-01-04T14:00:14.251" v="7625" actId="20577"/>
          <ac:spMkLst>
            <pc:docMk/>
            <pc:sldMk cId="0" sldId="256"/>
            <ac:spMk id="5" creationId="{00000000-0000-0000-0000-000000000000}"/>
          </ac:spMkLst>
        </pc:spChg>
        <pc:spChg chg="mod">
          <ac:chgData name="萩原 秀明" userId="d7792d1e3cc3d7af" providerId="LiveId" clId="{B5F44B74-18BD-442B-A916-A247E5C41F77}" dt="2020-01-04T11:46:45.455" v="110" actId="20577"/>
          <ac:spMkLst>
            <pc:docMk/>
            <pc:sldMk cId="0" sldId="256"/>
            <ac:spMk id="8" creationId="{ACE8E500-76DF-40EB-A6F5-3B642DA070AE}"/>
          </ac:spMkLst>
        </pc:spChg>
        <pc:picChg chg="add mod">
          <ac:chgData name="萩原 秀明" userId="d7792d1e3cc3d7af" providerId="LiveId" clId="{B5F44B74-18BD-442B-A916-A247E5C41F77}" dt="2020-01-04T11:47:24.766" v="118" actId="1076"/>
          <ac:picMkLst>
            <pc:docMk/>
            <pc:sldMk cId="0" sldId="256"/>
            <ac:picMk id="7" creationId="{45F3738E-0DC3-4CCC-9D56-4F21C6B11911}"/>
          </ac:picMkLst>
        </pc:picChg>
        <pc:picChg chg="add mod">
          <ac:chgData name="萩原 秀明" userId="d7792d1e3cc3d7af" providerId="LiveId" clId="{B5F44B74-18BD-442B-A916-A247E5C41F77}" dt="2020-01-04T11:47:50.167" v="122" actId="1076"/>
          <ac:picMkLst>
            <pc:docMk/>
            <pc:sldMk cId="0" sldId="256"/>
            <ac:picMk id="9" creationId="{C4CBFA4F-5B85-423D-A723-0C3F2EBAE301}"/>
          </ac:picMkLst>
        </pc:picChg>
        <pc:picChg chg="add">
          <ac:chgData name="萩原 秀明" userId="d7792d1e3cc3d7af" providerId="LiveId" clId="{B5F44B74-18BD-442B-A916-A247E5C41F77}" dt="2020-01-04T11:48:31.583" v="124"/>
          <ac:picMkLst>
            <pc:docMk/>
            <pc:sldMk cId="0" sldId="256"/>
            <ac:picMk id="10" creationId="{FF8B764B-EF81-4DDA-9410-E3C64627A425}"/>
          </ac:picMkLst>
        </pc:picChg>
        <pc:picChg chg="mod">
          <ac:chgData name="萩原 秀明" userId="d7792d1e3cc3d7af" providerId="LiveId" clId="{B5F44B74-18BD-442B-A916-A247E5C41F77}" dt="2020-01-04T11:48:00.955" v="123" actId="14100"/>
          <ac:picMkLst>
            <pc:docMk/>
            <pc:sldMk cId="0" sldId="256"/>
            <ac:picMk id="1032" creationId="{B9ADD98B-39B1-4AF5-9777-CC2CC55DAA4C}"/>
          </ac:picMkLst>
        </pc:picChg>
      </pc:sldChg>
      <pc:sldChg chg="addSp delSp modSp modNotesTx">
        <pc:chgData name="萩原 秀明" userId="d7792d1e3cc3d7af" providerId="LiveId" clId="{B5F44B74-18BD-442B-A916-A247E5C41F77}" dt="2020-01-04T14:25:41.436" v="7648" actId="6549"/>
        <pc:sldMkLst>
          <pc:docMk/>
          <pc:sldMk cId="2725111601" sldId="1244"/>
        </pc:sldMkLst>
        <pc:spChg chg="mod">
          <ac:chgData name="萩原 秀明" userId="d7792d1e3cc3d7af" providerId="LiveId" clId="{B5F44B74-18BD-442B-A916-A247E5C41F77}" dt="2020-01-04T13:55:54.817" v="7608" actId="20577"/>
          <ac:spMkLst>
            <pc:docMk/>
            <pc:sldMk cId="2725111601" sldId="1244"/>
            <ac:spMk id="5" creationId="{B75E07B4-F6A1-4979-8937-9E3EA5231737}"/>
          </ac:spMkLst>
        </pc:spChg>
        <pc:spChg chg="mod">
          <ac:chgData name="萩原 秀明" userId="d7792d1e3cc3d7af" providerId="LiveId" clId="{B5F44B74-18BD-442B-A916-A247E5C41F77}" dt="2020-01-04T13:56:01.908" v="7612" actId="20577"/>
          <ac:spMkLst>
            <pc:docMk/>
            <pc:sldMk cId="2725111601" sldId="1244"/>
            <ac:spMk id="16" creationId="{B5044E5C-5DDF-4DC9-8FD9-C155C3B1BBF3}"/>
          </ac:spMkLst>
        </pc:spChg>
        <pc:spChg chg="del mod">
          <ac:chgData name="萩原 秀明" userId="d7792d1e3cc3d7af" providerId="LiveId" clId="{B5F44B74-18BD-442B-A916-A247E5C41F77}" dt="2020-01-04T12:41:22.009" v="3511" actId="478"/>
          <ac:spMkLst>
            <pc:docMk/>
            <pc:sldMk cId="2725111601" sldId="1244"/>
            <ac:spMk id="29" creationId="{54911734-CDD8-45F0-A356-F05F63717E84}"/>
          </ac:spMkLst>
        </pc:spChg>
        <pc:spChg chg="mod">
          <ac:chgData name="萩原 秀明" userId="d7792d1e3cc3d7af" providerId="LiveId" clId="{B5F44B74-18BD-442B-A916-A247E5C41F77}" dt="2020-01-04T13:56:05.654" v="7614" actId="20577"/>
          <ac:spMkLst>
            <pc:docMk/>
            <pc:sldMk cId="2725111601" sldId="1244"/>
            <ac:spMk id="33" creationId="{5DF2D742-592E-48C9-965F-A0BF2FAF7423}"/>
          </ac:spMkLst>
        </pc:spChg>
        <pc:spChg chg="del">
          <ac:chgData name="萩原 秀明" userId="d7792d1e3cc3d7af" providerId="LiveId" clId="{B5F44B74-18BD-442B-A916-A247E5C41F77}" dt="2020-01-04T11:51:22.342" v="531" actId="478"/>
          <ac:spMkLst>
            <pc:docMk/>
            <pc:sldMk cId="2725111601" sldId="1244"/>
            <ac:spMk id="44" creationId="{A3372AAB-191E-4171-8B43-02F9CA9C6C9C}"/>
          </ac:spMkLst>
        </pc:spChg>
        <pc:spChg chg="mod">
          <ac:chgData name="萩原 秀明" userId="d7792d1e3cc3d7af" providerId="LiveId" clId="{B5F44B74-18BD-442B-A916-A247E5C41F77}" dt="2020-01-04T13:55:58.119" v="7610" actId="20577"/>
          <ac:spMkLst>
            <pc:docMk/>
            <pc:sldMk cId="2725111601" sldId="1244"/>
            <ac:spMk id="56" creationId="{3ACFD52A-FA84-4EE4-9426-96E8EC4E8EEE}"/>
          </ac:spMkLst>
        </pc:spChg>
        <pc:spChg chg="add mod">
          <ac:chgData name="萩原 秀明" userId="d7792d1e3cc3d7af" providerId="LiveId" clId="{B5F44B74-18BD-442B-A916-A247E5C41F77}" dt="2020-01-04T12:41:16.968" v="3510"/>
          <ac:spMkLst>
            <pc:docMk/>
            <pc:sldMk cId="2725111601" sldId="1244"/>
            <ac:spMk id="67" creationId="{5E1B6545-6CDF-4FD5-8ED5-A3E52574BDB2}"/>
          </ac:spMkLst>
        </pc:spChg>
        <pc:grpChg chg="del">
          <ac:chgData name="萩原 秀明" userId="d7792d1e3cc3d7af" providerId="LiveId" clId="{B5F44B74-18BD-442B-A916-A247E5C41F77}" dt="2020-01-04T11:51:22.342" v="531" actId="478"/>
          <ac:grpSpMkLst>
            <pc:docMk/>
            <pc:sldMk cId="2725111601" sldId="1244"/>
            <ac:grpSpMk id="45" creationId="{71EEF659-42B4-48C0-84D7-9322B834FD3E}"/>
          </ac:grpSpMkLst>
        </pc:grpChg>
        <pc:picChg chg="del mod">
          <ac:chgData name="萩原 秀明" userId="d7792d1e3cc3d7af" providerId="LiveId" clId="{B5F44B74-18BD-442B-A916-A247E5C41F77}" dt="2020-01-04T12:41:22.009" v="3511" actId="478"/>
          <ac:picMkLst>
            <pc:docMk/>
            <pc:sldMk cId="2725111601" sldId="1244"/>
            <ac:picMk id="32" creationId="{D84DE466-3F86-4A5F-AB71-275EBFC5778E}"/>
          </ac:picMkLst>
        </pc:picChg>
        <pc:picChg chg="add">
          <ac:chgData name="萩原 秀明" userId="d7792d1e3cc3d7af" providerId="LiveId" clId="{B5F44B74-18BD-442B-A916-A247E5C41F77}" dt="2020-01-04T12:41:00.110" v="3430"/>
          <ac:picMkLst>
            <pc:docMk/>
            <pc:sldMk cId="2725111601" sldId="1244"/>
            <ac:picMk id="68" creationId="{6E1DBC5B-886D-4B0B-89B2-ED6A98D858BD}"/>
          </ac:picMkLst>
        </pc:picChg>
      </pc:sldChg>
      <pc:sldChg chg="addSp delSp modSp add ord modNotesTx">
        <pc:chgData name="萩原 秀明" userId="d7792d1e3cc3d7af" providerId="LiveId" clId="{B5F44B74-18BD-442B-A916-A247E5C41F77}" dt="2020-01-04T13:55:06.900" v="7583" actId="20577"/>
        <pc:sldMkLst>
          <pc:docMk/>
          <pc:sldMk cId="2216688920" sldId="1245"/>
        </pc:sldMkLst>
        <pc:spChg chg="mod">
          <ac:chgData name="萩原 秀明" userId="d7792d1e3cc3d7af" providerId="LiveId" clId="{B5F44B74-18BD-442B-A916-A247E5C41F77}" dt="2020-01-04T11:52:32.340" v="601"/>
          <ac:spMkLst>
            <pc:docMk/>
            <pc:sldMk cId="2216688920" sldId="1245"/>
            <ac:spMk id="2" creationId="{FB195693-BE48-44FB-85BB-B6670CCEE9C6}"/>
          </ac:spMkLst>
        </pc:spChg>
        <pc:spChg chg="del">
          <ac:chgData name="萩原 秀明" userId="d7792d1e3cc3d7af" providerId="LiveId" clId="{B5F44B74-18BD-442B-A916-A247E5C41F77}" dt="2020-01-04T11:52:18.672" v="546" actId="478"/>
          <ac:spMkLst>
            <pc:docMk/>
            <pc:sldMk cId="2216688920" sldId="1245"/>
            <ac:spMk id="3" creationId="{A79E8DCA-5275-482F-B2AB-2EB4F006856C}"/>
          </ac:spMkLst>
        </pc:spChg>
        <pc:spChg chg="del">
          <ac:chgData name="萩原 秀明" userId="d7792d1e3cc3d7af" providerId="LiveId" clId="{B5F44B74-18BD-442B-A916-A247E5C41F77}" dt="2020-01-04T13:26:14.909" v="5697" actId="478"/>
          <ac:spMkLst>
            <pc:docMk/>
            <pc:sldMk cId="2216688920" sldId="1245"/>
            <ac:spMk id="4" creationId="{EC761598-8A8F-4B62-B10D-0C0EA0DE9D35}"/>
          </ac:spMkLst>
        </pc:spChg>
        <pc:spChg chg="add del mod">
          <ac:chgData name="萩原 秀明" userId="d7792d1e3cc3d7af" providerId="LiveId" clId="{B5F44B74-18BD-442B-A916-A247E5C41F77}" dt="2020-01-04T12:41:49.415" v="3567" actId="478"/>
          <ac:spMkLst>
            <pc:docMk/>
            <pc:sldMk cId="2216688920" sldId="1245"/>
            <ac:spMk id="5" creationId="{994B6BA2-3FB3-41E0-81B1-E3ECDB44CF56}"/>
          </ac:spMkLst>
        </pc:spChg>
        <pc:spChg chg="add mod">
          <ac:chgData name="萩原 秀明" userId="d7792d1e3cc3d7af" providerId="LiveId" clId="{B5F44B74-18BD-442B-A916-A247E5C41F77}" dt="2020-01-04T13:27:00.733" v="5718" actId="1037"/>
          <ac:spMkLst>
            <pc:docMk/>
            <pc:sldMk cId="2216688920" sldId="1245"/>
            <ac:spMk id="7" creationId="{B4108E34-8DD1-4CF6-A252-CF0712906F91}"/>
          </ac:spMkLst>
        </pc:spChg>
        <pc:spChg chg="add mod">
          <ac:chgData name="萩原 秀明" userId="d7792d1e3cc3d7af" providerId="LiveId" clId="{B5F44B74-18BD-442B-A916-A247E5C41F77}" dt="2020-01-04T13:55:06.900" v="7583" actId="20577"/>
          <ac:spMkLst>
            <pc:docMk/>
            <pc:sldMk cId="2216688920" sldId="1245"/>
            <ac:spMk id="18" creationId="{AD466F76-4609-496E-B1CF-680E89751B4C}"/>
          </ac:spMkLst>
        </pc:spChg>
        <pc:spChg chg="add mod">
          <ac:chgData name="萩原 秀明" userId="d7792d1e3cc3d7af" providerId="LiveId" clId="{B5F44B74-18BD-442B-A916-A247E5C41F77}" dt="2020-01-04T12:41:59.529" v="3623" actId="1035"/>
          <ac:spMkLst>
            <pc:docMk/>
            <pc:sldMk cId="2216688920" sldId="1245"/>
            <ac:spMk id="31" creationId="{FEB8FA18-7015-49DF-94F5-C7F4C89AF3EA}"/>
          </ac:spMkLst>
        </pc:spChg>
        <pc:grpChg chg="add mod">
          <ac:chgData name="萩原 秀明" userId="d7792d1e3cc3d7af" providerId="LiveId" clId="{B5F44B74-18BD-442B-A916-A247E5C41F77}" dt="2020-01-04T13:27:00.733" v="5718" actId="1037"/>
          <ac:grpSpMkLst>
            <pc:docMk/>
            <pc:sldMk cId="2216688920" sldId="1245"/>
            <ac:grpSpMk id="8" creationId="{447DB253-9E0E-4A67-A827-099FDE404625}"/>
          </ac:grpSpMkLst>
        </pc:grpChg>
        <pc:grpChg chg="mod">
          <ac:chgData name="萩原 秀明" userId="d7792d1e3cc3d7af" providerId="LiveId" clId="{B5F44B74-18BD-442B-A916-A247E5C41F77}" dt="2020-01-04T13:27:00.733" v="5718" actId="1037"/>
          <ac:grpSpMkLst>
            <pc:docMk/>
            <pc:sldMk cId="2216688920" sldId="1245"/>
            <ac:grpSpMk id="10" creationId="{84B6FA18-703D-40CC-8669-92A461DB287C}"/>
          </ac:grpSpMkLst>
        </pc:grpChg>
        <pc:grpChg chg="add mod">
          <ac:chgData name="萩原 秀明" userId="d7792d1e3cc3d7af" providerId="LiveId" clId="{B5F44B74-18BD-442B-A916-A247E5C41F77}" dt="2020-01-04T13:27:00.733" v="5718" actId="1037"/>
          <ac:grpSpMkLst>
            <pc:docMk/>
            <pc:sldMk cId="2216688920" sldId="1245"/>
            <ac:grpSpMk id="19" creationId="{E3DA63D5-BAB0-475C-929F-6EBB6B73A294}"/>
          </ac:grpSpMkLst>
        </pc:grpChg>
        <pc:grpChg chg="mod">
          <ac:chgData name="萩原 秀明" userId="d7792d1e3cc3d7af" providerId="LiveId" clId="{B5F44B74-18BD-442B-A916-A247E5C41F77}" dt="2020-01-04T13:27:00.733" v="5718" actId="1037"/>
          <ac:grpSpMkLst>
            <pc:docMk/>
            <pc:sldMk cId="2216688920" sldId="1245"/>
            <ac:grpSpMk id="21" creationId="{FE10D820-39FE-4E08-9A15-AAE8D511A4C9}"/>
          </ac:grpSpMkLst>
        </pc:grpChg>
        <pc:picChg chg="add del">
          <ac:chgData name="萩原 秀明" userId="d7792d1e3cc3d7af" providerId="LiveId" clId="{B5F44B74-18BD-442B-A916-A247E5C41F77}" dt="2020-01-04T12:41:49.415" v="3567" actId="478"/>
          <ac:picMkLst>
            <pc:docMk/>
            <pc:sldMk cId="2216688920" sldId="1245"/>
            <ac:picMk id="6" creationId="{14AA92EF-3C5A-4D28-A7F0-01FCDB1A0918}"/>
          </ac:picMkLst>
        </pc:picChg>
        <pc:picChg chg="add mod">
          <ac:chgData name="萩原 秀明" userId="d7792d1e3cc3d7af" providerId="LiveId" clId="{B5F44B74-18BD-442B-A916-A247E5C41F77}" dt="2020-01-04T12:02:11.731" v="1816" actId="1036"/>
          <ac:picMkLst>
            <pc:docMk/>
            <pc:sldMk cId="2216688920" sldId="1245"/>
            <ac:picMk id="29" creationId="{A6FE104E-0EE3-4E2C-9B01-A0DCF4644E95}"/>
          </ac:picMkLst>
        </pc:picChg>
        <pc:picChg chg="add mod">
          <ac:chgData name="萩原 秀明" userId="d7792d1e3cc3d7af" providerId="LiveId" clId="{B5F44B74-18BD-442B-A916-A247E5C41F77}" dt="2020-01-04T12:02:06.043" v="1810" actId="1036"/>
          <ac:picMkLst>
            <pc:docMk/>
            <pc:sldMk cId="2216688920" sldId="1245"/>
            <ac:picMk id="30" creationId="{A59EEDF9-7536-4A2D-9C85-B7CA98A8F2CD}"/>
          </ac:picMkLst>
        </pc:picChg>
        <pc:picChg chg="add mod">
          <ac:chgData name="萩原 秀明" userId="d7792d1e3cc3d7af" providerId="LiveId" clId="{B5F44B74-18BD-442B-A916-A247E5C41F77}" dt="2020-01-04T12:41:59.529" v="3623" actId="1035"/>
          <ac:picMkLst>
            <pc:docMk/>
            <pc:sldMk cId="2216688920" sldId="1245"/>
            <ac:picMk id="32" creationId="{1FF536C8-7C4A-4E83-8ECE-AAD9DA27E8F3}"/>
          </ac:picMkLst>
        </pc:picChg>
      </pc:sldChg>
      <pc:sldChg chg="addSp delSp modSp add modNotesTx">
        <pc:chgData name="萩原 秀明" userId="d7792d1e3cc3d7af" providerId="LiveId" clId="{B5F44B74-18BD-442B-A916-A247E5C41F77}" dt="2020-01-04T16:13:53.370" v="7983"/>
        <pc:sldMkLst>
          <pc:docMk/>
          <pc:sldMk cId="3686862294" sldId="1246"/>
        </pc:sldMkLst>
        <pc:spChg chg="mod">
          <ac:chgData name="萩原 秀明" userId="d7792d1e3cc3d7af" providerId="LiveId" clId="{B5F44B74-18BD-442B-A916-A247E5C41F77}" dt="2020-01-04T12:03:28.344" v="1968"/>
          <ac:spMkLst>
            <pc:docMk/>
            <pc:sldMk cId="3686862294" sldId="1246"/>
            <ac:spMk id="2" creationId="{66A82CF0-2DF7-4A57-B071-BA29749E6B0F}"/>
          </ac:spMkLst>
        </pc:spChg>
        <pc:spChg chg="del">
          <ac:chgData name="萩原 秀明" userId="d7792d1e3cc3d7af" providerId="LiveId" clId="{B5F44B74-18BD-442B-A916-A247E5C41F77}" dt="2020-01-04T12:02:51.117" v="1821" actId="478"/>
          <ac:spMkLst>
            <pc:docMk/>
            <pc:sldMk cId="3686862294" sldId="1246"/>
            <ac:spMk id="3" creationId="{4569D35B-6994-4FEE-B816-429FC8F74092}"/>
          </ac:spMkLst>
        </pc:spChg>
        <pc:spChg chg="del">
          <ac:chgData name="萩原 秀明" userId="d7792d1e3cc3d7af" providerId="LiveId" clId="{B5F44B74-18BD-442B-A916-A247E5C41F77}" dt="2020-01-04T12:07:17.920" v="2226" actId="478"/>
          <ac:spMkLst>
            <pc:docMk/>
            <pc:sldMk cId="3686862294" sldId="1246"/>
            <ac:spMk id="4" creationId="{6A039CF9-2891-4412-8219-98FA7549C976}"/>
          </ac:spMkLst>
        </pc:spChg>
        <pc:spChg chg="add del mod">
          <ac:chgData name="萩原 秀明" userId="d7792d1e3cc3d7af" providerId="LiveId" clId="{B5F44B74-18BD-442B-A916-A247E5C41F77}" dt="2020-01-04T12:42:44.246" v="3666" actId="478"/>
          <ac:spMkLst>
            <pc:docMk/>
            <pc:sldMk cId="3686862294" sldId="1246"/>
            <ac:spMk id="5" creationId="{6C787C9E-672D-4581-A6E4-6FDD927D5BE8}"/>
          </ac:spMkLst>
        </pc:spChg>
        <pc:spChg chg="add mod">
          <ac:chgData name="萩原 秀明" userId="d7792d1e3cc3d7af" providerId="LiveId" clId="{B5F44B74-18BD-442B-A916-A247E5C41F77}" dt="2020-01-04T13:02:27.530" v="4383"/>
          <ac:spMkLst>
            <pc:docMk/>
            <pc:sldMk cId="3686862294" sldId="1246"/>
            <ac:spMk id="7" creationId="{F0019ACF-D9C1-4E9F-8EFA-061EC8732C79}"/>
          </ac:spMkLst>
        </pc:spChg>
        <pc:spChg chg="add mod">
          <ac:chgData name="萩原 秀明" userId="d7792d1e3cc3d7af" providerId="LiveId" clId="{B5F44B74-18BD-442B-A916-A247E5C41F77}" dt="2020-01-04T16:13:47.172" v="7968"/>
          <ac:spMkLst>
            <pc:docMk/>
            <pc:sldMk cId="3686862294" sldId="1246"/>
            <ac:spMk id="18" creationId="{BC437467-43CB-4DC3-90A2-0F1D861B3DB5}"/>
          </ac:spMkLst>
        </pc:spChg>
        <pc:spChg chg="add mod">
          <ac:chgData name="萩原 秀明" userId="d7792d1e3cc3d7af" providerId="LiveId" clId="{B5F44B74-18BD-442B-A916-A247E5C41F77}" dt="2020-01-04T16:13:53.370" v="7983"/>
          <ac:spMkLst>
            <pc:docMk/>
            <pc:sldMk cId="3686862294" sldId="1246"/>
            <ac:spMk id="29" creationId="{B2864866-08E5-42A7-B593-5E1E6ECBF97F}"/>
          </ac:spMkLst>
        </pc:spChg>
        <pc:spChg chg="add del mod">
          <ac:chgData name="萩原 秀明" userId="d7792d1e3cc3d7af" providerId="LiveId" clId="{B5F44B74-18BD-442B-A916-A247E5C41F77}" dt="2020-01-04T12:38:20.743" v="3331" actId="478"/>
          <ac:spMkLst>
            <pc:docMk/>
            <pc:sldMk cId="3686862294" sldId="1246"/>
            <ac:spMk id="30" creationId="{347BA876-F6ED-4AAC-AE20-3ACACF8F4B46}"/>
          </ac:spMkLst>
        </pc:spChg>
        <pc:spChg chg="add del mod">
          <ac:chgData name="萩原 秀明" userId="d7792d1e3cc3d7af" providerId="LiveId" clId="{B5F44B74-18BD-442B-A916-A247E5C41F77}" dt="2020-01-04T12:38:28.767" v="3332" actId="478"/>
          <ac:spMkLst>
            <pc:docMk/>
            <pc:sldMk cId="3686862294" sldId="1246"/>
            <ac:spMk id="31" creationId="{854C9E15-692E-41A5-B8B5-E3B2D8169577}"/>
          </ac:spMkLst>
        </pc:spChg>
        <pc:spChg chg="add del mod">
          <ac:chgData name="萩原 秀明" userId="d7792d1e3cc3d7af" providerId="LiveId" clId="{B5F44B74-18BD-442B-A916-A247E5C41F77}" dt="2020-01-04T12:38:20.743" v="3331" actId="478"/>
          <ac:spMkLst>
            <pc:docMk/>
            <pc:sldMk cId="3686862294" sldId="1246"/>
            <ac:spMk id="32" creationId="{494BFA89-8079-4036-8D1B-E1A53B8CA092}"/>
          </ac:spMkLst>
        </pc:spChg>
        <pc:spChg chg="add mod">
          <ac:chgData name="萩原 秀明" userId="d7792d1e3cc3d7af" providerId="LiveId" clId="{B5F44B74-18BD-442B-A916-A247E5C41F77}" dt="2020-01-04T13:10:28.812" v="4605" actId="1035"/>
          <ac:spMkLst>
            <pc:docMk/>
            <pc:sldMk cId="3686862294" sldId="1246"/>
            <ac:spMk id="33" creationId="{BA3AB694-3F27-4EBD-A035-81B667FF046D}"/>
          </ac:spMkLst>
        </pc:spChg>
        <pc:spChg chg="add mod">
          <ac:chgData name="萩原 秀明" userId="d7792d1e3cc3d7af" providerId="LiveId" clId="{B5F44B74-18BD-442B-A916-A247E5C41F77}" dt="2020-01-04T13:00:20.446" v="4040" actId="20577"/>
          <ac:spMkLst>
            <pc:docMk/>
            <pc:sldMk cId="3686862294" sldId="1246"/>
            <ac:spMk id="34" creationId="{2936797C-5C6D-4006-8F74-0C69DE74024E}"/>
          </ac:spMkLst>
        </pc:spChg>
        <pc:spChg chg="add mod">
          <ac:chgData name="萩原 秀明" userId="d7792d1e3cc3d7af" providerId="LiveId" clId="{B5F44B74-18BD-442B-A916-A247E5C41F77}" dt="2020-01-04T13:12:57.322" v="5075" actId="1035"/>
          <ac:spMkLst>
            <pc:docMk/>
            <pc:sldMk cId="3686862294" sldId="1246"/>
            <ac:spMk id="36" creationId="{96E1B416-71C8-43E4-8E91-928B6F1CBD46}"/>
          </ac:spMkLst>
        </pc:spChg>
        <pc:spChg chg="add mod">
          <ac:chgData name="萩原 秀明" userId="d7792d1e3cc3d7af" providerId="LiveId" clId="{B5F44B74-18BD-442B-A916-A247E5C41F77}" dt="2020-01-04T13:03:30.278" v="4478" actId="20577"/>
          <ac:spMkLst>
            <pc:docMk/>
            <pc:sldMk cId="3686862294" sldId="1246"/>
            <ac:spMk id="47" creationId="{243BF08A-43DD-468E-9F1A-E4D76BA9BAFA}"/>
          </ac:spMkLst>
        </pc:spChg>
        <pc:grpChg chg="add mod">
          <ac:chgData name="萩原 秀明" userId="d7792d1e3cc3d7af" providerId="LiveId" clId="{B5F44B74-18BD-442B-A916-A247E5C41F77}" dt="2020-01-04T12:12:05.811" v="2615" actId="1035"/>
          <ac:grpSpMkLst>
            <pc:docMk/>
            <pc:sldMk cId="3686862294" sldId="1246"/>
            <ac:grpSpMk id="8" creationId="{25430482-23CA-47A6-BADE-A5327E2D44A8}"/>
          </ac:grpSpMkLst>
        </pc:grpChg>
        <pc:grpChg chg="mod">
          <ac:chgData name="萩原 秀明" userId="d7792d1e3cc3d7af" providerId="LiveId" clId="{B5F44B74-18BD-442B-A916-A247E5C41F77}" dt="2020-01-04T12:12:05.811" v="2615" actId="1035"/>
          <ac:grpSpMkLst>
            <pc:docMk/>
            <pc:sldMk cId="3686862294" sldId="1246"/>
            <ac:grpSpMk id="10" creationId="{F44F23BE-11C5-4BEF-9F57-B62766CBE8B5}"/>
          </ac:grpSpMkLst>
        </pc:grpChg>
        <pc:grpChg chg="add mod">
          <ac:chgData name="萩原 秀明" userId="d7792d1e3cc3d7af" providerId="LiveId" clId="{B5F44B74-18BD-442B-A916-A247E5C41F77}" dt="2020-01-04T13:10:28.812" v="4605" actId="1035"/>
          <ac:grpSpMkLst>
            <pc:docMk/>
            <pc:sldMk cId="3686862294" sldId="1246"/>
            <ac:grpSpMk id="19" creationId="{EA4B7402-48AE-4783-81A0-F2D5A5830020}"/>
          </ac:grpSpMkLst>
        </pc:grpChg>
        <pc:grpChg chg="mod">
          <ac:chgData name="萩原 秀明" userId="d7792d1e3cc3d7af" providerId="LiveId" clId="{B5F44B74-18BD-442B-A916-A247E5C41F77}" dt="2020-01-04T13:10:28.812" v="4605" actId="1035"/>
          <ac:grpSpMkLst>
            <pc:docMk/>
            <pc:sldMk cId="3686862294" sldId="1246"/>
            <ac:grpSpMk id="21" creationId="{06DEF3F2-3BD3-41C8-8197-F566CE3078E6}"/>
          </ac:grpSpMkLst>
        </pc:grpChg>
        <pc:grpChg chg="add mod">
          <ac:chgData name="萩原 秀明" userId="d7792d1e3cc3d7af" providerId="LiveId" clId="{B5F44B74-18BD-442B-A916-A247E5C41F77}" dt="2020-01-04T13:12:57.322" v="5075" actId="1035"/>
          <ac:grpSpMkLst>
            <pc:docMk/>
            <pc:sldMk cId="3686862294" sldId="1246"/>
            <ac:grpSpMk id="37" creationId="{62032C5E-0A72-42EA-8D0B-12E7B652C76B}"/>
          </ac:grpSpMkLst>
        </pc:grpChg>
        <pc:grpChg chg="mod">
          <ac:chgData name="萩原 秀明" userId="d7792d1e3cc3d7af" providerId="LiveId" clId="{B5F44B74-18BD-442B-A916-A247E5C41F77}" dt="2020-01-04T13:12:57.322" v="5075" actId="1035"/>
          <ac:grpSpMkLst>
            <pc:docMk/>
            <pc:sldMk cId="3686862294" sldId="1246"/>
            <ac:grpSpMk id="39" creationId="{8D34EF52-84B9-4402-9E4C-502168FF0F67}"/>
          </ac:grpSpMkLst>
        </pc:grpChg>
        <pc:picChg chg="add del mod">
          <ac:chgData name="萩原 秀明" userId="d7792d1e3cc3d7af" providerId="LiveId" clId="{B5F44B74-18BD-442B-A916-A247E5C41F77}" dt="2020-01-04T12:42:44.246" v="3666" actId="478"/>
          <ac:picMkLst>
            <pc:docMk/>
            <pc:sldMk cId="3686862294" sldId="1246"/>
            <ac:picMk id="6" creationId="{86EB6BBA-A552-4EC0-891C-51781B87CFB2}"/>
          </ac:picMkLst>
        </pc:picChg>
        <pc:picChg chg="add">
          <ac:chgData name="萩原 秀明" userId="d7792d1e3cc3d7af" providerId="LiveId" clId="{B5F44B74-18BD-442B-A916-A247E5C41F77}" dt="2020-01-04T12:42:23.537" v="3625"/>
          <ac:picMkLst>
            <pc:docMk/>
            <pc:sldMk cId="3686862294" sldId="1246"/>
            <ac:picMk id="35" creationId="{EB2AA6AC-E211-4846-849A-6E7240B8B622}"/>
          </ac:picMkLst>
        </pc:picChg>
      </pc:sldChg>
      <pc:sldChg chg="addSp delSp modSp add modNotesTx">
        <pc:chgData name="萩原 秀明" userId="d7792d1e3cc3d7af" providerId="LiveId" clId="{B5F44B74-18BD-442B-A916-A247E5C41F77}" dt="2020-01-04T14:28:08.920" v="7655" actId="20577"/>
        <pc:sldMkLst>
          <pc:docMk/>
          <pc:sldMk cId="804359691" sldId="1247"/>
        </pc:sldMkLst>
        <pc:spChg chg="mod">
          <ac:chgData name="萩原 秀明" userId="d7792d1e3cc3d7af" providerId="LiveId" clId="{B5F44B74-18BD-442B-A916-A247E5C41F77}" dt="2020-01-04T12:21:50.430" v="2994"/>
          <ac:spMkLst>
            <pc:docMk/>
            <pc:sldMk cId="804359691" sldId="1247"/>
            <ac:spMk id="2" creationId="{87CB8E6A-B88C-44D0-996B-1DDB43D061B9}"/>
          </ac:spMkLst>
        </pc:spChg>
        <pc:spChg chg="del">
          <ac:chgData name="萩原 秀明" userId="d7792d1e3cc3d7af" providerId="LiveId" clId="{B5F44B74-18BD-442B-A916-A247E5C41F77}" dt="2020-01-04T12:21:56.249" v="2995" actId="478"/>
          <ac:spMkLst>
            <pc:docMk/>
            <pc:sldMk cId="804359691" sldId="1247"/>
            <ac:spMk id="3" creationId="{961DE987-873B-4518-B1D3-07E209616563}"/>
          </ac:spMkLst>
        </pc:spChg>
        <pc:spChg chg="del">
          <ac:chgData name="萩原 秀明" userId="d7792d1e3cc3d7af" providerId="LiveId" clId="{B5F44B74-18BD-442B-A916-A247E5C41F77}" dt="2020-01-04T13:26:07.279" v="5696" actId="478"/>
          <ac:spMkLst>
            <pc:docMk/>
            <pc:sldMk cId="804359691" sldId="1247"/>
            <ac:spMk id="4" creationId="{A464D5AA-7607-45B5-9E8D-5A63FCEBC635}"/>
          </ac:spMkLst>
        </pc:spChg>
        <pc:spChg chg="add del mod">
          <ac:chgData name="萩原 秀明" userId="d7792d1e3cc3d7af" providerId="LiveId" clId="{B5F44B74-18BD-442B-A916-A247E5C41F77}" dt="2020-01-04T12:31:22.889" v="3087" actId="478"/>
          <ac:spMkLst>
            <pc:docMk/>
            <pc:sldMk cId="804359691" sldId="1247"/>
            <ac:spMk id="5" creationId="{B16A57FB-9E4C-48FE-A258-F6E700E60097}"/>
          </ac:spMkLst>
        </pc:spChg>
        <pc:spChg chg="add mod">
          <ac:chgData name="萩原 秀明" userId="d7792d1e3cc3d7af" providerId="LiveId" clId="{B5F44B74-18BD-442B-A916-A247E5C41F77}" dt="2020-01-04T12:34:34.042" v="3277" actId="1035"/>
          <ac:spMkLst>
            <pc:docMk/>
            <pc:sldMk cId="804359691" sldId="1247"/>
            <ac:spMk id="7" creationId="{0CD1E06C-F20E-4BCC-8276-697A095979F7}"/>
          </ac:spMkLst>
        </pc:spChg>
        <pc:spChg chg="add mod">
          <ac:chgData name="萩原 秀明" userId="d7792d1e3cc3d7af" providerId="LiveId" clId="{B5F44B74-18BD-442B-A916-A247E5C41F77}" dt="2020-01-04T12:32:20.258" v="3228"/>
          <ac:spMkLst>
            <pc:docMk/>
            <pc:sldMk cId="804359691" sldId="1247"/>
            <ac:spMk id="8" creationId="{C9FBBD83-A176-46C3-940A-8F6457BE16BB}"/>
          </ac:spMkLst>
        </pc:spChg>
        <pc:spChg chg="add mod">
          <ac:chgData name="萩原 秀明" userId="d7792d1e3cc3d7af" providerId="LiveId" clId="{B5F44B74-18BD-442B-A916-A247E5C41F77}" dt="2020-01-04T12:40:30.909" v="3428"/>
          <ac:spMkLst>
            <pc:docMk/>
            <pc:sldMk cId="804359691" sldId="1247"/>
            <ac:spMk id="9" creationId="{A9817230-60B2-4587-80AE-F7D7E7CCF50A}"/>
          </ac:spMkLst>
        </pc:spChg>
        <pc:spChg chg="add mod">
          <ac:chgData name="萩原 秀明" userId="d7792d1e3cc3d7af" providerId="LiveId" clId="{B5F44B74-18BD-442B-A916-A247E5C41F77}" dt="2020-01-04T12:33:06.678" v="3238" actId="14100"/>
          <ac:spMkLst>
            <pc:docMk/>
            <pc:sldMk cId="804359691" sldId="1247"/>
            <ac:spMk id="11" creationId="{70679FFF-BD18-4215-BE0D-C9C2F3EFF607}"/>
          </ac:spMkLst>
        </pc:spChg>
        <pc:spChg chg="add mod">
          <ac:chgData name="萩原 秀明" userId="d7792d1e3cc3d7af" providerId="LiveId" clId="{B5F44B74-18BD-442B-A916-A247E5C41F77}" dt="2020-01-04T12:34:09.680" v="3255"/>
          <ac:spMkLst>
            <pc:docMk/>
            <pc:sldMk cId="804359691" sldId="1247"/>
            <ac:spMk id="12" creationId="{37794C6D-6881-41A3-BBFA-55E21FB70429}"/>
          </ac:spMkLst>
        </pc:spChg>
        <pc:picChg chg="add mod ord">
          <ac:chgData name="萩原 秀明" userId="d7792d1e3cc3d7af" providerId="LiveId" clId="{B5F44B74-18BD-442B-A916-A247E5C41F77}" dt="2020-01-04T12:31:30.475" v="3121" actId="1036"/>
          <ac:picMkLst>
            <pc:docMk/>
            <pc:sldMk cId="804359691" sldId="1247"/>
            <ac:picMk id="6" creationId="{17D96DFE-C673-4251-9878-25065289A09D}"/>
          </ac:picMkLst>
        </pc:picChg>
        <pc:picChg chg="add del mod">
          <ac:chgData name="萩原 秀明" userId="d7792d1e3cc3d7af" providerId="LiveId" clId="{B5F44B74-18BD-442B-A916-A247E5C41F77}" dt="2020-01-04T12:30:50.929" v="3045" actId="478"/>
          <ac:picMkLst>
            <pc:docMk/>
            <pc:sldMk cId="804359691" sldId="1247"/>
            <ac:picMk id="10" creationId="{8368DA3B-C7E7-4D7F-8B22-8BA8E5813066}"/>
          </ac:picMkLst>
        </pc:picChg>
      </pc:sldChg>
      <pc:sldChg chg="addSp delSp modSp add modNotesTx">
        <pc:chgData name="萩原 秀明" userId="d7792d1e3cc3d7af" providerId="LiveId" clId="{B5F44B74-18BD-442B-A916-A247E5C41F77}" dt="2020-01-05T01:04:44.377" v="8528" actId="20577"/>
        <pc:sldMkLst>
          <pc:docMk/>
          <pc:sldMk cId="2797693938" sldId="1248"/>
        </pc:sldMkLst>
        <pc:spChg chg="mod">
          <ac:chgData name="萩原 秀明" userId="d7792d1e3cc3d7af" providerId="LiveId" clId="{B5F44B74-18BD-442B-A916-A247E5C41F77}" dt="2020-01-05T00:49:02.874" v="8102" actId="20577"/>
          <ac:spMkLst>
            <pc:docMk/>
            <pc:sldMk cId="2797693938" sldId="1248"/>
            <ac:spMk id="2" creationId="{458D9922-521B-402B-A00A-1632C0B00F65}"/>
          </ac:spMkLst>
        </pc:spChg>
        <pc:spChg chg="del">
          <ac:chgData name="萩原 秀明" userId="d7792d1e3cc3d7af" providerId="LiveId" clId="{B5F44B74-18BD-442B-A916-A247E5C41F77}" dt="2020-01-04T13:18:33.650" v="5278" actId="478"/>
          <ac:spMkLst>
            <pc:docMk/>
            <pc:sldMk cId="2797693938" sldId="1248"/>
            <ac:spMk id="3" creationId="{57FC6DC7-C668-4431-892B-91A4F0123215}"/>
          </ac:spMkLst>
        </pc:spChg>
        <pc:spChg chg="del">
          <ac:chgData name="萩原 秀明" userId="d7792d1e3cc3d7af" providerId="LiveId" clId="{B5F44B74-18BD-442B-A916-A247E5C41F77}" dt="2020-01-04T13:25:57.152" v="5695" actId="478"/>
          <ac:spMkLst>
            <pc:docMk/>
            <pc:sldMk cId="2797693938" sldId="1248"/>
            <ac:spMk id="4" creationId="{06894D9B-1F5C-496B-BDCB-4D7CE9B0174F}"/>
          </ac:spMkLst>
        </pc:spChg>
        <pc:spChg chg="add mod">
          <ac:chgData name="萩原 秀明" userId="d7792d1e3cc3d7af" providerId="LiveId" clId="{B5F44B74-18BD-442B-A916-A247E5C41F77}" dt="2020-01-05T00:49:22.934" v="8156" actId="20577"/>
          <ac:spMkLst>
            <pc:docMk/>
            <pc:sldMk cId="2797693938" sldId="1248"/>
            <ac:spMk id="5" creationId="{6518587D-4ADE-43B6-B1D1-935A6F0C1EBB}"/>
          </ac:spMkLst>
        </pc:spChg>
        <pc:spChg chg="add mod">
          <ac:chgData name="萩原 秀明" userId="d7792d1e3cc3d7af" providerId="LiveId" clId="{B5F44B74-18BD-442B-A916-A247E5C41F77}" dt="2020-01-05T00:51:16.510" v="8335"/>
          <ac:spMkLst>
            <pc:docMk/>
            <pc:sldMk cId="2797693938" sldId="1248"/>
            <ac:spMk id="7" creationId="{4DA2CEEA-A91C-413D-9ACB-2D5A4AB253E5}"/>
          </ac:spMkLst>
        </pc:spChg>
        <pc:picChg chg="add">
          <ac:chgData name="萩原 秀明" userId="d7792d1e3cc3d7af" providerId="LiveId" clId="{B5F44B74-18BD-442B-A916-A247E5C41F77}" dt="2020-01-04T13:18:30.602" v="5277"/>
          <ac:picMkLst>
            <pc:docMk/>
            <pc:sldMk cId="2797693938" sldId="1248"/>
            <ac:picMk id="6" creationId="{8435F013-FCC6-4D1B-A584-6BA3A9169245}"/>
          </ac:picMkLst>
        </pc:picChg>
      </pc:sldChg>
      <pc:sldChg chg="add del">
        <pc:chgData name="萩原 秀明" userId="d7792d1e3cc3d7af" providerId="LiveId" clId="{B5F44B74-18BD-442B-A916-A247E5C41F77}" dt="2020-01-04T12:43:04.170" v="3667" actId="47"/>
        <pc:sldMkLst>
          <pc:docMk/>
          <pc:sldMk cId="3261566255" sldId="1248"/>
        </pc:sldMkLst>
      </pc:sldChg>
    </pc:docChg>
  </pc:docChgLst>
  <pc:docChgLst>
    <pc:chgData name="萩原 秀明" userId="d7792d1e3cc3d7af" providerId="LiveId" clId="{757CE319-1734-4F38-9C11-4E206F3E0D86}"/>
    <pc:docChg chg="undo custSel addSld modSld">
      <pc:chgData name="萩原 秀明" userId="d7792d1e3cc3d7af" providerId="LiveId" clId="{757CE319-1734-4F38-9C11-4E206F3E0D86}" dt="2023-03-21T08:13:34.356" v="1816" actId="478"/>
      <pc:docMkLst>
        <pc:docMk/>
      </pc:docMkLst>
      <pc:sldChg chg="modSp mod">
        <pc:chgData name="萩原 秀明" userId="d7792d1e3cc3d7af" providerId="LiveId" clId="{757CE319-1734-4F38-9C11-4E206F3E0D86}" dt="2023-03-21T04:05:51.545" v="56" actId="20577"/>
        <pc:sldMkLst>
          <pc:docMk/>
          <pc:sldMk cId="0" sldId="256"/>
        </pc:sldMkLst>
        <pc:spChg chg="mod">
          <ac:chgData name="萩原 秀明" userId="d7792d1e3cc3d7af" providerId="LiveId" clId="{757CE319-1734-4F38-9C11-4E206F3E0D86}" dt="2023-03-21T04:05:51.545" v="56" actId="20577"/>
          <ac:spMkLst>
            <pc:docMk/>
            <pc:sldMk cId="0" sldId="256"/>
            <ac:spMk id="5" creationId="{00000000-0000-0000-0000-000000000000}"/>
          </ac:spMkLst>
        </pc:spChg>
        <pc:spChg chg="mod">
          <ac:chgData name="萩原 秀明" userId="d7792d1e3cc3d7af" providerId="LiveId" clId="{757CE319-1734-4F38-9C11-4E206F3E0D86}" dt="2023-03-21T04:05:41.582" v="1" actId="20577"/>
          <ac:spMkLst>
            <pc:docMk/>
            <pc:sldMk cId="0" sldId="256"/>
            <ac:spMk id="8" creationId="{ACE8E500-76DF-40EB-A6F5-3B642DA070AE}"/>
          </ac:spMkLst>
        </pc:spChg>
      </pc:sldChg>
      <pc:sldChg chg="addSp delSp modSp mod">
        <pc:chgData name="萩原 秀明" userId="d7792d1e3cc3d7af" providerId="LiveId" clId="{757CE319-1734-4F38-9C11-4E206F3E0D86}" dt="2023-03-21T04:15:19.884" v="287" actId="1035"/>
        <pc:sldMkLst>
          <pc:docMk/>
          <pc:sldMk cId="2216688920" sldId="1245"/>
        </pc:sldMkLst>
        <pc:spChg chg="add mod">
          <ac:chgData name="萩原 秀明" userId="d7792d1e3cc3d7af" providerId="LiveId" clId="{757CE319-1734-4F38-9C11-4E206F3E0D86}" dt="2023-03-21T04:08:40.783" v="276" actId="692"/>
          <ac:spMkLst>
            <pc:docMk/>
            <pc:sldMk cId="2216688920" sldId="1245"/>
            <ac:spMk id="5" creationId="{F0707405-4F67-C142-0F92-70BD32FB6998}"/>
          </ac:spMkLst>
        </pc:spChg>
        <pc:spChg chg="mod">
          <ac:chgData name="萩原 秀明" userId="d7792d1e3cc3d7af" providerId="LiveId" clId="{757CE319-1734-4F38-9C11-4E206F3E0D86}" dt="2023-03-21T04:15:12.660" v="281" actId="1035"/>
          <ac:spMkLst>
            <pc:docMk/>
            <pc:sldMk cId="2216688920" sldId="1245"/>
            <ac:spMk id="31" creationId="{FEB8FA18-7015-49DF-94F5-C7F4C89AF3EA}"/>
          </ac:spMkLst>
        </pc:spChg>
        <pc:spChg chg="add del mod">
          <ac:chgData name="萩原 秀明" userId="d7792d1e3cc3d7af" providerId="LiveId" clId="{757CE319-1734-4F38-9C11-4E206F3E0D86}" dt="2023-03-21T04:15:19.884" v="287" actId="1035"/>
          <ac:spMkLst>
            <pc:docMk/>
            <pc:sldMk cId="2216688920" sldId="1245"/>
            <ac:spMk id="34" creationId="{036B81D3-62D0-4CF7-9A62-4B93141D8342}"/>
          </ac:spMkLst>
        </pc:spChg>
        <pc:picChg chg="add mod">
          <ac:chgData name="萩原 秀明" userId="d7792d1e3cc3d7af" providerId="LiveId" clId="{757CE319-1734-4F38-9C11-4E206F3E0D86}" dt="2023-03-21T04:07:50.125" v="269" actId="1076"/>
          <ac:picMkLst>
            <pc:docMk/>
            <pc:sldMk cId="2216688920" sldId="1245"/>
            <ac:picMk id="4" creationId="{E81C8970-BECB-30DF-16A0-9AE8DEC5A945}"/>
          </ac:picMkLst>
        </pc:picChg>
        <pc:picChg chg="mod">
          <ac:chgData name="萩原 秀明" userId="d7792d1e3cc3d7af" providerId="LiveId" clId="{757CE319-1734-4F38-9C11-4E206F3E0D86}" dt="2023-03-21T04:15:12.660" v="281" actId="1035"/>
          <ac:picMkLst>
            <pc:docMk/>
            <pc:sldMk cId="2216688920" sldId="1245"/>
            <ac:picMk id="32" creationId="{1FF536C8-7C4A-4E83-8ECE-AAD9DA27E8F3}"/>
          </ac:picMkLst>
        </pc:picChg>
      </pc:sldChg>
      <pc:sldChg chg="addSp delSp modSp mod">
        <pc:chgData name="萩原 秀明" userId="d7792d1e3cc3d7af" providerId="LiveId" clId="{757CE319-1734-4F38-9C11-4E206F3E0D86}" dt="2023-03-21T04:41:58.548" v="916" actId="14100"/>
        <pc:sldMkLst>
          <pc:docMk/>
          <pc:sldMk cId="2390924066" sldId="1265"/>
        </pc:sldMkLst>
        <pc:spChg chg="mod">
          <ac:chgData name="萩原 秀明" userId="d7792d1e3cc3d7af" providerId="LiveId" clId="{757CE319-1734-4F38-9C11-4E206F3E0D86}" dt="2023-03-21T04:15:38.747" v="322" actId="20577"/>
          <ac:spMkLst>
            <pc:docMk/>
            <pc:sldMk cId="2390924066" sldId="1265"/>
            <ac:spMk id="2" creationId="{15091307-D6FC-63CB-91EC-13B66CEF456C}"/>
          </ac:spMkLst>
        </pc:spChg>
        <pc:spChg chg="del mod">
          <ac:chgData name="萩原 秀明" userId="d7792d1e3cc3d7af" providerId="LiveId" clId="{757CE319-1734-4F38-9C11-4E206F3E0D86}" dt="2023-03-21T04:19:34.847" v="360" actId="21"/>
          <ac:spMkLst>
            <pc:docMk/>
            <pc:sldMk cId="2390924066" sldId="1265"/>
            <ac:spMk id="5" creationId="{E435EE6B-4925-5A01-B32A-5889FC2DAF26}"/>
          </ac:spMkLst>
        </pc:spChg>
        <pc:spChg chg="add mod ord">
          <ac:chgData name="萩原 秀明" userId="d7792d1e3cc3d7af" providerId="LiveId" clId="{757CE319-1734-4F38-9C11-4E206F3E0D86}" dt="2023-03-21T04:29:19.271" v="503" actId="167"/>
          <ac:spMkLst>
            <pc:docMk/>
            <pc:sldMk cId="2390924066" sldId="1265"/>
            <ac:spMk id="10" creationId="{23B0BA83-F8D9-48AD-131B-69DED862CE6D}"/>
          </ac:spMkLst>
        </pc:spChg>
        <pc:spChg chg="add mod">
          <ac:chgData name="萩原 秀明" userId="d7792d1e3cc3d7af" providerId="LiveId" clId="{757CE319-1734-4F38-9C11-4E206F3E0D86}" dt="2023-03-21T04:34:13.071" v="520" actId="692"/>
          <ac:spMkLst>
            <pc:docMk/>
            <pc:sldMk cId="2390924066" sldId="1265"/>
            <ac:spMk id="16" creationId="{A33BA1E7-D7C8-022F-F774-51DECF588EE5}"/>
          </ac:spMkLst>
        </pc:spChg>
        <pc:spChg chg="add mod">
          <ac:chgData name="萩原 秀明" userId="d7792d1e3cc3d7af" providerId="LiveId" clId="{757CE319-1734-4F38-9C11-4E206F3E0D86}" dt="2023-03-21T04:35:35.517" v="568" actId="1036"/>
          <ac:spMkLst>
            <pc:docMk/>
            <pc:sldMk cId="2390924066" sldId="1265"/>
            <ac:spMk id="17" creationId="{D1862D3A-FC98-9750-593F-D24FDF95C090}"/>
          </ac:spMkLst>
        </pc:spChg>
        <pc:spChg chg="add mod">
          <ac:chgData name="萩原 秀明" userId="d7792d1e3cc3d7af" providerId="LiveId" clId="{757CE319-1734-4F38-9C11-4E206F3E0D86}" dt="2023-03-21T04:36:53.926" v="604" actId="947"/>
          <ac:spMkLst>
            <pc:docMk/>
            <pc:sldMk cId="2390924066" sldId="1265"/>
            <ac:spMk id="18" creationId="{44911DA7-ADA9-EE0E-1022-C722F3937F21}"/>
          </ac:spMkLst>
        </pc:spChg>
        <pc:spChg chg="add mod">
          <ac:chgData name="萩原 秀明" userId="d7792d1e3cc3d7af" providerId="LiveId" clId="{757CE319-1734-4F38-9C11-4E206F3E0D86}" dt="2023-03-21T04:41:58.548" v="916" actId="14100"/>
          <ac:spMkLst>
            <pc:docMk/>
            <pc:sldMk cId="2390924066" sldId="1265"/>
            <ac:spMk id="19" creationId="{8C84C233-27EE-0E91-DA75-457D36E2784B}"/>
          </ac:spMkLst>
        </pc:spChg>
        <pc:picChg chg="add del mod ord">
          <ac:chgData name="萩原 秀明" userId="d7792d1e3cc3d7af" providerId="LiveId" clId="{757CE319-1734-4F38-9C11-4E206F3E0D86}" dt="2023-03-21T04:29:00.257" v="498" actId="478"/>
          <ac:picMkLst>
            <pc:docMk/>
            <pc:sldMk cId="2390924066" sldId="1265"/>
            <ac:picMk id="4" creationId="{C6CB8CD3-6A95-D45E-DD60-3C49F85FB3B3}"/>
          </ac:picMkLst>
        </pc:picChg>
        <pc:picChg chg="del mod">
          <ac:chgData name="萩原 秀明" userId="d7792d1e3cc3d7af" providerId="LiveId" clId="{757CE319-1734-4F38-9C11-4E206F3E0D86}" dt="2023-03-21T04:19:34.847" v="360" actId="21"/>
          <ac:picMkLst>
            <pc:docMk/>
            <pc:sldMk cId="2390924066" sldId="1265"/>
            <ac:picMk id="6" creationId="{A2922BB7-E75A-CBB0-4EFC-CD81144DCA51}"/>
          </ac:picMkLst>
        </pc:picChg>
        <pc:picChg chg="del">
          <ac:chgData name="萩原 秀明" userId="d7792d1e3cc3d7af" providerId="LiveId" clId="{757CE319-1734-4F38-9C11-4E206F3E0D86}" dt="2023-03-21T04:15:03.313" v="277" actId="478"/>
          <ac:picMkLst>
            <pc:docMk/>
            <pc:sldMk cId="2390924066" sldId="1265"/>
            <ac:picMk id="8" creationId="{F1EFC9BD-D257-1615-A3CC-EFA2C024CE3A}"/>
          </ac:picMkLst>
        </pc:picChg>
        <pc:picChg chg="add mod ord">
          <ac:chgData name="萩原 秀明" userId="d7792d1e3cc3d7af" providerId="LiveId" clId="{757CE319-1734-4F38-9C11-4E206F3E0D86}" dt="2023-03-21T04:29:30.550" v="505" actId="692"/>
          <ac:picMkLst>
            <pc:docMk/>
            <pc:sldMk cId="2390924066" sldId="1265"/>
            <ac:picMk id="12" creationId="{3C6872F7-CDF6-B283-B010-01F7EE09B718}"/>
          </ac:picMkLst>
        </pc:picChg>
        <pc:cxnChg chg="mod">
          <ac:chgData name="萩原 秀明" userId="d7792d1e3cc3d7af" providerId="LiveId" clId="{757CE319-1734-4F38-9C11-4E206F3E0D86}" dt="2023-03-21T04:29:40.602" v="507" actId="14100"/>
          <ac:cxnSpMkLst>
            <pc:docMk/>
            <pc:sldMk cId="2390924066" sldId="1265"/>
            <ac:cxnSpMk id="9" creationId="{521CCEB0-D533-3740-EA23-3A8C2940721F}"/>
          </ac:cxnSpMkLst>
        </pc:cxnChg>
        <pc:cxnChg chg="add mod">
          <ac:chgData name="萩原 秀明" userId="d7792d1e3cc3d7af" providerId="LiveId" clId="{757CE319-1734-4F38-9C11-4E206F3E0D86}" dt="2023-03-21T04:30:05.890" v="510" actId="14100"/>
          <ac:cxnSpMkLst>
            <pc:docMk/>
            <pc:sldMk cId="2390924066" sldId="1265"/>
            <ac:cxnSpMk id="14" creationId="{EC20F602-938C-E042-30E9-85197F09D144}"/>
          </ac:cxnSpMkLst>
        </pc:cxnChg>
      </pc:sldChg>
      <pc:sldChg chg="addSp delSp modSp new mod">
        <pc:chgData name="萩原 秀明" userId="d7792d1e3cc3d7af" providerId="LiveId" clId="{757CE319-1734-4F38-9C11-4E206F3E0D86}" dt="2023-03-21T04:22:57.674" v="497" actId="1037"/>
        <pc:sldMkLst>
          <pc:docMk/>
          <pc:sldMk cId="1550468493" sldId="1266"/>
        </pc:sldMkLst>
        <pc:spChg chg="mod">
          <ac:chgData name="萩原 秀明" userId="d7792d1e3cc3d7af" providerId="LiveId" clId="{757CE319-1734-4F38-9C11-4E206F3E0D86}" dt="2023-03-21T04:19:48.918" v="391" actId="20577"/>
          <ac:spMkLst>
            <pc:docMk/>
            <pc:sldMk cId="1550468493" sldId="1266"/>
            <ac:spMk id="2" creationId="{D230402C-87EC-6A02-0D13-2E7E5724EA1C}"/>
          </ac:spMkLst>
        </pc:spChg>
        <pc:spChg chg="del">
          <ac:chgData name="萩原 秀明" userId="d7792d1e3cc3d7af" providerId="LiveId" clId="{757CE319-1734-4F38-9C11-4E206F3E0D86}" dt="2023-03-21T04:19:38.880" v="362" actId="478"/>
          <ac:spMkLst>
            <pc:docMk/>
            <pc:sldMk cId="1550468493" sldId="1266"/>
            <ac:spMk id="3" creationId="{C761D499-2AB2-4C07-B548-5CD0118D736D}"/>
          </ac:spMkLst>
        </pc:spChg>
        <pc:spChg chg="del">
          <ac:chgData name="萩原 秀明" userId="d7792d1e3cc3d7af" providerId="LiveId" clId="{757CE319-1734-4F38-9C11-4E206F3E0D86}" dt="2023-03-21T04:21:54.514" v="420" actId="478"/>
          <ac:spMkLst>
            <pc:docMk/>
            <pc:sldMk cId="1550468493" sldId="1266"/>
            <ac:spMk id="4" creationId="{D69CBDB0-2DCB-522F-E622-F2E019E00CF3}"/>
          </ac:spMkLst>
        </pc:spChg>
        <pc:spChg chg="add mod">
          <ac:chgData name="萩原 秀明" userId="d7792d1e3cc3d7af" providerId="LiveId" clId="{757CE319-1734-4F38-9C11-4E206F3E0D86}" dt="2023-03-21T04:19:35.967" v="361"/>
          <ac:spMkLst>
            <pc:docMk/>
            <pc:sldMk cId="1550468493" sldId="1266"/>
            <ac:spMk id="5" creationId="{F088C1F0-EEE3-0827-EB2F-011758BC0DB7}"/>
          </ac:spMkLst>
        </pc:spChg>
        <pc:spChg chg="add mod">
          <ac:chgData name="萩原 秀明" userId="d7792d1e3cc3d7af" providerId="LiveId" clId="{757CE319-1734-4F38-9C11-4E206F3E0D86}" dt="2023-03-21T04:22:38.073" v="488" actId="20577"/>
          <ac:spMkLst>
            <pc:docMk/>
            <pc:sldMk cId="1550468493" sldId="1266"/>
            <ac:spMk id="7" creationId="{C80373E0-4DA0-932B-72A2-5D0CBB4B898C}"/>
          </ac:spMkLst>
        </pc:spChg>
        <pc:picChg chg="add mod">
          <ac:chgData name="萩原 秀明" userId="d7792d1e3cc3d7af" providerId="LiveId" clId="{757CE319-1734-4F38-9C11-4E206F3E0D86}" dt="2023-03-21T04:19:35.967" v="361"/>
          <ac:picMkLst>
            <pc:docMk/>
            <pc:sldMk cId="1550468493" sldId="1266"/>
            <ac:picMk id="6" creationId="{9C46E7F5-29B7-90F2-74D0-21B15C7F62C1}"/>
          </ac:picMkLst>
        </pc:picChg>
        <pc:picChg chg="add mod">
          <ac:chgData name="萩原 秀明" userId="d7792d1e3cc3d7af" providerId="LiveId" clId="{757CE319-1734-4F38-9C11-4E206F3E0D86}" dt="2023-03-21T04:22:08.243" v="444" actId="692"/>
          <ac:picMkLst>
            <pc:docMk/>
            <pc:sldMk cId="1550468493" sldId="1266"/>
            <ac:picMk id="9" creationId="{72AF1A34-B465-0DF3-823D-6B5DE9C81C16}"/>
          </ac:picMkLst>
        </pc:picChg>
        <pc:cxnChg chg="add mod">
          <ac:chgData name="萩原 秀明" userId="d7792d1e3cc3d7af" providerId="LiveId" clId="{757CE319-1734-4F38-9C11-4E206F3E0D86}" dt="2023-03-21T04:22:57.674" v="497" actId="1037"/>
          <ac:cxnSpMkLst>
            <pc:docMk/>
            <pc:sldMk cId="1550468493" sldId="1266"/>
            <ac:cxnSpMk id="10" creationId="{12D170B5-6224-ED09-C012-B86C9B55675A}"/>
          </ac:cxnSpMkLst>
        </pc:cxnChg>
      </pc:sldChg>
      <pc:sldChg chg="addSp delSp modSp new mod">
        <pc:chgData name="萩原 秀明" userId="d7792d1e3cc3d7af" providerId="LiveId" clId="{757CE319-1734-4F38-9C11-4E206F3E0D86}" dt="2023-03-21T04:44:01.540" v="1013" actId="20577"/>
        <pc:sldMkLst>
          <pc:docMk/>
          <pc:sldMk cId="1103939159" sldId="1267"/>
        </pc:sldMkLst>
        <pc:spChg chg="mod">
          <ac:chgData name="萩原 秀明" userId="d7792d1e3cc3d7af" providerId="LiveId" clId="{757CE319-1734-4F38-9C11-4E206F3E0D86}" dt="2023-03-21T04:44:01.540" v="1013" actId="20577"/>
          <ac:spMkLst>
            <pc:docMk/>
            <pc:sldMk cId="1103939159" sldId="1267"/>
            <ac:spMk id="2" creationId="{6EB97E8C-6126-0346-D706-B1C8B9B50D8B}"/>
          </ac:spMkLst>
        </pc:spChg>
        <pc:spChg chg="del">
          <ac:chgData name="萩原 秀明" userId="d7792d1e3cc3d7af" providerId="LiveId" clId="{757CE319-1734-4F38-9C11-4E206F3E0D86}" dt="2023-03-21T04:39:13.008" v="702" actId="478"/>
          <ac:spMkLst>
            <pc:docMk/>
            <pc:sldMk cId="1103939159" sldId="1267"/>
            <ac:spMk id="3" creationId="{D0821386-E37E-A29A-E091-6C3BF3D58222}"/>
          </ac:spMkLst>
        </pc:spChg>
        <pc:spChg chg="del">
          <ac:chgData name="萩原 秀明" userId="d7792d1e3cc3d7af" providerId="LiveId" clId="{757CE319-1734-4F38-9C11-4E206F3E0D86}" dt="2023-03-21T04:40:43.727" v="703" actId="478"/>
          <ac:spMkLst>
            <pc:docMk/>
            <pc:sldMk cId="1103939159" sldId="1267"/>
            <ac:spMk id="4" creationId="{59ABA609-5407-7A74-702F-80618CB0920C}"/>
          </ac:spMkLst>
        </pc:spChg>
        <pc:spChg chg="add mod">
          <ac:chgData name="萩原 秀明" userId="d7792d1e3cc3d7af" providerId="LiveId" clId="{757CE319-1734-4F38-9C11-4E206F3E0D86}" dt="2023-03-21T04:39:10.900" v="701" actId="20577"/>
          <ac:spMkLst>
            <pc:docMk/>
            <pc:sldMk cId="1103939159" sldId="1267"/>
            <ac:spMk id="5" creationId="{E716E100-3E31-9BFB-6EDF-B7F3DA2A3901}"/>
          </ac:spMkLst>
        </pc:spChg>
        <pc:spChg chg="add mod">
          <ac:chgData name="萩原 秀明" userId="d7792d1e3cc3d7af" providerId="LiveId" clId="{757CE319-1734-4F38-9C11-4E206F3E0D86}" dt="2023-03-21T04:42:33.156" v="999" actId="20577"/>
          <ac:spMkLst>
            <pc:docMk/>
            <pc:sldMk cId="1103939159" sldId="1267"/>
            <ac:spMk id="8" creationId="{536EA516-7DD0-8EDE-E087-FF43A5D0A6D3}"/>
          </ac:spMkLst>
        </pc:spChg>
        <pc:picChg chg="add mod">
          <ac:chgData name="萩原 秀明" userId="d7792d1e3cc3d7af" providerId="LiveId" clId="{757CE319-1734-4F38-9C11-4E206F3E0D86}" dt="2023-03-21T04:41:00.860" v="708" actId="692"/>
          <ac:picMkLst>
            <pc:docMk/>
            <pc:sldMk cId="1103939159" sldId="1267"/>
            <ac:picMk id="7" creationId="{7AD3A110-BBEA-FC71-554C-266C8C1B5972}"/>
          </ac:picMkLst>
        </pc:picChg>
        <pc:picChg chg="add mod">
          <ac:chgData name="萩原 秀明" userId="d7792d1e3cc3d7af" providerId="LiveId" clId="{757CE319-1734-4F38-9C11-4E206F3E0D86}" dt="2023-03-21T04:43:48.726" v="1002" actId="692"/>
          <ac:picMkLst>
            <pc:docMk/>
            <pc:sldMk cId="1103939159" sldId="1267"/>
            <ac:picMk id="10" creationId="{A7538CBC-EE59-8AC9-748F-304830115AB9}"/>
          </ac:picMkLst>
        </pc:picChg>
      </pc:sldChg>
      <pc:sldChg chg="addSp delSp modSp new mod">
        <pc:chgData name="萩原 秀明" userId="d7792d1e3cc3d7af" providerId="LiveId" clId="{757CE319-1734-4F38-9C11-4E206F3E0D86}" dt="2023-03-21T07:37:27.223" v="1054" actId="20577"/>
        <pc:sldMkLst>
          <pc:docMk/>
          <pc:sldMk cId="2508611856" sldId="1268"/>
        </pc:sldMkLst>
        <pc:spChg chg="mod">
          <ac:chgData name="萩原 秀明" userId="d7792d1e3cc3d7af" providerId="LiveId" clId="{757CE319-1734-4F38-9C11-4E206F3E0D86}" dt="2023-03-21T07:37:27.223" v="1054" actId="20577"/>
          <ac:spMkLst>
            <pc:docMk/>
            <pc:sldMk cId="2508611856" sldId="1268"/>
            <ac:spMk id="2" creationId="{D143F043-BEF5-C89C-76E6-4B9A3959D82F}"/>
          </ac:spMkLst>
        </pc:spChg>
        <pc:spChg chg="del">
          <ac:chgData name="萩原 秀明" userId="d7792d1e3cc3d7af" providerId="LiveId" clId="{757CE319-1734-4F38-9C11-4E206F3E0D86}" dt="2023-03-21T04:44:07.270" v="1015" actId="478"/>
          <ac:spMkLst>
            <pc:docMk/>
            <pc:sldMk cId="2508611856" sldId="1268"/>
            <ac:spMk id="3" creationId="{E523B1DE-9A4D-466A-FBFF-AF66F4D4B81E}"/>
          </ac:spMkLst>
        </pc:spChg>
        <pc:spChg chg="del">
          <ac:chgData name="萩原 秀明" userId="d7792d1e3cc3d7af" providerId="LiveId" clId="{757CE319-1734-4F38-9C11-4E206F3E0D86}" dt="2023-03-21T04:47:05.071" v="1037" actId="478"/>
          <ac:spMkLst>
            <pc:docMk/>
            <pc:sldMk cId="2508611856" sldId="1268"/>
            <ac:spMk id="4" creationId="{91EA0979-B100-558F-964B-12601B74595E}"/>
          </ac:spMkLst>
        </pc:spChg>
        <pc:spChg chg="add mod">
          <ac:chgData name="萩原 秀明" userId="d7792d1e3cc3d7af" providerId="LiveId" clId="{757CE319-1734-4F38-9C11-4E206F3E0D86}" dt="2023-03-21T04:44:13.253" v="1016"/>
          <ac:spMkLst>
            <pc:docMk/>
            <pc:sldMk cId="2508611856" sldId="1268"/>
            <ac:spMk id="5" creationId="{62361A45-B906-32A4-CB01-E96108682788}"/>
          </ac:spMkLst>
        </pc:spChg>
        <pc:picChg chg="add mod">
          <ac:chgData name="萩原 秀明" userId="d7792d1e3cc3d7af" providerId="LiveId" clId="{757CE319-1734-4F38-9C11-4E206F3E0D86}" dt="2023-03-21T04:47:00.925" v="1036" actId="1035"/>
          <ac:picMkLst>
            <pc:docMk/>
            <pc:sldMk cId="2508611856" sldId="1268"/>
            <ac:picMk id="7" creationId="{056839D0-F0BC-A9BA-D63D-DCEC8475928C}"/>
          </ac:picMkLst>
        </pc:picChg>
      </pc:sldChg>
      <pc:sldChg chg="addSp delSp modSp new mod">
        <pc:chgData name="萩原 秀明" userId="d7792d1e3cc3d7af" providerId="LiveId" clId="{757CE319-1734-4F38-9C11-4E206F3E0D86}" dt="2023-03-21T04:50:27.933" v="1047" actId="22"/>
        <pc:sldMkLst>
          <pc:docMk/>
          <pc:sldMk cId="2938383462" sldId="1269"/>
        </pc:sldMkLst>
        <pc:spChg chg="mod">
          <ac:chgData name="萩原 秀明" userId="d7792d1e3cc3d7af" providerId="LiveId" clId="{757CE319-1734-4F38-9C11-4E206F3E0D86}" dt="2023-03-21T04:50:18.600" v="1046" actId="20577"/>
          <ac:spMkLst>
            <pc:docMk/>
            <pc:sldMk cId="2938383462" sldId="1269"/>
            <ac:spMk id="2" creationId="{B1102B8B-F95A-F266-369E-9157400452BD}"/>
          </ac:spMkLst>
        </pc:spChg>
        <pc:spChg chg="del">
          <ac:chgData name="萩原 秀明" userId="d7792d1e3cc3d7af" providerId="LiveId" clId="{757CE319-1734-4F38-9C11-4E206F3E0D86}" dt="2023-03-21T04:50:12.432" v="1039" actId="478"/>
          <ac:spMkLst>
            <pc:docMk/>
            <pc:sldMk cId="2938383462" sldId="1269"/>
            <ac:spMk id="3" creationId="{BD5A6F37-1847-667C-EA77-36F004B4928B}"/>
          </ac:spMkLst>
        </pc:spChg>
        <pc:picChg chg="add">
          <ac:chgData name="萩原 秀明" userId="d7792d1e3cc3d7af" providerId="LiveId" clId="{757CE319-1734-4F38-9C11-4E206F3E0D86}" dt="2023-03-21T04:50:27.933" v="1047" actId="22"/>
          <ac:picMkLst>
            <pc:docMk/>
            <pc:sldMk cId="2938383462" sldId="1269"/>
            <ac:picMk id="6" creationId="{F2A39F31-F3AF-0F83-C904-AFF8FDF0B705}"/>
          </ac:picMkLst>
        </pc:picChg>
      </pc:sldChg>
      <pc:sldChg chg="addSp delSp modSp new mod">
        <pc:chgData name="萩原 秀明" userId="d7792d1e3cc3d7af" providerId="LiveId" clId="{757CE319-1734-4F38-9C11-4E206F3E0D86}" dt="2023-03-21T07:41:43.486" v="1613" actId="20577"/>
        <pc:sldMkLst>
          <pc:docMk/>
          <pc:sldMk cId="1913955059" sldId="1270"/>
        </pc:sldMkLst>
        <pc:spChg chg="mod">
          <ac:chgData name="萩原 秀明" userId="d7792d1e3cc3d7af" providerId="LiveId" clId="{757CE319-1734-4F38-9C11-4E206F3E0D86}" dt="2023-03-21T07:38:32.624" v="1260" actId="20577"/>
          <ac:spMkLst>
            <pc:docMk/>
            <pc:sldMk cId="1913955059" sldId="1270"/>
            <ac:spMk id="2" creationId="{0AE1DEF4-0FB6-4A15-6D5C-A730690A11E7}"/>
          </ac:spMkLst>
        </pc:spChg>
        <pc:spChg chg="del">
          <ac:chgData name="萩原 秀明" userId="d7792d1e3cc3d7af" providerId="LiveId" clId="{757CE319-1734-4F38-9C11-4E206F3E0D86}" dt="2023-03-21T07:38:35.553" v="1261" actId="478"/>
          <ac:spMkLst>
            <pc:docMk/>
            <pc:sldMk cId="1913955059" sldId="1270"/>
            <ac:spMk id="3" creationId="{49403CC2-C85D-6DD8-B94A-05B29A3EE794}"/>
          </ac:spMkLst>
        </pc:spChg>
        <pc:spChg chg="del">
          <ac:chgData name="萩原 秀明" userId="d7792d1e3cc3d7af" providerId="LiveId" clId="{757CE319-1734-4F38-9C11-4E206F3E0D86}" dt="2023-03-21T07:39:32.660" v="1519" actId="478"/>
          <ac:spMkLst>
            <pc:docMk/>
            <pc:sldMk cId="1913955059" sldId="1270"/>
            <ac:spMk id="4" creationId="{3881B480-3BFD-58DE-2910-755AC4259D58}"/>
          </ac:spMkLst>
        </pc:spChg>
        <pc:spChg chg="add mod">
          <ac:chgData name="萩原 秀明" userId="d7792d1e3cc3d7af" providerId="LiveId" clId="{757CE319-1734-4F38-9C11-4E206F3E0D86}" dt="2023-03-21T07:38:28.201" v="1247" actId="20577"/>
          <ac:spMkLst>
            <pc:docMk/>
            <pc:sldMk cId="1913955059" sldId="1270"/>
            <ac:spMk id="5" creationId="{557D1B5F-92F9-8CD5-7966-BE062D92FE03}"/>
          </ac:spMkLst>
        </pc:spChg>
        <pc:spChg chg="add mod">
          <ac:chgData name="萩原 秀明" userId="d7792d1e3cc3d7af" providerId="LiveId" clId="{757CE319-1734-4F38-9C11-4E206F3E0D86}" dt="2023-03-21T07:39:29.107" v="1518" actId="20577"/>
          <ac:spMkLst>
            <pc:docMk/>
            <pc:sldMk cId="1913955059" sldId="1270"/>
            <ac:spMk id="7" creationId="{6FC8C523-B730-622B-0E5A-8E957A135375}"/>
          </ac:spMkLst>
        </pc:spChg>
        <pc:spChg chg="add mod">
          <ac:chgData name="萩原 秀明" userId="d7792d1e3cc3d7af" providerId="LiveId" clId="{757CE319-1734-4F38-9C11-4E206F3E0D86}" dt="2023-03-21T07:39:47.020" v="1577" actId="20577"/>
          <ac:spMkLst>
            <pc:docMk/>
            <pc:sldMk cId="1913955059" sldId="1270"/>
            <ac:spMk id="8" creationId="{C7639AA2-93F1-3529-4DF8-193FAA7A1270}"/>
          </ac:spMkLst>
        </pc:spChg>
        <pc:spChg chg="add mod">
          <ac:chgData name="萩原 秀明" userId="d7792d1e3cc3d7af" providerId="LiveId" clId="{757CE319-1734-4F38-9C11-4E206F3E0D86}" dt="2023-03-21T07:41:06.866" v="1584" actId="14100"/>
          <ac:spMkLst>
            <pc:docMk/>
            <pc:sldMk cId="1913955059" sldId="1270"/>
            <ac:spMk id="11" creationId="{084DFCE6-C168-CA45-529B-5F43467708A5}"/>
          </ac:spMkLst>
        </pc:spChg>
        <pc:spChg chg="add mod">
          <ac:chgData name="萩原 秀明" userId="d7792d1e3cc3d7af" providerId="LiveId" clId="{757CE319-1734-4F38-9C11-4E206F3E0D86}" dt="2023-03-21T07:41:43.486" v="1613" actId="20577"/>
          <ac:spMkLst>
            <pc:docMk/>
            <pc:sldMk cId="1913955059" sldId="1270"/>
            <ac:spMk id="12" creationId="{2E91569E-75FD-7CE9-B1A1-D253FE05EE0D}"/>
          </ac:spMkLst>
        </pc:spChg>
        <pc:picChg chg="add mod">
          <ac:chgData name="萩原 秀明" userId="d7792d1e3cc3d7af" providerId="LiveId" clId="{757CE319-1734-4F38-9C11-4E206F3E0D86}" dt="2023-03-21T07:37:51.641" v="1056"/>
          <ac:picMkLst>
            <pc:docMk/>
            <pc:sldMk cId="1913955059" sldId="1270"/>
            <ac:picMk id="6" creationId="{BBF317B5-9440-2435-9F2F-301E360869FD}"/>
          </ac:picMkLst>
        </pc:picChg>
        <pc:picChg chg="add mod">
          <ac:chgData name="萩原 秀明" userId="d7792d1e3cc3d7af" providerId="LiveId" clId="{757CE319-1734-4F38-9C11-4E206F3E0D86}" dt="2023-03-21T07:41:29.188" v="1589" actId="1076"/>
          <ac:picMkLst>
            <pc:docMk/>
            <pc:sldMk cId="1913955059" sldId="1270"/>
            <ac:picMk id="10" creationId="{5834BEDD-5799-7725-FF01-DA9C4637C0CD}"/>
          </ac:picMkLst>
        </pc:picChg>
      </pc:sldChg>
      <pc:sldChg chg="addSp delSp modSp new mod">
        <pc:chgData name="萩原 秀明" userId="d7792d1e3cc3d7af" providerId="LiveId" clId="{757CE319-1734-4F38-9C11-4E206F3E0D86}" dt="2023-03-21T07:43:52.750" v="1713" actId="14100"/>
        <pc:sldMkLst>
          <pc:docMk/>
          <pc:sldMk cId="1744728252" sldId="1271"/>
        </pc:sldMkLst>
        <pc:spChg chg="mod">
          <ac:chgData name="萩原 秀明" userId="d7792d1e3cc3d7af" providerId="LiveId" clId="{757CE319-1734-4F38-9C11-4E206F3E0D86}" dt="2023-03-21T07:42:02.725" v="1636" actId="20577"/>
          <ac:spMkLst>
            <pc:docMk/>
            <pc:sldMk cId="1744728252" sldId="1271"/>
            <ac:spMk id="2" creationId="{C0A9709F-2EA9-C643-EA9E-FA0DE13EF417}"/>
          </ac:spMkLst>
        </pc:spChg>
        <pc:spChg chg="del">
          <ac:chgData name="萩原 秀明" userId="d7792d1e3cc3d7af" providerId="LiveId" clId="{757CE319-1734-4F38-9C11-4E206F3E0D86}" dt="2023-03-21T07:41:53.747" v="1615" actId="478"/>
          <ac:spMkLst>
            <pc:docMk/>
            <pc:sldMk cId="1744728252" sldId="1271"/>
            <ac:spMk id="3" creationId="{278A4299-A199-ED39-199B-E0A047DE8F43}"/>
          </ac:spMkLst>
        </pc:spChg>
        <pc:spChg chg="del">
          <ac:chgData name="萩原 秀明" userId="d7792d1e3cc3d7af" providerId="LiveId" clId="{757CE319-1734-4F38-9C11-4E206F3E0D86}" dt="2023-03-21T07:43:39.867" v="1709" actId="478"/>
          <ac:spMkLst>
            <pc:docMk/>
            <pc:sldMk cId="1744728252" sldId="1271"/>
            <ac:spMk id="4" creationId="{A3448687-A951-1438-E7EA-AF97F7EC3940}"/>
          </ac:spMkLst>
        </pc:spChg>
        <pc:spChg chg="add mod">
          <ac:chgData name="萩原 秀明" userId="d7792d1e3cc3d7af" providerId="LiveId" clId="{757CE319-1734-4F38-9C11-4E206F3E0D86}" dt="2023-03-21T07:42:11.972" v="1696" actId="20577"/>
          <ac:spMkLst>
            <pc:docMk/>
            <pc:sldMk cId="1744728252" sldId="1271"/>
            <ac:spMk id="5" creationId="{4096A63D-B0B3-3995-A466-5A14BF375FE5}"/>
          </ac:spMkLst>
        </pc:spChg>
        <pc:spChg chg="add mod">
          <ac:chgData name="萩原 秀明" userId="d7792d1e3cc3d7af" providerId="LiveId" clId="{757CE319-1734-4F38-9C11-4E206F3E0D86}" dt="2023-03-21T07:43:36.099" v="1708" actId="14100"/>
          <ac:spMkLst>
            <pc:docMk/>
            <pc:sldMk cId="1744728252" sldId="1271"/>
            <ac:spMk id="8" creationId="{3678C6E2-975D-C333-B025-662626575F0B}"/>
          </ac:spMkLst>
        </pc:spChg>
        <pc:spChg chg="add mod">
          <ac:chgData name="萩原 秀明" userId="d7792d1e3cc3d7af" providerId="LiveId" clId="{757CE319-1734-4F38-9C11-4E206F3E0D86}" dt="2023-03-21T07:43:52.750" v="1713" actId="14100"/>
          <ac:spMkLst>
            <pc:docMk/>
            <pc:sldMk cId="1744728252" sldId="1271"/>
            <ac:spMk id="9" creationId="{A031A1EA-F939-EB70-43A0-74D5D7B5A8F6}"/>
          </ac:spMkLst>
        </pc:spChg>
        <pc:picChg chg="add mod">
          <ac:chgData name="萩原 秀明" userId="d7792d1e3cc3d7af" providerId="LiveId" clId="{757CE319-1734-4F38-9C11-4E206F3E0D86}" dt="2023-03-21T07:43:20.495" v="1702" actId="692"/>
          <ac:picMkLst>
            <pc:docMk/>
            <pc:sldMk cId="1744728252" sldId="1271"/>
            <ac:picMk id="7" creationId="{0F8954E8-74BD-5DA8-6504-D9A3449C2914}"/>
          </ac:picMkLst>
        </pc:picChg>
      </pc:sldChg>
      <pc:sldChg chg="addSp delSp modSp new mod">
        <pc:chgData name="萩原 秀明" userId="d7792d1e3cc3d7af" providerId="LiveId" clId="{757CE319-1734-4F38-9C11-4E206F3E0D86}" dt="2023-03-21T07:46:31.388" v="1756" actId="14100"/>
        <pc:sldMkLst>
          <pc:docMk/>
          <pc:sldMk cId="3817399331" sldId="1272"/>
        </pc:sldMkLst>
        <pc:spChg chg="mod">
          <ac:chgData name="萩原 秀明" userId="d7792d1e3cc3d7af" providerId="LiveId" clId="{757CE319-1734-4F38-9C11-4E206F3E0D86}" dt="2023-03-21T07:44:05.478" v="1729" actId="20577"/>
          <ac:spMkLst>
            <pc:docMk/>
            <pc:sldMk cId="3817399331" sldId="1272"/>
            <ac:spMk id="2" creationId="{670EAF7D-D795-42E3-7BB5-9DEFD2B24848}"/>
          </ac:spMkLst>
        </pc:spChg>
        <pc:spChg chg="del">
          <ac:chgData name="萩原 秀明" userId="d7792d1e3cc3d7af" providerId="LiveId" clId="{757CE319-1734-4F38-9C11-4E206F3E0D86}" dt="2023-03-21T07:43:59.064" v="1715" actId="478"/>
          <ac:spMkLst>
            <pc:docMk/>
            <pc:sldMk cId="3817399331" sldId="1272"/>
            <ac:spMk id="3" creationId="{35D56A37-6DAB-98EF-6237-46809FE8EC93}"/>
          </ac:spMkLst>
        </pc:spChg>
        <pc:spChg chg="del">
          <ac:chgData name="萩原 秀明" userId="d7792d1e3cc3d7af" providerId="LiveId" clId="{757CE319-1734-4F38-9C11-4E206F3E0D86}" dt="2023-03-21T07:44:01.546" v="1716" actId="478"/>
          <ac:spMkLst>
            <pc:docMk/>
            <pc:sldMk cId="3817399331" sldId="1272"/>
            <ac:spMk id="4" creationId="{65633F23-6FCB-7A89-3163-787C5BF234FD}"/>
          </ac:spMkLst>
        </pc:spChg>
        <pc:spChg chg="add mod">
          <ac:chgData name="萩原 秀明" userId="d7792d1e3cc3d7af" providerId="LiveId" clId="{757CE319-1734-4F38-9C11-4E206F3E0D86}" dt="2023-03-21T07:46:14.809" v="1753" actId="20577"/>
          <ac:spMkLst>
            <pc:docMk/>
            <pc:sldMk cId="3817399331" sldId="1272"/>
            <ac:spMk id="7" creationId="{733EA414-C2A9-ADA2-102A-D4CBEA87729D}"/>
          </ac:spMkLst>
        </pc:spChg>
        <pc:spChg chg="add mod">
          <ac:chgData name="萩原 秀明" userId="d7792d1e3cc3d7af" providerId="LiveId" clId="{757CE319-1734-4F38-9C11-4E206F3E0D86}" dt="2023-03-21T07:46:31.388" v="1756" actId="14100"/>
          <ac:spMkLst>
            <pc:docMk/>
            <pc:sldMk cId="3817399331" sldId="1272"/>
            <ac:spMk id="8" creationId="{430ECCD7-9E60-B4AF-4B34-945C388619D7}"/>
          </ac:spMkLst>
        </pc:spChg>
        <pc:picChg chg="add mod ord modCrop">
          <ac:chgData name="萩原 秀明" userId="d7792d1e3cc3d7af" providerId="LiveId" clId="{757CE319-1734-4F38-9C11-4E206F3E0D86}" dt="2023-03-21T07:46:05.086" v="1736" actId="1076"/>
          <ac:picMkLst>
            <pc:docMk/>
            <pc:sldMk cId="3817399331" sldId="1272"/>
            <ac:picMk id="6" creationId="{E9A36400-B98E-C3EE-1570-2A124CB69800}"/>
          </ac:picMkLst>
        </pc:picChg>
      </pc:sldChg>
      <pc:sldChg chg="addSp delSp modSp new mod">
        <pc:chgData name="萩原 秀明" userId="d7792d1e3cc3d7af" providerId="LiveId" clId="{757CE319-1734-4F38-9C11-4E206F3E0D86}" dt="2023-03-21T08:12:58.466" v="1806"/>
        <pc:sldMkLst>
          <pc:docMk/>
          <pc:sldMk cId="381789384" sldId="1273"/>
        </pc:sldMkLst>
        <pc:spChg chg="mod">
          <ac:chgData name="萩原 秀明" userId="d7792d1e3cc3d7af" providerId="LiveId" clId="{757CE319-1734-4F38-9C11-4E206F3E0D86}" dt="2023-03-21T08:12:58.466" v="1806"/>
          <ac:spMkLst>
            <pc:docMk/>
            <pc:sldMk cId="381789384" sldId="1273"/>
            <ac:spMk id="2" creationId="{0BF12001-7623-937D-31DD-459E2DF5C212}"/>
          </ac:spMkLst>
        </pc:spChg>
        <pc:spChg chg="del">
          <ac:chgData name="萩原 秀明" userId="d7792d1e3cc3d7af" providerId="LiveId" clId="{757CE319-1734-4F38-9C11-4E206F3E0D86}" dt="2023-03-21T08:07:49.158" v="1758" actId="478"/>
          <ac:spMkLst>
            <pc:docMk/>
            <pc:sldMk cId="381789384" sldId="1273"/>
            <ac:spMk id="3" creationId="{55479FF9-8FB0-F6CD-1DC1-5704F819EB3B}"/>
          </ac:spMkLst>
        </pc:spChg>
        <pc:spChg chg="del">
          <ac:chgData name="萩原 秀明" userId="d7792d1e3cc3d7af" providerId="LiveId" clId="{757CE319-1734-4F38-9C11-4E206F3E0D86}" dt="2023-03-21T08:07:55.110" v="1760" actId="478"/>
          <ac:spMkLst>
            <pc:docMk/>
            <pc:sldMk cId="381789384" sldId="1273"/>
            <ac:spMk id="4" creationId="{2A0DD0F8-C5F4-086C-C1FD-CCB0B7D47A27}"/>
          </ac:spMkLst>
        </pc:spChg>
        <pc:spChg chg="add mod">
          <ac:chgData name="萩原 秀明" userId="d7792d1e3cc3d7af" providerId="LiveId" clId="{757CE319-1734-4F38-9C11-4E206F3E0D86}" dt="2023-03-21T08:08:17.309" v="1775" actId="20577"/>
          <ac:spMkLst>
            <pc:docMk/>
            <pc:sldMk cId="381789384" sldId="1273"/>
            <ac:spMk id="7" creationId="{D26F1B46-C495-A66D-B4C9-4FAF98E6B194}"/>
          </ac:spMkLst>
        </pc:spChg>
        <pc:spChg chg="add mod">
          <ac:chgData name="萩原 秀明" userId="d7792d1e3cc3d7af" providerId="LiveId" clId="{757CE319-1734-4F38-9C11-4E206F3E0D86}" dt="2023-03-21T08:08:34.600" v="1779" actId="14100"/>
          <ac:spMkLst>
            <pc:docMk/>
            <pc:sldMk cId="381789384" sldId="1273"/>
            <ac:spMk id="8" creationId="{797D1E16-59C1-B298-A61E-629F7CC11D94}"/>
          </ac:spMkLst>
        </pc:spChg>
        <pc:picChg chg="add mod">
          <ac:chgData name="萩原 秀明" userId="d7792d1e3cc3d7af" providerId="LiveId" clId="{757CE319-1734-4F38-9C11-4E206F3E0D86}" dt="2023-03-21T08:08:03.817" v="1763" actId="692"/>
          <ac:picMkLst>
            <pc:docMk/>
            <pc:sldMk cId="381789384" sldId="1273"/>
            <ac:picMk id="6" creationId="{E52C8274-EADA-E02E-769A-FDCFA497E02F}"/>
          </ac:picMkLst>
        </pc:picChg>
        <pc:cxnChg chg="add mod">
          <ac:chgData name="萩原 秀明" userId="d7792d1e3cc3d7af" providerId="LiveId" clId="{757CE319-1734-4F38-9C11-4E206F3E0D86}" dt="2023-03-21T08:08:58.656" v="1782" actId="14100"/>
          <ac:cxnSpMkLst>
            <pc:docMk/>
            <pc:sldMk cId="381789384" sldId="1273"/>
            <ac:cxnSpMk id="9" creationId="{7C2265BF-9F14-159A-66CE-8286CAEAC0C8}"/>
          </ac:cxnSpMkLst>
        </pc:cxnChg>
        <pc:cxnChg chg="add mod">
          <ac:chgData name="萩原 秀明" userId="d7792d1e3cc3d7af" providerId="LiveId" clId="{757CE319-1734-4F38-9C11-4E206F3E0D86}" dt="2023-03-21T08:09:02.076" v="1784" actId="1076"/>
          <ac:cxnSpMkLst>
            <pc:docMk/>
            <pc:sldMk cId="381789384" sldId="1273"/>
            <ac:cxnSpMk id="11" creationId="{F1462176-4955-D780-114D-43C7F7ADF635}"/>
          </ac:cxnSpMkLst>
        </pc:cxnChg>
        <pc:cxnChg chg="add mod">
          <ac:chgData name="萩原 秀明" userId="d7792d1e3cc3d7af" providerId="LiveId" clId="{757CE319-1734-4F38-9C11-4E206F3E0D86}" dt="2023-03-21T08:09:11.614" v="1792" actId="1036"/>
          <ac:cxnSpMkLst>
            <pc:docMk/>
            <pc:sldMk cId="381789384" sldId="1273"/>
            <ac:cxnSpMk id="12" creationId="{BC183FD7-42B0-0BE5-16A2-30BDA303DCD7}"/>
          </ac:cxnSpMkLst>
        </pc:cxnChg>
      </pc:sldChg>
      <pc:sldChg chg="addSp delSp modSp new mod">
        <pc:chgData name="萩原 秀明" userId="d7792d1e3cc3d7af" providerId="LiveId" clId="{757CE319-1734-4F38-9C11-4E206F3E0D86}" dt="2023-03-21T08:13:03.347" v="1807"/>
        <pc:sldMkLst>
          <pc:docMk/>
          <pc:sldMk cId="1740291038" sldId="1274"/>
        </pc:sldMkLst>
        <pc:spChg chg="mod">
          <ac:chgData name="萩原 秀明" userId="d7792d1e3cc3d7af" providerId="LiveId" clId="{757CE319-1734-4F38-9C11-4E206F3E0D86}" dt="2023-03-21T08:13:03.347" v="1807"/>
          <ac:spMkLst>
            <pc:docMk/>
            <pc:sldMk cId="1740291038" sldId="1274"/>
            <ac:spMk id="2" creationId="{657A0E08-4486-D8CC-72E7-C0C22FCDB4F8}"/>
          </ac:spMkLst>
        </pc:spChg>
        <pc:spChg chg="del">
          <ac:chgData name="萩原 秀明" userId="d7792d1e3cc3d7af" providerId="LiveId" clId="{757CE319-1734-4F38-9C11-4E206F3E0D86}" dt="2023-03-21T08:11:06.204" v="1794" actId="478"/>
          <ac:spMkLst>
            <pc:docMk/>
            <pc:sldMk cId="1740291038" sldId="1274"/>
            <ac:spMk id="3" creationId="{E692B387-5DCC-DF2D-99A5-EEB6D4EFE385}"/>
          </ac:spMkLst>
        </pc:spChg>
        <pc:spChg chg="add mod">
          <ac:chgData name="萩原 秀明" userId="d7792d1e3cc3d7af" providerId="LiveId" clId="{757CE319-1734-4F38-9C11-4E206F3E0D86}" dt="2023-03-21T08:11:44.544" v="1802" actId="1036"/>
          <ac:spMkLst>
            <pc:docMk/>
            <pc:sldMk cId="1740291038" sldId="1274"/>
            <ac:spMk id="7" creationId="{1ABDD1C8-D225-36FA-8C74-C4ECFFD2A5C5}"/>
          </ac:spMkLst>
        </pc:spChg>
        <pc:picChg chg="add mod">
          <ac:chgData name="萩原 秀明" userId="d7792d1e3cc3d7af" providerId="LiveId" clId="{757CE319-1734-4F38-9C11-4E206F3E0D86}" dt="2023-03-21T08:11:14.955" v="1797" actId="692"/>
          <ac:picMkLst>
            <pc:docMk/>
            <pc:sldMk cId="1740291038" sldId="1274"/>
            <ac:picMk id="6" creationId="{65DF29F6-814C-02A4-7762-00E3918E17C9}"/>
          </ac:picMkLst>
        </pc:picChg>
      </pc:sldChg>
      <pc:sldChg chg="addSp delSp modSp new mod">
        <pc:chgData name="萩原 秀明" userId="d7792d1e3cc3d7af" providerId="LiveId" clId="{757CE319-1734-4F38-9C11-4E206F3E0D86}" dt="2023-03-21T08:13:34.356" v="1816" actId="478"/>
        <pc:sldMkLst>
          <pc:docMk/>
          <pc:sldMk cId="57775862" sldId="1275"/>
        </pc:sldMkLst>
        <pc:spChg chg="mod">
          <ac:chgData name="萩原 秀明" userId="d7792d1e3cc3d7af" providerId="LiveId" clId="{757CE319-1734-4F38-9C11-4E206F3E0D86}" dt="2023-03-21T08:13:06.258" v="1808"/>
          <ac:spMkLst>
            <pc:docMk/>
            <pc:sldMk cId="57775862" sldId="1275"/>
            <ac:spMk id="2" creationId="{0DE61268-6395-3CF5-E446-70DE42F0FAB0}"/>
          </ac:spMkLst>
        </pc:spChg>
        <pc:spChg chg="del">
          <ac:chgData name="萩原 秀明" userId="d7792d1e3cc3d7af" providerId="LiveId" clId="{757CE319-1734-4F38-9C11-4E206F3E0D86}" dt="2023-03-21T08:12:44.095" v="1804" actId="478"/>
          <ac:spMkLst>
            <pc:docMk/>
            <pc:sldMk cId="57775862" sldId="1275"/>
            <ac:spMk id="3" creationId="{5872B019-C985-3A0F-558D-F15CBB233B9B}"/>
          </ac:spMkLst>
        </pc:spChg>
        <pc:spChg chg="del">
          <ac:chgData name="萩原 秀明" userId="d7792d1e3cc3d7af" providerId="LiveId" clId="{757CE319-1734-4F38-9C11-4E206F3E0D86}" dt="2023-03-21T08:13:34.356" v="1816" actId="478"/>
          <ac:spMkLst>
            <pc:docMk/>
            <pc:sldMk cId="57775862" sldId="1275"/>
            <ac:spMk id="4" creationId="{72A27054-9583-2DE9-E3EC-3086B6FB5D08}"/>
          </ac:spMkLst>
        </pc:spChg>
        <pc:spChg chg="add mod">
          <ac:chgData name="萩原 秀明" userId="d7792d1e3cc3d7af" providerId="LiveId" clId="{757CE319-1734-4F38-9C11-4E206F3E0D86}" dt="2023-03-21T08:13:32.302" v="1815" actId="14100"/>
          <ac:spMkLst>
            <pc:docMk/>
            <pc:sldMk cId="57775862" sldId="1275"/>
            <ac:spMk id="7" creationId="{7EFFCA89-D4F6-7CF6-52C1-1DAAFF183C4E}"/>
          </ac:spMkLst>
        </pc:spChg>
        <pc:picChg chg="add mod">
          <ac:chgData name="萩原 秀明" userId="d7792d1e3cc3d7af" providerId="LiveId" clId="{757CE319-1734-4F38-9C11-4E206F3E0D86}" dt="2023-03-21T08:13:12.776" v="1810" actId="692"/>
          <ac:picMkLst>
            <pc:docMk/>
            <pc:sldMk cId="57775862" sldId="1275"/>
            <ac:picMk id="6" creationId="{E2DAD2DC-1992-AD48-2701-0159273684BB}"/>
          </ac:picMkLst>
        </pc:picChg>
      </pc:sldChg>
    </pc:docChg>
  </pc:docChgLst>
  <pc:docChgLst>
    <pc:chgData name="萩原 秀明" userId="d7792d1e3cc3d7af" providerId="LiveId" clId="{90D62420-BC2F-43DD-89BA-75C4202D8147}"/>
    <pc:docChg chg="undo custSel addSld delSld modSld modSection">
      <pc:chgData name="萩原 秀明" userId="d7792d1e3cc3d7af" providerId="LiveId" clId="{90D62420-BC2F-43DD-89BA-75C4202D8147}" dt="2020-01-10T03:54:40.030" v="2651" actId="20577"/>
      <pc:docMkLst>
        <pc:docMk/>
      </pc:docMkLst>
      <pc:sldChg chg="delSp modSp modNotesTx">
        <pc:chgData name="萩原 秀明" userId="d7792d1e3cc3d7af" providerId="LiveId" clId="{90D62420-BC2F-43DD-89BA-75C4202D8147}" dt="2020-01-10T03:54:40.030" v="2651" actId="20577"/>
        <pc:sldMkLst>
          <pc:docMk/>
          <pc:sldMk cId="0" sldId="256"/>
        </pc:sldMkLst>
        <pc:spChg chg="mod">
          <ac:chgData name="萩原 秀明" userId="d7792d1e3cc3d7af" providerId="LiveId" clId="{90D62420-BC2F-43DD-89BA-75C4202D8147}" dt="2020-01-10T03:26:32.993" v="83"/>
          <ac:spMkLst>
            <pc:docMk/>
            <pc:sldMk cId="0" sldId="256"/>
            <ac:spMk id="5" creationId="{00000000-0000-0000-0000-000000000000}"/>
          </ac:spMkLst>
        </pc:spChg>
        <pc:spChg chg="mod">
          <ac:chgData name="萩原 秀明" userId="d7792d1e3cc3d7af" providerId="LiveId" clId="{90D62420-BC2F-43DD-89BA-75C4202D8147}" dt="2020-01-10T03:26:03.247" v="8"/>
          <ac:spMkLst>
            <pc:docMk/>
            <pc:sldMk cId="0" sldId="256"/>
            <ac:spMk id="8" creationId="{ACE8E500-76DF-40EB-A6F5-3B642DA070AE}"/>
          </ac:spMkLst>
        </pc:spChg>
        <pc:picChg chg="mod">
          <ac:chgData name="萩原 秀明" userId="d7792d1e3cc3d7af" providerId="LiveId" clId="{90D62420-BC2F-43DD-89BA-75C4202D8147}" dt="2020-01-10T03:26:23.223" v="72" actId="1076"/>
          <ac:picMkLst>
            <pc:docMk/>
            <pc:sldMk cId="0" sldId="256"/>
            <ac:picMk id="10" creationId="{FF8B764B-EF81-4DDA-9410-E3C64627A425}"/>
          </ac:picMkLst>
        </pc:picChg>
        <pc:picChg chg="del">
          <ac:chgData name="萩原 秀明" userId="d7792d1e3cc3d7af" providerId="LiveId" clId="{90D62420-BC2F-43DD-89BA-75C4202D8147}" dt="2020-01-10T03:25:55.071" v="0" actId="478"/>
          <ac:picMkLst>
            <pc:docMk/>
            <pc:sldMk cId="0" sldId="256"/>
            <ac:picMk id="1036" creationId="{FF4B9873-503E-4E03-BDE5-A8004F03E5B9}"/>
          </ac:picMkLst>
        </pc:picChg>
      </pc:sldChg>
      <pc:sldChg chg="del">
        <pc:chgData name="萩原 秀明" userId="d7792d1e3cc3d7af" providerId="LiveId" clId="{90D62420-BC2F-43DD-89BA-75C4202D8147}" dt="2020-01-10T03:41:34.404" v="1694" actId="47"/>
        <pc:sldMkLst>
          <pc:docMk/>
          <pc:sldMk cId="2725111601" sldId="1244"/>
        </pc:sldMkLst>
      </pc:sldChg>
      <pc:sldChg chg="addSp delSp modSp modNotesTx">
        <pc:chgData name="萩原 秀明" userId="d7792d1e3cc3d7af" providerId="LiveId" clId="{90D62420-BC2F-43DD-89BA-75C4202D8147}" dt="2020-01-10T03:30:32.215" v="342"/>
        <pc:sldMkLst>
          <pc:docMk/>
          <pc:sldMk cId="2216688920" sldId="1245"/>
        </pc:sldMkLst>
        <pc:spChg chg="mod">
          <ac:chgData name="萩原 秀明" userId="d7792d1e3cc3d7af" providerId="LiveId" clId="{90D62420-BC2F-43DD-89BA-75C4202D8147}" dt="2020-01-10T03:26:49.592" v="109"/>
          <ac:spMkLst>
            <pc:docMk/>
            <pc:sldMk cId="2216688920" sldId="1245"/>
            <ac:spMk id="2" creationId="{FB195693-BE48-44FB-85BB-B6670CCEE9C6}"/>
          </ac:spMkLst>
        </pc:spChg>
        <pc:spChg chg="add mod">
          <ac:chgData name="萩原 秀明" userId="d7792d1e3cc3d7af" providerId="LiveId" clId="{90D62420-BC2F-43DD-89BA-75C4202D8147}" dt="2020-01-10T03:29:35.318" v="290" actId="692"/>
          <ac:spMkLst>
            <pc:docMk/>
            <pc:sldMk cId="2216688920" sldId="1245"/>
            <ac:spMk id="4" creationId="{563FF2F4-A1E2-43FA-9AFD-B5FBE55A397C}"/>
          </ac:spMkLst>
        </pc:spChg>
        <pc:spChg chg="del">
          <ac:chgData name="萩原 秀明" userId="d7792d1e3cc3d7af" providerId="LiveId" clId="{90D62420-BC2F-43DD-89BA-75C4202D8147}" dt="2020-01-10T03:26:40.051" v="84" actId="478"/>
          <ac:spMkLst>
            <pc:docMk/>
            <pc:sldMk cId="2216688920" sldId="1245"/>
            <ac:spMk id="7" creationId="{B4108E34-8DD1-4CF6-A252-CF0712906F91}"/>
          </ac:spMkLst>
        </pc:spChg>
        <pc:spChg chg="mod">
          <ac:chgData name="萩原 秀明" userId="d7792d1e3cc3d7af" providerId="LiveId" clId="{90D62420-BC2F-43DD-89BA-75C4202D8147}" dt="2020-01-10T03:26:58.176" v="146" actId="6549"/>
          <ac:spMkLst>
            <pc:docMk/>
            <pc:sldMk cId="2216688920" sldId="1245"/>
            <ac:spMk id="31" creationId="{FEB8FA18-7015-49DF-94F5-C7F4C89AF3EA}"/>
          </ac:spMkLst>
        </pc:spChg>
        <pc:spChg chg="add mod">
          <ac:chgData name="萩原 秀明" userId="d7792d1e3cc3d7af" providerId="LiveId" clId="{90D62420-BC2F-43DD-89BA-75C4202D8147}" dt="2020-01-10T03:30:32.215" v="342"/>
          <ac:spMkLst>
            <pc:docMk/>
            <pc:sldMk cId="2216688920" sldId="1245"/>
            <ac:spMk id="34" creationId="{036B81D3-62D0-4CF7-9A62-4B93141D8342}"/>
          </ac:spMkLst>
        </pc:spChg>
        <pc:spChg chg="del">
          <ac:chgData name="萩原 秀明" userId="d7792d1e3cc3d7af" providerId="LiveId" clId="{90D62420-BC2F-43DD-89BA-75C4202D8147}" dt="2020-01-10T03:26:43.958" v="85" actId="478"/>
          <ac:spMkLst>
            <pc:docMk/>
            <pc:sldMk cId="2216688920" sldId="1245"/>
            <ac:spMk id="45" creationId="{ED6B52EE-E809-44E7-925A-366EFD8C4ED9}"/>
          </ac:spMkLst>
        </pc:spChg>
        <pc:spChg chg="del">
          <ac:chgData name="萩原 秀明" userId="d7792d1e3cc3d7af" providerId="LiveId" clId="{90D62420-BC2F-43DD-89BA-75C4202D8147}" dt="2020-01-10T03:26:40.051" v="84" actId="478"/>
          <ac:spMkLst>
            <pc:docMk/>
            <pc:sldMk cId="2216688920" sldId="1245"/>
            <ac:spMk id="46" creationId="{9A2365D6-5CA7-4C8C-9E59-1B24BFC05E91}"/>
          </ac:spMkLst>
        </pc:spChg>
        <pc:spChg chg="del">
          <ac:chgData name="萩原 秀明" userId="d7792d1e3cc3d7af" providerId="LiveId" clId="{90D62420-BC2F-43DD-89BA-75C4202D8147}" dt="2020-01-10T03:26:40.051" v="84" actId="478"/>
          <ac:spMkLst>
            <pc:docMk/>
            <pc:sldMk cId="2216688920" sldId="1245"/>
            <ac:spMk id="47" creationId="{99464FC3-774A-44D3-A9A2-F2583F8846FB}"/>
          </ac:spMkLst>
        </pc:spChg>
        <pc:spChg chg="del">
          <ac:chgData name="萩原 秀明" userId="d7792d1e3cc3d7af" providerId="LiveId" clId="{90D62420-BC2F-43DD-89BA-75C4202D8147}" dt="2020-01-10T03:26:40.051" v="84" actId="478"/>
          <ac:spMkLst>
            <pc:docMk/>
            <pc:sldMk cId="2216688920" sldId="1245"/>
            <ac:spMk id="58" creationId="{3BC04BC5-5F81-4B52-B110-2545B4F027AA}"/>
          </ac:spMkLst>
        </pc:spChg>
        <pc:spChg chg="del">
          <ac:chgData name="萩原 秀明" userId="d7792d1e3cc3d7af" providerId="LiveId" clId="{90D62420-BC2F-43DD-89BA-75C4202D8147}" dt="2020-01-10T03:26:40.051" v="84" actId="478"/>
          <ac:spMkLst>
            <pc:docMk/>
            <pc:sldMk cId="2216688920" sldId="1245"/>
            <ac:spMk id="59" creationId="{E9BD19A8-B10B-4358-9DDB-FF16D061388C}"/>
          </ac:spMkLst>
        </pc:spChg>
        <pc:grpChg chg="del">
          <ac:chgData name="萩原 秀明" userId="d7792d1e3cc3d7af" providerId="LiveId" clId="{90D62420-BC2F-43DD-89BA-75C4202D8147}" dt="2020-01-10T03:26:40.051" v="84" actId="478"/>
          <ac:grpSpMkLst>
            <pc:docMk/>
            <pc:sldMk cId="2216688920" sldId="1245"/>
            <ac:grpSpMk id="8" creationId="{447DB253-9E0E-4A67-A827-099FDE404625}"/>
          </ac:grpSpMkLst>
        </pc:grpChg>
        <pc:grpChg chg="del">
          <ac:chgData name="萩原 秀明" userId="d7792d1e3cc3d7af" providerId="LiveId" clId="{90D62420-BC2F-43DD-89BA-75C4202D8147}" dt="2020-01-10T03:26:40.051" v="84" actId="478"/>
          <ac:grpSpMkLst>
            <pc:docMk/>
            <pc:sldMk cId="2216688920" sldId="1245"/>
            <ac:grpSpMk id="48" creationId="{3B336741-FA9A-4765-9D42-18418A7A5C33}"/>
          </ac:grpSpMkLst>
        </pc:grpChg>
        <pc:picChg chg="add mod">
          <ac:chgData name="萩原 秀明" userId="d7792d1e3cc3d7af" providerId="LiveId" clId="{90D62420-BC2F-43DD-89BA-75C4202D8147}" dt="2020-01-10T03:29:15.056" v="279" actId="1035"/>
          <ac:picMkLst>
            <pc:docMk/>
            <pc:sldMk cId="2216688920" sldId="1245"/>
            <ac:picMk id="3" creationId="{BED2E4A0-28DD-460E-A21B-5EC459E91A69}"/>
          </ac:picMkLst>
        </pc:picChg>
        <pc:picChg chg="del">
          <ac:chgData name="萩原 秀明" userId="d7792d1e3cc3d7af" providerId="LiveId" clId="{90D62420-BC2F-43DD-89BA-75C4202D8147}" dt="2020-01-10T03:26:40.051" v="84" actId="478"/>
          <ac:picMkLst>
            <pc:docMk/>
            <pc:sldMk cId="2216688920" sldId="1245"/>
            <ac:picMk id="2050" creationId="{65BC74A2-EA33-4019-B9D9-657FA2C57D7C}"/>
          </ac:picMkLst>
        </pc:picChg>
        <pc:picChg chg="del">
          <ac:chgData name="萩原 秀明" userId="d7792d1e3cc3d7af" providerId="LiveId" clId="{90D62420-BC2F-43DD-89BA-75C4202D8147}" dt="2020-01-10T03:26:40.051" v="84" actId="478"/>
          <ac:picMkLst>
            <pc:docMk/>
            <pc:sldMk cId="2216688920" sldId="1245"/>
            <ac:picMk id="2052" creationId="{F81C234D-C632-4F26-AE03-418A9C9773B9}"/>
          </ac:picMkLst>
        </pc:picChg>
      </pc:sldChg>
      <pc:sldChg chg="del">
        <pc:chgData name="萩原 秀明" userId="d7792d1e3cc3d7af" providerId="LiveId" clId="{90D62420-BC2F-43DD-89BA-75C4202D8147}" dt="2020-01-10T03:41:34.404" v="1694" actId="47"/>
        <pc:sldMkLst>
          <pc:docMk/>
          <pc:sldMk cId="457750521" sldId="1250"/>
        </pc:sldMkLst>
      </pc:sldChg>
      <pc:sldChg chg="del">
        <pc:chgData name="萩原 秀明" userId="d7792d1e3cc3d7af" providerId="LiveId" clId="{90D62420-BC2F-43DD-89BA-75C4202D8147}" dt="2020-01-10T03:41:34.404" v="1694" actId="47"/>
        <pc:sldMkLst>
          <pc:docMk/>
          <pc:sldMk cId="3814682726" sldId="1251"/>
        </pc:sldMkLst>
      </pc:sldChg>
      <pc:sldChg chg="addSp delSp modSp modNotesTx">
        <pc:chgData name="萩原 秀明" userId="d7792d1e3cc3d7af" providerId="LiveId" clId="{90D62420-BC2F-43DD-89BA-75C4202D8147}" dt="2020-01-10T03:54:19.527" v="2650"/>
        <pc:sldMkLst>
          <pc:docMk/>
          <pc:sldMk cId="3532395093" sldId="1252"/>
        </pc:sldMkLst>
        <pc:spChg chg="mod">
          <ac:chgData name="萩原 秀明" userId="d7792d1e3cc3d7af" providerId="LiveId" clId="{90D62420-BC2F-43DD-89BA-75C4202D8147}" dt="2020-01-10T03:45:40.778" v="1771"/>
          <ac:spMkLst>
            <pc:docMk/>
            <pc:sldMk cId="3532395093" sldId="1252"/>
            <ac:spMk id="2" creationId="{56920186-0D94-4127-AD6F-C24E858A8D5C}"/>
          </ac:spMkLst>
        </pc:spChg>
        <pc:spChg chg="del">
          <ac:chgData name="萩原 秀明" userId="d7792d1e3cc3d7af" providerId="LiveId" clId="{90D62420-BC2F-43DD-89BA-75C4202D8147}" dt="2020-01-10T03:41:39.262" v="1695" actId="478"/>
          <ac:spMkLst>
            <pc:docMk/>
            <pc:sldMk cId="3532395093" sldId="1252"/>
            <ac:spMk id="3" creationId="{6C621943-3A38-46DC-BF7D-8B2C674FF488}"/>
          </ac:spMkLst>
        </pc:spChg>
        <pc:spChg chg="del">
          <ac:chgData name="萩原 秀明" userId="d7792d1e3cc3d7af" providerId="LiveId" clId="{90D62420-BC2F-43DD-89BA-75C4202D8147}" dt="2020-01-10T03:41:41.587" v="1696" actId="478"/>
          <ac:spMkLst>
            <pc:docMk/>
            <pc:sldMk cId="3532395093" sldId="1252"/>
            <ac:spMk id="4" creationId="{F0472814-D041-46EC-BAD1-2D68767CD822}"/>
          </ac:spMkLst>
        </pc:spChg>
        <pc:spChg chg="add mod">
          <ac:chgData name="萩原 秀明" userId="d7792d1e3cc3d7af" providerId="LiveId" clId="{90D62420-BC2F-43DD-89BA-75C4202D8147}" dt="2020-01-10T03:45:44.860" v="1791"/>
          <ac:spMkLst>
            <pc:docMk/>
            <pc:sldMk cId="3532395093" sldId="1252"/>
            <ac:spMk id="5" creationId="{C9C2B640-E4FF-4647-9337-480F6695CD15}"/>
          </ac:spMkLst>
        </pc:spChg>
        <pc:spChg chg="add del">
          <ac:chgData name="萩原 秀明" userId="d7792d1e3cc3d7af" providerId="LiveId" clId="{90D62420-BC2F-43DD-89BA-75C4202D8147}" dt="2020-01-10T03:45:48.665" v="1792" actId="478"/>
          <ac:spMkLst>
            <pc:docMk/>
            <pc:sldMk cId="3532395093" sldId="1252"/>
            <ac:spMk id="7" creationId="{F2675401-1CDB-4236-9ABB-C38FF454A01A}"/>
          </ac:spMkLst>
        </pc:spChg>
        <pc:spChg chg="add mod">
          <ac:chgData name="萩原 秀明" userId="d7792d1e3cc3d7af" providerId="LiveId" clId="{90D62420-BC2F-43DD-89BA-75C4202D8147}" dt="2020-01-10T03:52:06.913" v="2382"/>
          <ac:spMkLst>
            <pc:docMk/>
            <pc:sldMk cId="3532395093" sldId="1252"/>
            <ac:spMk id="8" creationId="{877E6C7C-8A60-4C5C-A08E-A6B8F6D3060E}"/>
          </ac:spMkLst>
        </pc:spChg>
        <pc:spChg chg="add mod">
          <ac:chgData name="萩原 秀明" userId="d7792d1e3cc3d7af" providerId="LiveId" clId="{90D62420-BC2F-43DD-89BA-75C4202D8147}" dt="2020-01-10T03:54:19.527" v="2650"/>
          <ac:spMkLst>
            <pc:docMk/>
            <pc:sldMk cId="3532395093" sldId="1252"/>
            <ac:spMk id="11" creationId="{C0A42037-54DD-47EE-9A11-4D4D05632E3D}"/>
          </ac:spMkLst>
        </pc:spChg>
        <pc:spChg chg="add mod">
          <ac:chgData name="萩原 秀明" userId="d7792d1e3cc3d7af" providerId="LiveId" clId="{90D62420-BC2F-43DD-89BA-75C4202D8147}" dt="2020-01-10T03:52:58.455" v="2529" actId="120"/>
          <ac:spMkLst>
            <pc:docMk/>
            <pc:sldMk cId="3532395093" sldId="1252"/>
            <ac:spMk id="12" creationId="{FE0AF73E-AC25-4FB3-8B45-991A92DA5859}"/>
          </ac:spMkLst>
        </pc:spChg>
        <pc:picChg chg="add">
          <ac:chgData name="萩原 秀明" userId="d7792d1e3cc3d7af" providerId="LiveId" clId="{90D62420-BC2F-43DD-89BA-75C4202D8147}" dt="2020-01-10T03:45:25.132" v="1727"/>
          <ac:picMkLst>
            <pc:docMk/>
            <pc:sldMk cId="3532395093" sldId="1252"/>
            <ac:picMk id="6" creationId="{5DC1A8D6-36E1-4B16-B5A1-2FFDF383FBD2}"/>
          </ac:picMkLst>
        </pc:picChg>
        <pc:picChg chg="add mod">
          <ac:chgData name="萩原 秀明" userId="d7792d1e3cc3d7af" providerId="LiveId" clId="{90D62420-BC2F-43DD-89BA-75C4202D8147}" dt="2020-01-10T03:52:20.835" v="2386" actId="1076"/>
          <ac:picMkLst>
            <pc:docMk/>
            <pc:sldMk cId="3532395093" sldId="1252"/>
            <ac:picMk id="9" creationId="{B29A727A-11AB-42E9-960F-E76BA62ED6BF}"/>
          </ac:picMkLst>
        </pc:picChg>
        <pc:cxnChg chg="add mod">
          <ac:chgData name="萩原 秀明" userId="d7792d1e3cc3d7af" providerId="LiveId" clId="{90D62420-BC2F-43DD-89BA-75C4202D8147}" dt="2020-01-10T03:47:52.117" v="2062" actId="1037"/>
          <ac:cxnSpMkLst>
            <pc:docMk/>
            <pc:sldMk cId="3532395093" sldId="1252"/>
            <ac:cxnSpMk id="10" creationId="{319FE140-8F1A-48FF-B796-B0A9AC130701}"/>
          </ac:cxnSpMkLst>
        </pc:cxnChg>
      </pc:sldChg>
      <pc:sldChg chg="addSp delSp modSp add">
        <pc:chgData name="萩原 秀明" userId="d7792d1e3cc3d7af" providerId="LiveId" clId="{90D62420-BC2F-43DD-89BA-75C4202D8147}" dt="2020-01-10T03:51:37.628" v="2360"/>
        <pc:sldMkLst>
          <pc:docMk/>
          <pc:sldMk cId="4041832570" sldId="1253"/>
        </pc:sldMkLst>
        <pc:spChg chg="mod">
          <ac:chgData name="萩原 秀明" userId="d7792d1e3cc3d7af" providerId="LiveId" clId="{90D62420-BC2F-43DD-89BA-75C4202D8147}" dt="2020-01-10T03:30:01.683" v="302"/>
          <ac:spMkLst>
            <pc:docMk/>
            <pc:sldMk cId="4041832570" sldId="1253"/>
            <ac:spMk id="2" creationId="{E1C38BDC-0238-4ABE-9D68-41EFC2B07311}"/>
          </ac:spMkLst>
        </pc:spChg>
        <pc:spChg chg="del">
          <ac:chgData name="萩原 秀明" userId="d7792d1e3cc3d7af" providerId="LiveId" clId="{90D62420-BC2F-43DD-89BA-75C4202D8147}" dt="2020-01-10T03:30:05.101" v="303" actId="478"/>
          <ac:spMkLst>
            <pc:docMk/>
            <pc:sldMk cId="4041832570" sldId="1253"/>
            <ac:spMk id="3" creationId="{C6D87CD2-5CB2-4FC5-ACD3-D6F93AA23531}"/>
          </ac:spMkLst>
        </pc:spChg>
        <pc:spChg chg="del">
          <ac:chgData name="萩原 秀明" userId="d7792d1e3cc3d7af" providerId="LiveId" clId="{90D62420-BC2F-43DD-89BA-75C4202D8147}" dt="2020-01-10T03:32:23.183" v="431" actId="478"/>
          <ac:spMkLst>
            <pc:docMk/>
            <pc:sldMk cId="4041832570" sldId="1253"/>
            <ac:spMk id="4" creationId="{7EB55CB2-6B78-4111-BEE4-2713747C45A9}"/>
          </ac:spMkLst>
        </pc:spChg>
        <pc:spChg chg="add mod">
          <ac:chgData name="萩原 秀明" userId="d7792d1e3cc3d7af" providerId="LiveId" clId="{90D62420-BC2F-43DD-89BA-75C4202D8147}" dt="2020-01-10T03:30:17.271" v="312"/>
          <ac:spMkLst>
            <pc:docMk/>
            <pc:sldMk cId="4041832570" sldId="1253"/>
            <ac:spMk id="5" creationId="{27930E53-AB5E-4822-8F17-3F4DE48DB5AC}"/>
          </ac:spMkLst>
        </pc:spChg>
        <pc:spChg chg="add mod">
          <ac:chgData name="萩原 秀明" userId="d7792d1e3cc3d7af" providerId="LiveId" clId="{90D62420-BC2F-43DD-89BA-75C4202D8147}" dt="2020-01-10T03:31:19.699" v="387"/>
          <ac:spMkLst>
            <pc:docMk/>
            <pc:sldMk cId="4041832570" sldId="1253"/>
            <ac:spMk id="7" creationId="{AD1AB70E-5CFA-4AF3-8424-3599B45428CF}"/>
          </ac:spMkLst>
        </pc:spChg>
        <pc:spChg chg="add mod">
          <ac:chgData name="萩原 秀明" userId="d7792d1e3cc3d7af" providerId="LiveId" clId="{90D62420-BC2F-43DD-89BA-75C4202D8147}" dt="2020-01-10T03:33:32.251" v="438" actId="12"/>
          <ac:spMkLst>
            <pc:docMk/>
            <pc:sldMk cId="4041832570" sldId="1253"/>
            <ac:spMk id="8" creationId="{5E06F26D-99FC-490E-9999-A7C8F311E775}"/>
          </ac:spMkLst>
        </pc:spChg>
        <pc:spChg chg="add mod">
          <ac:chgData name="萩原 秀明" userId="d7792d1e3cc3d7af" providerId="LiveId" clId="{90D62420-BC2F-43DD-89BA-75C4202D8147}" dt="2020-01-10T03:51:37.628" v="2360"/>
          <ac:spMkLst>
            <pc:docMk/>
            <pc:sldMk cId="4041832570" sldId="1253"/>
            <ac:spMk id="10" creationId="{6FFE76CD-6CD1-425C-AFD1-EF9BDC2FDD01}"/>
          </ac:spMkLst>
        </pc:spChg>
        <pc:spChg chg="add del mod">
          <ac:chgData name="萩原 秀明" userId="d7792d1e3cc3d7af" providerId="LiveId" clId="{90D62420-BC2F-43DD-89BA-75C4202D8147}" dt="2020-01-10T03:42:17.944" v="1698" actId="478"/>
          <ac:spMkLst>
            <pc:docMk/>
            <pc:sldMk cId="4041832570" sldId="1253"/>
            <ac:spMk id="13" creationId="{11E01A09-558F-47A9-90B7-0F96CA2466D2}"/>
          </ac:spMkLst>
        </pc:spChg>
        <pc:spChg chg="add mod">
          <ac:chgData name="萩原 秀明" userId="d7792d1e3cc3d7af" providerId="LiveId" clId="{90D62420-BC2F-43DD-89BA-75C4202D8147}" dt="2020-01-10T03:42:46.918" v="1720" actId="14861"/>
          <ac:spMkLst>
            <pc:docMk/>
            <pc:sldMk cId="4041832570" sldId="1253"/>
            <ac:spMk id="14" creationId="{089374B4-0969-4D3F-8EB2-A7F48593D21E}"/>
          </ac:spMkLst>
        </pc:spChg>
        <pc:picChg chg="add">
          <ac:chgData name="萩原 秀明" userId="d7792d1e3cc3d7af" providerId="LiveId" clId="{90D62420-BC2F-43DD-89BA-75C4202D8147}" dt="2020-01-10T03:30:13.464" v="304"/>
          <ac:picMkLst>
            <pc:docMk/>
            <pc:sldMk cId="4041832570" sldId="1253"/>
            <ac:picMk id="6" creationId="{A2BFF146-3E98-469D-A808-A08BC44CD3F9}"/>
          </ac:picMkLst>
        </pc:picChg>
        <pc:picChg chg="add mod">
          <ac:chgData name="萩原 秀明" userId="d7792d1e3cc3d7af" providerId="LiveId" clId="{90D62420-BC2F-43DD-89BA-75C4202D8147}" dt="2020-01-10T03:33:41.773" v="439" actId="692"/>
          <ac:picMkLst>
            <pc:docMk/>
            <pc:sldMk cId="4041832570" sldId="1253"/>
            <ac:picMk id="9" creationId="{5FCA6EAB-D596-45CF-95F5-020877762224}"/>
          </ac:picMkLst>
        </pc:picChg>
        <pc:cxnChg chg="add mod">
          <ac:chgData name="萩原 秀明" userId="d7792d1e3cc3d7af" providerId="LiveId" clId="{90D62420-BC2F-43DD-89BA-75C4202D8147}" dt="2020-01-10T03:39:46.887" v="1328" actId="692"/>
          <ac:cxnSpMkLst>
            <pc:docMk/>
            <pc:sldMk cId="4041832570" sldId="1253"/>
            <ac:cxnSpMk id="12" creationId="{5271FC69-6F30-460D-9D86-468A461C084F}"/>
          </ac:cxnSpMkLst>
        </pc:cxnChg>
      </pc:sldChg>
    </pc:docChg>
  </pc:docChgLst>
  <pc:docChgLst>
    <pc:chgData name="萩原 秀明" userId="d7792d1e3cc3d7af" providerId="LiveId" clId="{068600E6-AB64-4EE0-9426-92CBC72AD826}"/>
    <pc:docChg chg="undo custSel addSld delSld modSld">
      <pc:chgData name="萩原 秀明" userId="d7792d1e3cc3d7af" providerId="LiveId" clId="{068600E6-AB64-4EE0-9426-92CBC72AD826}" dt="2023-05-26T06:48:44.680" v="2932" actId="20577"/>
      <pc:docMkLst>
        <pc:docMk/>
      </pc:docMkLst>
      <pc:sldChg chg="modSp mod">
        <pc:chgData name="萩原 秀明" userId="d7792d1e3cc3d7af" providerId="LiveId" clId="{068600E6-AB64-4EE0-9426-92CBC72AD826}" dt="2023-05-26T04:27:20.128" v="102" actId="20577"/>
        <pc:sldMkLst>
          <pc:docMk/>
          <pc:sldMk cId="0" sldId="256"/>
        </pc:sldMkLst>
        <pc:spChg chg="mod">
          <ac:chgData name="萩原 秀明" userId="d7792d1e3cc3d7af" providerId="LiveId" clId="{068600E6-AB64-4EE0-9426-92CBC72AD826}" dt="2023-05-26T04:27:11.152" v="98" actId="20577"/>
          <ac:spMkLst>
            <pc:docMk/>
            <pc:sldMk cId="0" sldId="256"/>
            <ac:spMk id="5" creationId="{00000000-0000-0000-0000-000000000000}"/>
          </ac:spMkLst>
        </pc:spChg>
        <pc:spChg chg="mod">
          <ac:chgData name="萩原 秀明" userId="d7792d1e3cc3d7af" providerId="LiveId" clId="{068600E6-AB64-4EE0-9426-92CBC72AD826}" dt="2023-05-26T04:27:20.128" v="102" actId="20577"/>
          <ac:spMkLst>
            <pc:docMk/>
            <pc:sldMk cId="0" sldId="256"/>
            <ac:spMk id="8" creationId="{ACE8E500-76DF-40EB-A6F5-3B642DA070AE}"/>
          </ac:spMkLst>
        </pc:spChg>
      </pc:sldChg>
      <pc:sldChg chg="del">
        <pc:chgData name="萩原 秀明" userId="d7792d1e3cc3d7af" providerId="LiveId" clId="{068600E6-AB64-4EE0-9426-92CBC72AD826}" dt="2023-05-26T06:23:19.434" v="2290" actId="47"/>
        <pc:sldMkLst>
          <pc:docMk/>
          <pc:sldMk cId="2635480418" sldId="1336"/>
        </pc:sldMkLst>
      </pc:sldChg>
      <pc:sldChg chg="del">
        <pc:chgData name="萩原 秀明" userId="d7792d1e3cc3d7af" providerId="LiveId" clId="{068600E6-AB64-4EE0-9426-92CBC72AD826}" dt="2023-05-26T06:23:19.434" v="2290" actId="47"/>
        <pc:sldMkLst>
          <pc:docMk/>
          <pc:sldMk cId="437524096" sldId="1337"/>
        </pc:sldMkLst>
      </pc:sldChg>
      <pc:sldChg chg="del">
        <pc:chgData name="萩原 秀明" userId="d7792d1e3cc3d7af" providerId="LiveId" clId="{068600E6-AB64-4EE0-9426-92CBC72AD826}" dt="2023-05-26T06:23:19.434" v="2290" actId="47"/>
        <pc:sldMkLst>
          <pc:docMk/>
          <pc:sldMk cId="1616951058" sldId="1339"/>
        </pc:sldMkLst>
      </pc:sldChg>
      <pc:sldChg chg="del">
        <pc:chgData name="萩原 秀明" userId="d7792d1e3cc3d7af" providerId="LiveId" clId="{068600E6-AB64-4EE0-9426-92CBC72AD826}" dt="2023-05-26T06:23:19.434" v="2290" actId="47"/>
        <pc:sldMkLst>
          <pc:docMk/>
          <pc:sldMk cId="2827382637" sldId="1340"/>
        </pc:sldMkLst>
      </pc:sldChg>
      <pc:sldChg chg="del">
        <pc:chgData name="萩原 秀明" userId="d7792d1e3cc3d7af" providerId="LiveId" clId="{068600E6-AB64-4EE0-9426-92CBC72AD826}" dt="2023-05-26T06:23:19.434" v="2290" actId="47"/>
        <pc:sldMkLst>
          <pc:docMk/>
          <pc:sldMk cId="3657491814" sldId="1341"/>
        </pc:sldMkLst>
      </pc:sldChg>
      <pc:sldChg chg="del">
        <pc:chgData name="萩原 秀明" userId="d7792d1e3cc3d7af" providerId="LiveId" clId="{068600E6-AB64-4EE0-9426-92CBC72AD826}" dt="2023-05-26T06:23:19.434" v="2290" actId="47"/>
        <pc:sldMkLst>
          <pc:docMk/>
          <pc:sldMk cId="3093033643" sldId="1342"/>
        </pc:sldMkLst>
      </pc:sldChg>
      <pc:sldChg chg="del">
        <pc:chgData name="萩原 秀明" userId="d7792d1e3cc3d7af" providerId="LiveId" clId="{068600E6-AB64-4EE0-9426-92CBC72AD826}" dt="2023-05-26T06:23:19.434" v="2290" actId="47"/>
        <pc:sldMkLst>
          <pc:docMk/>
          <pc:sldMk cId="2694220425" sldId="1343"/>
        </pc:sldMkLst>
      </pc:sldChg>
      <pc:sldChg chg="del">
        <pc:chgData name="萩原 秀明" userId="d7792d1e3cc3d7af" providerId="LiveId" clId="{068600E6-AB64-4EE0-9426-92CBC72AD826}" dt="2023-05-26T06:23:19.434" v="2290" actId="47"/>
        <pc:sldMkLst>
          <pc:docMk/>
          <pc:sldMk cId="3681179147" sldId="1344"/>
        </pc:sldMkLst>
      </pc:sldChg>
      <pc:sldChg chg="del">
        <pc:chgData name="萩原 秀明" userId="d7792d1e3cc3d7af" providerId="LiveId" clId="{068600E6-AB64-4EE0-9426-92CBC72AD826}" dt="2023-05-26T06:23:19.434" v="2290" actId="47"/>
        <pc:sldMkLst>
          <pc:docMk/>
          <pc:sldMk cId="2250138904" sldId="1345"/>
        </pc:sldMkLst>
      </pc:sldChg>
      <pc:sldChg chg="del">
        <pc:chgData name="萩原 秀明" userId="d7792d1e3cc3d7af" providerId="LiveId" clId="{068600E6-AB64-4EE0-9426-92CBC72AD826}" dt="2023-05-26T06:23:19.434" v="2290" actId="47"/>
        <pc:sldMkLst>
          <pc:docMk/>
          <pc:sldMk cId="1979290149" sldId="1346"/>
        </pc:sldMkLst>
      </pc:sldChg>
      <pc:sldChg chg="del">
        <pc:chgData name="萩原 秀明" userId="d7792d1e3cc3d7af" providerId="LiveId" clId="{068600E6-AB64-4EE0-9426-92CBC72AD826}" dt="2023-05-26T06:23:19.434" v="2290" actId="47"/>
        <pc:sldMkLst>
          <pc:docMk/>
          <pc:sldMk cId="651058240" sldId="1347"/>
        </pc:sldMkLst>
      </pc:sldChg>
      <pc:sldChg chg="del">
        <pc:chgData name="萩原 秀明" userId="d7792d1e3cc3d7af" providerId="LiveId" clId="{068600E6-AB64-4EE0-9426-92CBC72AD826}" dt="2023-05-26T06:23:19.434" v="2290" actId="47"/>
        <pc:sldMkLst>
          <pc:docMk/>
          <pc:sldMk cId="413698502" sldId="1348"/>
        </pc:sldMkLst>
      </pc:sldChg>
      <pc:sldChg chg="del">
        <pc:chgData name="萩原 秀明" userId="d7792d1e3cc3d7af" providerId="LiveId" clId="{068600E6-AB64-4EE0-9426-92CBC72AD826}" dt="2023-05-26T06:23:19.434" v="2290" actId="47"/>
        <pc:sldMkLst>
          <pc:docMk/>
          <pc:sldMk cId="49629638" sldId="1349"/>
        </pc:sldMkLst>
      </pc:sldChg>
      <pc:sldChg chg="del">
        <pc:chgData name="萩原 秀明" userId="d7792d1e3cc3d7af" providerId="LiveId" clId="{068600E6-AB64-4EE0-9426-92CBC72AD826}" dt="2023-05-26T06:23:19.434" v="2290" actId="47"/>
        <pc:sldMkLst>
          <pc:docMk/>
          <pc:sldMk cId="1539559202" sldId="1350"/>
        </pc:sldMkLst>
      </pc:sldChg>
      <pc:sldChg chg="addSp delSp modSp new mod modClrScheme chgLayout">
        <pc:chgData name="萩原 秀明" userId="d7792d1e3cc3d7af" providerId="LiveId" clId="{068600E6-AB64-4EE0-9426-92CBC72AD826}" dt="2023-05-26T06:48:44.680" v="2932" actId="20577"/>
        <pc:sldMkLst>
          <pc:docMk/>
          <pc:sldMk cId="2344941185" sldId="1351"/>
        </pc:sldMkLst>
        <pc:spChg chg="del mod ord">
          <ac:chgData name="萩原 秀明" userId="d7792d1e3cc3d7af" providerId="LiveId" clId="{068600E6-AB64-4EE0-9426-92CBC72AD826}" dt="2023-05-26T04:44:01.123" v="104" actId="700"/>
          <ac:spMkLst>
            <pc:docMk/>
            <pc:sldMk cId="2344941185" sldId="1351"/>
            <ac:spMk id="2" creationId="{37EE7BC0-3616-8265-2F83-360CCDF6DFD5}"/>
          </ac:spMkLst>
        </pc:spChg>
        <pc:spChg chg="del mod ord">
          <ac:chgData name="萩原 秀明" userId="d7792d1e3cc3d7af" providerId="LiveId" clId="{068600E6-AB64-4EE0-9426-92CBC72AD826}" dt="2023-05-26T04:44:01.123" v="104" actId="700"/>
          <ac:spMkLst>
            <pc:docMk/>
            <pc:sldMk cId="2344941185" sldId="1351"/>
            <ac:spMk id="3" creationId="{126224AE-9B6E-B626-DCD0-30527389F7DF}"/>
          </ac:spMkLst>
        </pc:spChg>
        <pc:spChg chg="mod ord">
          <ac:chgData name="萩原 秀明" userId="d7792d1e3cc3d7af" providerId="LiveId" clId="{068600E6-AB64-4EE0-9426-92CBC72AD826}" dt="2023-05-26T04:44:01.123" v="104" actId="700"/>
          <ac:spMkLst>
            <pc:docMk/>
            <pc:sldMk cId="2344941185" sldId="1351"/>
            <ac:spMk id="4" creationId="{C8F55C3C-F666-66E9-4EE2-2116A5B47E22}"/>
          </ac:spMkLst>
        </pc:spChg>
        <pc:spChg chg="add mod ord">
          <ac:chgData name="萩原 秀明" userId="d7792d1e3cc3d7af" providerId="LiveId" clId="{068600E6-AB64-4EE0-9426-92CBC72AD826}" dt="2023-05-26T04:44:16.813" v="118"/>
          <ac:spMkLst>
            <pc:docMk/>
            <pc:sldMk cId="2344941185" sldId="1351"/>
            <ac:spMk id="5" creationId="{49B101CA-2149-783D-96AC-3C77FAF62BFB}"/>
          </ac:spMkLst>
        </pc:spChg>
        <pc:spChg chg="add del mod ord">
          <ac:chgData name="萩原 秀明" userId="d7792d1e3cc3d7af" providerId="LiveId" clId="{068600E6-AB64-4EE0-9426-92CBC72AD826}" dt="2023-05-26T04:44:18.657" v="119" actId="478"/>
          <ac:spMkLst>
            <pc:docMk/>
            <pc:sldMk cId="2344941185" sldId="1351"/>
            <ac:spMk id="6" creationId="{E69372BC-7961-AB56-0195-4A94B03D1DFF}"/>
          </ac:spMkLst>
        </pc:spChg>
        <pc:spChg chg="add mod">
          <ac:chgData name="萩原 秀明" userId="d7792d1e3cc3d7af" providerId="LiveId" clId="{068600E6-AB64-4EE0-9426-92CBC72AD826}" dt="2023-05-26T04:44:12.756" v="108" actId="20577"/>
          <ac:spMkLst>
            <pc:docMk/>
            <pc:sldMk cId="2344941185" sldId="1351"/>
            <ac:spMk id="7" creationId="{523F4024-91C9-3D23-9A59-7631BFA5C30F}"/>
          </ac:spMkLst>
        </pc:spChg>
        <pc:spChg chg="add mod">
          <ac:chgData name="萩原 秀明" userId="d7792d1e3cc3d7af" providerId="LiveId" clId="{068600E6-AB64-4EE0-9426-92CBC72AD826}" dt="2023-05-26T04:47:52.470" v="262" actId="20577"/>
          <ac:spMkLst>
            <pc:docMk/>
            <pc:sldMk cId="2344941185" sldId="1351"/>
            <ac:spMk id="9" creationId="{9E7098AE-3758-ABCD-137E-5FD87C7B4EAC}"/>
          </ac:spMkLst>
        </pc:spChg>
        <pc:spChg chg="add mod">
          <ac:chgData name="萩原 秀明" userId="d7792d1e3cc3d7af" providerId="LiveId" clId="{068600E6-AB64-4EE0-9426-92CBC72AD826}" dt="2023-05-26T04:52:32.174" v="287" actId="692"/>
          <ac:spMkLst>
            <pc:docMk/>
            <pc:sldMk cId="2344941185" sldId="1351"/>
            <ac:spMk id="18" creationId="{558274E3-0877-7F2A-2F49-A0777FBD245F}"/>
          </ac:spMkLst>
        </pc:spChg>
        <pc:spChg chg="add mod">
          <ac:chgData name="萩原 秀明" userId="d7792d1e3cc3d7af" providerId="LiveId" clId="{068600E6-AB64-4EE0-9426-92CBC72AD826}" dt="2023-05-26T04:54:01.041" v="457" actId="20577"/>
          <ac:spMkLst>
            <pc:docMk/>
            <pc:sldMk cId="2344941185" sldId="1351"/>
            <ac:spMk id="20" creationId="{AB042CFF-0266-E6D6-2C92-D4856CF3C0EB}"/>
          </ac:spMkLst>
        </pc:spChg>
        <pc:spChg chg="add mod">
          <ac:chgData name="萩原 秀明" userId="d7792d1e3cc3d7af" providerId="LiveId" clId="{068600E6-AB64-4EE0-9426-92CBC72AD826}" dt="2023-05-26T04:55:25.647" v="574" actId="1076"/>
          <ac:spMkLst>
            <pc:docMk/>
            <pc:sldMk cId="2344941185" sldId="1351"/>
            <ac:spMk id="22" creationId="{2228456D-C0C7-D86A-3E3F-22B85F88C381}"/>
          </ac:spMkLst>
        </pc:spChg>
        <pc:spChg chg="add mod">
          <ac:chgData name="萩原 秀明" userId="d7792d1e3cc3d7af" providerId="LiveId" clId="{068600E6-AB64-4EE0-9426-92CBC72AD826}" dt="2023-05-26T06:48:44.680" v="2932" actId="20577"/>
          <ac:spMkLst>
            <pc:docMk/>
            <pc:sldMk cId="2344941185" sldId="1351"/>
            <ac:spMk id="23" creationId="{CE56D8EB-6181-A44B-EEBC-615C2FE65341}"/>
          </ac:spMkLst>
        </pc:spChg>
        <pc:picChg chg="add mod">
          <ac:chgData name="萩原 秀明" userId="d7792d1e3cc3d7af" providerId="LiveId" clId="{068600E6-AB64-4EE0-9426-92CBC72AD826}" dt="2023-05-26T04:44:10.466" v="105"/>
          <ac:picMkLst>
            <pc:docMk/>
            <pc:sldMk cId="2344941185" sldId="1351"/>
            <ac:picMk id="8" creationId="{39186F9B-7B8C-9A8F-9FA0-F00D2AE4FFC4}"/>
          </ac:picMkLst>
        </pc:picChg>
        <pc:picChg chg="add mod">
          <ac:chgData name="萩原 秀明" userId="d7792d1e3cc3d7af" providerId="LiveId" clId="{068600E6-AB64-4EE0-9426-92CBC72AD826}" dt="2023-05-26T04:50:29.763" v="267" actId="692"/>
          <ac:picMkLst>
            <pc:docMk/>
            <pc:sldMk cId="2344941185" sldId="1351"/>
            <ac:picMk id="11" creationId="{91141894-9791-3745-9DA2-8B7D39CD9A92}"/>
          </ac:picMkLst>
        </pc:picChg>
        <pc:picChg chg="add del">
          <ac:chgData name="萩原 秀明" userId="d7792d1e3cc3d7af" providerId="LiveId" clId="{068600E6-AB64-4EE0-9426-92CBC72AD826}" dt="2023-05-26T04:51:08.935" v="269" actId="478"/>
          <ac:picMkLst>
            <pc:docMk/>
            <pc:sldMk cId="2344941185" sldId="1351"/>
            <ac:picMk id="13" creationId="{C945AD30-F31A-A26C-209A-31BF97EACF2B}"/>
          </ac:picMkLst>
        </pc:picChg>
        <pc:picChg chg="add mod">
          <ac:chgData name="萩原 秀明" userId="d7792d1e3cc3d7af" providerId="LiveId" clId="{068600E6-AB64-4EE0-9426-92CBC72AD826}" dt="2023-05-26T04:51:59.477" v="274" actId="692"/>
          <ac:picMkLst>
            <pc:docMk/>
            <pc:sldMk cId="2344941185" sldId="1351"/>
            <ac:picMk id="15" creationId="{C770716D-3181-BE59-A42A-5A6A63233BFF}"/>
          </ac:picMkLst>
        </pc:picChg>
        <pc:picChg chg="add mod">
          <ac:chgData name="萩原 秀明" userId="d7792d1e3cc3d7af" providerId="LiveId" clId="{068600E6-AB64-4EE0-9426-92CBC72AD826}" dt="2023-05-26T04:54:18.387" v="458" actId="1076"/>
          <ac:picMkLst>
            <pc:docMk/>
            <pc:sldMk cId="2344941185" sldId="1351"/>
            <ac:picMk id="17" creationId="{89A3B8E3-88CD-5A8E-F269-C6601EA643FF}"/>
          </ac:picMkLst>
        </pc:picChg>
        <pc:picChg chg="add mod">
          <ac:chgData name="萩原 秀明" userId="d7792d1e3cc3d7af" providerId="LiveId" clId="{068600E6-AB64-4EE0-9426-92CBC72AD826}" dt="2023-05-26T04:52:47.029" v="289" actId="1076"/>
          <ac:picMkLst>
            <pc:docMk/>
            <pc:sldMk cId="2344941185" sldId="1351"/>
            <ac:picMk id="19" creationId="{08A1C74F-5397-F706-4862-33C5F9832346}"/>
          </ac:picMkLst>
        </pc:picChg>
        <pc:picChg chg="add mod">
          <ac:chgData name="萩原 秀明" userId="d7792d1e3cc3d7af" providerId="LiveId" clId="{068600E6-AB64-4EE0-9426-92CBC72AD826}" dt="2023-05-26T04:54:30.308" v="460" actId="1076"/>
          <ac:picMkLst>
            <pc:docMk/>
            <pc:sldMk cId="2344941185" sldId="1351"/>
            <ac:picMk id="21" creationId="{5CB5D7AC-B240-F358-F2EA-4792C322414D}"/>
          </ac:picMkLst>
        </pc:picChg>
      </pc:sldChg>
      <pc:sldChg chg="addSp delSp modSp new mod">
        <pc:chgData name="萩原 秀明" userId="d7792d1e3cc3d7af" providerId="LiveId" clId="{068600E6-AB64-4EE0-9426-92CBC72AD826}" dt="2023-05-26T06:15:26.678" v="1880" actId="1076"/>
        <pc:sldMkLst>
          <pc:docMk/>
          <pc:sldMk cId="436559544" sldId="1352"/>
        </pc:sldMkLst>
        <pc:spChg chg="mod">
          <ac:chgData name="萩原 秀明" userId="d7792d1e3cc3d7af" providerId="LiveId" clId="{068600E6-AB64-4EE0-9426-92CBC72AD826}" dt="2023-05-26T04:56:16.762" v="596" actId="20577"/>
          <ac:spMkLst>
            <pc:docMk/>
            <pc:sldMk cId="436559544" sldId="1352"/>
            <ac:spMk id="2" creationId="{4433CCBD-2D88-955A-6277-31C0D4DA5847}"/>
          </ac:spMkLst>
        </pc:spChg>
        <pc:spChg chg="del">
          <ac:chgData name="萩原 秀明" userId="d7792d1e3cc3d7af" providerId="LiveId" clId="{068600E6-AB64-4EE0-9426-92CBC72AD826}" dt="2023-05-26T04:57:45.579" v="597" actId="478"/>
          <ac:spMkLst>
            <pc:docMk/>
            <pc:sldMk cId="436559544" sldId="1352"/>
            <ac:spMk id="3" creationId="{AD3F6FCA-F835-BB70-8FEA-CB72F424CF0F}"/>
          </ac:spMkLst>
        </pc:spChg>
        <pc:spChg chg="add mod">
          <ac:chgData name="萩原 秀明" userId="d7792d1e3cc3d7af" providerId="LiveId" clId="{068600E6-AB64-4EE0-9426-92CBC72AD826}" dt="2023-05-26T04:56:14.115" v="587" actId="20577"/>
          <ac:spMkLst>
            <pc:docMk/>
            <pc:sldMk cId="436559544" sldId="1352"/>
            <ac:spMk id="5" creationId="{2FF361EE-5F57-E253-28EC-B4FB933F393D}"/>
          </ac:spMkLst>
        </pc:spChg>
        <pc:spChg chg="add mod">
          <ac:chgData name="萩原 秀明" userId="d7792d1e3cc3d7af" providerId="LiveId" clId="{068600E6-AB64-4EE0-9426-92CBC72AD826}" dt="2023-05-26T05:04:17.124" v="1017" actId="14100"/>
          <ac:spMkLst>
            <pc:docMk/>
            <pc:sldMk cId="436559544" sldId="1352"/>
            <ac:spMk id="7" creationId="{2E461235-A57F-3474-0550-EF6636B2C7F4}"/>
          </ac:spMkLst>
        </pc:spChg>
        <pc:spChg chg="add mod">
          <ac:chgData name="萩原 秀明" userId="d7792d1e3cc3d7af" providerId="LiveId" clId="{068600E6-AB64-4EE0-9426-92CBC72AD826}" dt="2023-05-26T05:21:19.165" v="1024" actId="14100"/>
          <ac:spMkLst>
            <pc:docMk/>
            <pc:sldMk cId="436559544" sldId="1352"/>
            <ac:spMk id="8" creationId="{C98806E2-A9FB-65C9-0721-8E355622FE52}"/>
          </ac:spMkLst>
        </pc:spChg>
        <pc:spChg chg="add del mod">
          <ac:chgData name="萩原 秀明" userId="d7792d1e3cc3d7af" providerId="LiveId" clId="{068600E6-AB64-4EE0-9426-92CBC72AD826}" dt="2023-05-26T05:02:17.859" v="918" actId="21"/>
          <ac:spMkLst>
            <pc:docMk/>
            <pc:sldMk cId="436559544" sldId="1352"/>
            <ac:spMk id="9" creationId="{79984E45-F493-1D40-84F6-03B8CB34D2E8}"/>
          </ac:spMkLst>
        </pc:spChg>
        <pc:spChg chg="add mod">
          <ac:chgData name="萩原 秀明" userId="d7792d1e3cc3d7af" providerId="LiveId" clId="{068600E6-AB64-4EE0-9426-92CBC72AD826}" dt="2023-05-26T05:24:29.838" v="1331" actId="20577"/>
          <ac:spMkLst>
            <pc:docMk/>
            <pc:sldMk cId="436559544" sldId="1352"/>
            <ac:spMk id="17" creationId="{783749E2-6CEF-2622-5A1C-21352D454C9F}"/>
          </ac:spMkLst>
        </pc:spChg>
        <pc:spChg chg="add mod">
          <ac:chgData name="萩原 秀明" userId="d7792d1e3cc3d7af" providerId="LiveId" clId="{068600E6-AB64-4EE0-9426-92CBC72AD826}" dt="2023-05-26T06:15:16.511" v="1878" actId="14100"/>
          <ac:spMkLst>
            <pc:docMk/>
            <pc:sldMk cId="436559544" sldId="1352"/>
            <ac:spMk id="18" creationId="{5AF704FC-3EE8-48D0-56D0-EB2807AFD56A}"/>
          </ac:spMkLst>
        </pc:spChg>
        <pc:spChg chg="add mod">
          <ac:chgData name="萩原 秀明" userId="d7792d1e3cc3d7af" providerId="LiveId" clId="{068600E6-AB64-4EE0-9426-92CBC72AD826}" dt="2023-05-26T06:15:26.678" v="1880" actId="1076"/>
          <ac:spMkLst>
            <pc:docMk/>
            <pc:sldMk cId="436559544" sldId="1352"/>
            <ac:spMk id="19" creationId="{9109CDCB-CE7F-1751-C83D-1001DAB8D0E1}"/>
          </ac:spMkLst>
        </pc:spChg>
        <pc:picChg chg="add mod">
          <ac:chgData name="萩原 秀明" userId="d7792d1e3cc3d7af" providerId="LiveId" clId="{068600E6-AB64-4EE0-9426-92CBC72AD826}" dt="2023-05-26T04:56:10.787" v="576"/>
          <ac:picMkLst>
            <pc:docMk/>
            <pc:sldMk cId="436559544" sldId="1352"/>
            <ac:picMk id="6" creationId="{C79F682B-21FD-75CE-CDDE-5A131A0BC286}"/>
          </ac:picMkLst>
        </pc:picChg>
        <pc:picChg chg="add mod">
          <ac:chgData name="萩原 秀明" userId="d7792d1e3cc3d7af" providerId="LiveId" clId="{068600E6-AB64-4EE0-9426-92CBC72AD826}" dt="2023-05-26T05:04:21.075" v="1018" actId="692"/>
          <ac:picMkLst>
            <pc:docMk/>
            <pc:sldMk cId="436559544" sldId="1352"/>
            <ac:picMk id="11" creationId="{0A002B55-59AC-5F6F-2239-BE56F34BE08B}"/>
          </ac:picMkLst>
        </pc:picChg>
        <pc:cxnChg chg="add mod">
          <ac:chgData name="萩原 秀明" userId="d7792d1e3cc3d7af" providerId="LiveId" clId="{068600E6-AB64-4EE0-9426-92CBC72AD826}" dt="2023-05-26T05:04:42.843" v="1021" actId="14100"/>
          <ac:cxnSpMkLst>
            <pc:docMk/>
            <pc:sldMk cId="436559544" sldId="1352"/>
            <ac:cxnSpMk id="12" creationId="{AAB6A6D9-D775-B1BD-C2D0-CAD58D1E5418}"/>
          </ac:cxnSpMkLst>
        </pc:cxnChg>
        <pc:cxnChg chg="add mod">
          <ac:chgData name="萩原 秀明" userId="d7792d1e3cc3d7af" providerId="LiveId" clId="{068600E6-AB64-4EE0-9426-92CBC72AD826}" dt="2023-05-26T05:04:48.609" v="1023" actId="1076"/>
          <ac:cxnSpMkLst>
            <pc:docMk/>
            <pc:sldMk cId="436559544" sldId="1352"/>
            <ac:cxnSpMk id="14" creationId="{797D5373-2460-11D9-925B-D41D91D2221D}"/>
          </ac:cxnSpMkLst>
        </pc:cxnChg>
        <pc:cxnChg chg="add mod">
          <ac:chgData name="萩原 秀明" userId="d7792d1e3cc3d7af" providerId="LiveId" clId="{068600E6-AB64-4EE0-9426-92CBC72AD826}" dt="2023-05-26T05:21:53.749" v="1027" actId="14100"/>
          <ac:cxnSpMkLst>
            <pc:docMk/>
            <pc:sldMk cId="436559544" sldId="1352"/>
            <ac:cxnSpMk id="15" creationId="{27062A6E-B3B9-8AE0-BBD3-E9BDB1223BE9}"/>
          </ac:cxnSpMkLst>
        </pc:cxnChg>
      </pc:sldChg>
      <pc:sldChg chg="addSp delSp modSp new mod">
        <pc:chgData name="萩原 秀明" userId="d7792d1e3cc3d7af" providerId="LiveId" clId="{068600E6-AB64-4EE0-9426-92CBC72AD826}" dt="2023-05-26T06:16:12.883" v="2008" actId="20577"/>
        <pc:sldMkLst>
          <pc:docMk/>
          <pc:sldMk cId="3942857298" sldId="1353"/>
        </pc:sldMkLst>
        <pc:spChg chg="mod">
          <ac:chgData name="萩原 秀明" userId="d7792d1e3cc3d7af" providerId="LiveId" clId="{068600E6-AB64-4EE0-9426-92CBC72AD826}" dt="2023-05-26T05:02:32.313" v="997" actId="20577"/>
          <ac:spMkLst>
            <pc:docMk/>
            <pc:sldMk cId="3942857298" sldId="1353"/>
            <ac:spMk id="2" creationId="{527E145A-307C-A14F-E26A-43F127920060}"/>
          </ac:spMkLst>
        </pc:spChg>
        <pc:spChg chg="del">
          <ac:chgData name="萩原 秀明" userId="d7792d1e3cc3d7af" providerId="LiveId" clId="{068600E6-AB64-4EE0-9426-92CBC72AD826}" dt="2023-05-26T05:02:11.815" v="917" actId="478"/>
          <ac:spMkLst>
            <pc:docMk/>
            <pc:sldMk cId="3942857298" sldId="1353"/>
            <ac:spMk id="3" creationId="{7A378E87-2E35-7DC9-E37E-37F011244BE6}"/>
          </ac:spMkLst>
        </pc:spChg>
        <pc:spChg chg="del">
          <ac:chgData name="萩原 秀明" userId="d7792d1e3cc3d7af" providerId="LiveId" clId="{068600E6-AB64-4EE0-9426-92CBC72AD826}" dt="2023-05-26T06:01:21.237" v="1414" actId="478"/>
          <ac:spMkLst>
            <pc:docMk/>
            <pc:sldMk cId="3942857298" sldId="1353"/>
            <ac:spMk id="4" creationId="{959C97EB-6E09-BC61-BE86-95319455827A}"/>
          </ac:spMkLst>
        </pc:spChg>
        <pc:spChg chg="add mod">
          <ac:chgData name="萩原 秀明" userId="d7792d1e3cc3d7af" providerId="LiveId" clId="{068600E6-AB64-4EE0-9426-92CBC72AD826}" dt="2023-05-26T06:04:11.538" v="1527" actId="20577"/>
          <ac:spMkLst>
            <pc:docMk/>
            <pc:sldMk cId="3942857298" sldId="1353"/>
            <ac:spMk id="5" creationId="{C121EB77-9642-2B4D-5E04-5A597EE25C3A}"/>
          </ac:spMkLst>
        </pc:spChg>
        <pc:spChg chg="add del mod">
          <ac:chgData name="萩原 秀明" userId="d7792d1e3cc3d7af" providerId="LiveId" clId="{068600E6-AB64-4EE0-9426-92CBC72AD826}" dt="2023-05-26T06:09:50.776" v="1686" actId="478"/>
          <ac:spMkLst>
            <pc:docMk/>
            <pc:sldMk cId="3942857298" sldId="1353"/>
            <ac:spMk id="13" creationId="{73EE1701-98BA-3CF1-8601-9F65BA05EF6E}"/>
          </ac:spMkLst>
        </pc:spChg>
        <pc:spChg chg="add mod">
          <ac:chgData name="萩原 秀明" userId="d7792d1e3cc3d7af" providerId="LiveId" clId="{068600E6-AB64-4EE0-9426-92CBC72AD826}" dt="2023-05-26T06:04:18.375" v="1528" actId="14100"/>
          <ac:spMkLst>
            <pc:docMk/>
            <pc:sldMk cId="3942857298" sldId="1353"/>
            <ac:spMk id="14" creationId="{ACD7EE0D-ECB2-16D1-F815-8E7AA388B972}"/>
          </ac:spMkLst>
        </pc:spChg>
        <pc:spChg chg="add mod">
          <ac:chgData name="萩原 秀明" userId="d7792d1e3cc3d7af" providerId="LiveId" clId="{068600E6-AB64-4EE0-9426-92CBC72AD826}" dt="2023-05-26T06:08:37.187" v="1666" actId="20577"/>
          <ac:spMkLst>
            <pc:docMk/>
            <pc:sldMk cId="3942857298" sldId="1353"/>
            <ac:spMk id="17" creationId="{A7C127D5-C324-D4DE-92AC-3DB99571A50E}"/>
          </ac:spMkLst>
        </pc:spChg>
        <pc:spChg chg="add mod">
          <ac:chgData name="萩原 秀明" userId="d7792d1e3cc3d7af" providerId="LiveId" clId="{068600E6-AB64-4EE0-9426-92CBC72AD826}" dt="2023-05-26T06:14:22.731" v="1852" actId="1076"/>
          <ac:spMkLst>
            <pc:docMk/>
            <pc:sldMk cId="3942857298" sldId="1353"/>
            <ac:spMk id="29" creationId="{3EE5971F-D460-883E-A95F-58EA6B17B0CF}"/>
          </ac:spMkLst>
        </pc:spChg>
        <pc:spChg chg="add mod">
          <ac:chgData name="萩原 秀明" userId="d7792d1e3cc3d7af" providerId="LiveId" clId="{068600E6-AB64-4EE0-9426-92CBC72AD826}" dt="2023-05-26T06:14:56.690" v="1875" actId="1076"/>
          <ac:spMkLst>
            <pc:docMk/>
            <pc:sldMk cId="3942857298" sldId="1353"/>
            <ac:spMk id="30" creationId="{3C61784A-071E-1BD8-C7FD-B1F32D1C4DB5}"/>
          </ac:spMkLst>
        </pc:spChg>
        <pc:spChg chg="add mod">
          <ac:chgData name="萩原 秀明" userId="d7792d1e3cc3d7af" providerId="LiveId" clId="{068600E6-AB64-4EE0-9426-92CBC72AD826}" dt="2023-05-26T06:16:12.883" v="2008" actId="20577"/>
          <ac:spMkLst>
            <pc:docMk/>
            <pc:sldMk cId="3942857298" sldId="1353"/>
            <ac:spMk id="31" creationId="{FC2D9F2F-26CB-17BE-9DDB-5A309625AB3C}"/>
          </ac:spMkLst>
        </pc:spChg>
        <pc:picChg chg="add mod ord">
          <ac:chgData name="萩原 秀明" userId="d7792d1e3cc3d7af" providerId="LiveId" clId="{068600E6-AB64-4EE0-9426-92CBC72AD826}" dt="2023-05-26T06:01:12.679" v="1412" actId="1076"/>
          <ac:picMkLst>
            <pc:docMk/>
            <pc:sldMk cId="3942857298" sldId="1353"/>
            <ac:picMk id="7" creationId="{54B49815-B71E-EA83-94A7-6A45CFD39C15}"/>
          </ac:picMkLst>
        </pc:picChg>
        <pc:picChg chg="add mod">
          <ac:chgData name="萩原 秀明" userId="d7792d1e3cc3d7af" providerId="LiveId" clId="{068600E6-AB64-4EE0-9426-92CBC72AD826}" dt="2023-05-26T06:01:17.145" v="1413" actId="1076"/>
          <ac:picMkLst>
            <pc:docMk/>
            <pc:sldMk cId="3942857298" sldId="1353"/>
            <ac:picMk id="9" creationId="{C79F5DC9-16C4-2A18-C456-B4C263CAF503}"/>
          </ac:picMkLst>
        </pc:picChg>
        <pc:picChg chg="add mod">
          <ac:chgData name="萩原 秀明" userId="d7792d1e3cc3d7af" providerId="LiveId" clId="{068600E6-AB64-4EE0-9426-92CBC72AD826}" dt="2023-05-26T06:01:47.102" v="1421" actId="692"/>
          <ac:picMkLst>
            <pc:docMk/>
            <pc:sldMk cId="3942857298" sldId="1353"/>
            <ac:picMk id="11" creationId="{B281DBA8-EBE7-0001-4149-7685854E4B1E}"/>
          </ac:picMkLst>
        </pc:picChg>
        <pc:cxnChg chg="add mod">
          <ac:chgData name="萩原 秀明" userId="d7792d1e3cc3d7af" providerId="LiveId" clId="{068600E6-AB64-4EE0-9426-92CBC72AD826}" dt="2023-05-26T06:02:44.846" v="1466" actId="1076"/>
          <ac:cxnSpMkLst>
            <pc:docMk/>
            <pc:sldMk cId="3942857298" sldId="1353"/>
            <ac:cxnSpMk id="12" creationId="{4670D04B-73C5-03AB-EB11-CBF562ACF870}"/>
          </ac:cxnSpMkLst>
        </pc:cxnChg>
        <pc:cxnChg chg="add mod">
          <ac:chgData name="萩原 秀明" userId="d7792d1e3cc3d7af" providerId="LiveId" clId="{068600E6-AB64-4EE0-9426-92CBC72AD826}" dt="2023-05-26T06:04:03.021" v="1509" actId="14100"/>
          <ac:cxnSpMkLst>
            <pc:docMk/>
            <pc:sldMk cId="3942857298" sldId="1353"/>
            <ac:cxnSpMk id="15" creationId="{23AFF6D3-BD37-23ED-7BB4-28BFAFA55E3B}"/>
          </ac:cxnSpMkLst>
        </pc:cxnChg>
        <pc:cxnChg chg="add mod">
          <ac:chgData name="萩原 秀明" userId="d7792d1e3cc3d7af" providerId="LiveId" clId="{068600E6-AB64-4EE0-9426-92CBC72AD826}" dt="2023-05-26T06:06:20.009" v="1574" actId="1076"/>
          <ac:cxnSpMkLst>
            <pc:docMk/>
            <pc:sldMk cId="3942857298" sldId="1353"/>
            <ac:cxnSpMk id="18" creationId="{F1AC5B37-15EF-64F4-4A74-AA7B79D42DF4}"/>
          </ac:cxnSpMkLst>
        </pc:cxnChg>
        <pc:cxnChg chg="add mod">
          <ac:chgData name="萩原 秀明" userId="d7792d1e3cc3d7af" providerId="LiveId" clId="{068600E6-AB64-4EE0-9426-92CBC72AD826}" dt="2023-05-26T06:09:23.718" v="1681" actId="692"/>
          <ac:cxnSpMkLst>
            <pc:docMk/>
            <pc:sldMk cId="3942857298" sldId="1353"/>
            <ac:cxnSpMk id="20" creationId="{741BF762-C785-566D-9061-B25E042B6F4E}"/>
          </ac:cxnSpMkLst>
        </pc:cxnChg>
        <pc:cxnChg chg="add mod">
          <ac:chgData name="萩原 秀明" userId="d7792d1e3cc3d7af" providerId="LiveId" clId="{068600E6-AB64-4EE0-9426-92CBC72AD826}" dt="2023-05-26T06:10:06.219" v="1691" actId="1035"/>
          <ac:cxnSpMkLst>
            <pc:docMk/>
            <pc:sldMk cId="3942857298" sldId="1353"/>
            <ac:cxnSpMk id="21" creationId="{84EBCADC-608E-6206-2062-1DF30BC639A6}"/>
          </ac:cxnSpMkLst>
        </pc:cxnChg>
        <pc:cxnChg chg="add mod">
          <ac:chgData name="萩原 秀明" userId="d7792d1e3cc3d7af" providerId="LiveId" clId="{068600E6-AB64-4EE0-9426-92CBC72AD826}" dt="2023-05-26T06:10:29.895" v="1835" actId="14100"/>
          <ac:cxnSpMkLst>
            <pc:docMk/>
            <pc:sldMk cId="3942857298" sldId="1353"/>
            <ac:cxnSpMk id="24" creationId="{571F5B81-A4A6-5197-3053-5779DD494704}"/>
          </ac:cxnSpMkLst>
        </pc:cxnChg>
        <pc:cxnChg chg="add mod">
          <ac:chgData name="萩原 秀明" userId="d7792d1e3cc3d7af" providerId="LiveId" clId="{068600E6-AB64-4EE0-9426-92CBC72AD826}" dt="2023-05-26T06:10:41.775" v="1838" actId="14100"/>
          <ac:cxnSpMkLst>
            <pc:docMk/>
            <pc:sldMk cId="3942857298" sldId="1353"/>
            <ac:cxnSpMk id="26" creationId="{86CAEA36-1770-EAA5-0E02-C80C2835B416}"/>
          </ac:cxnSpMkLst>
        </pc:cxnChg>
      </pc:sldChg>
      <pc:sldChg chg="addSp delSp modSp new mod">
        <pc:chgData name="萩原 秀明" userId="d7792d1e3cc3d7af" providerId="LiveId" clId="{068600E6-AB64-4EE0-9426-92CBC72AD826}" dt="2023-05-26T06:42:48.659" v="2760" actId="14861"/>
        <pc:sldMkLst>
          <pc:docMk/>
          <pc:sldMk cId="547602995" sldId="1354"/>
        </pc:sldMkLst>
        <pc:spChg chg="mod">
          <ac:chgData name="萩原 秀明" userId="d7792d1e3cc3d7af" providerId="LiveId" clId="{068600E6-AB64-4EE0-9426-92CBC72AD826}" dt="2023-05-26T06:16:41.690" v="2040" actId="20577"/>
          <ac:spMkLst>
            <pc:docMk/>
            <pc:sldMk cId="547602995" sldId="1354"/>
            <ac:spMk id="2" creationId="{2450C0A4-052F-354A-98CD-A519BA248B30}"/>
          </ac:spMkLst>
        </pc:spChg>
        <pc:spChg chg="del">
          <ac:chgData name="萩原 秀明" userId="d7792d1e3cc3d7af" providerId="LiveId" clId="{068600E6-AB64-4EE0-9426-92CBC72AD826}" dt="2023-05-26T06:16:23.555" v="2010" actId="478"/>
          <ac:spMkLst>
            <pc:docMk/>
            <pc:sldMk cId="547602995" sldId="1354"/>
            <ac:spMk id="3" creationId="{FE377A74-F45A-EAF8-50A8-57528CA7067A}"/>
          </ac:spMkLst>
        </pc:spChg>
        <pc:spChg chg="add mod">
          <ac:chgData name="萩原 秀明" userId="d7792d1e3cc3d7af" providerId="LiveId" clId="{068600E6-AB64-4EE0-9426-92CBC72AD826}" dt="2023-05-26T06:16:38.922" v="2028" actId="6549"/>
          <ac:spMkLst>
            <pc:docMk/>
            <pc:sldMk cId="547602995" sldId="1354"/>
            <ac:spMk id="5" creationId="{8A8D3385-6CB1-4019-32DF-DB012BA6D199}"/>
          </ac:spMkLst>
        </pc:spChg>
        <pc:spChg chg="add mod">
          <ac:chgData name="萩原 秀明" userId="d7792d1e3cc3d7af" providerId="LiveId" clId="{068600E6-AB64-4EE0-9426-92CBC72AD826}" dt="2023-05-26T06:23:35.777" v="2292" actId="115"/>
          <ac:spMkLst>
            <pc:docMk/>
            <pc:sldMk cId="547602995" sldId="1354"/>
            <ac:spMk id="9" creationId="{2E592A64-216E-634F-B02C-86A7854A0DC3}"/>
          </ac:spMkLst>
        </pc:spChg>
        <pc:spChg chg="add mod">
          <ac:chgData name="萩原 秀明" userId="d7792d1e3cc3d7af" providerId="LiveId" clId="{068600E6-AB64-4EE0-9426-92CBC72AD826}" dt="2023-05-26T06:20:38.140" v="2058" actId="14100"/>
          <ac:spMkLst>
            <pc:docMk/>
            <pc:sldMk cId="547602995" sldId="1354"/>
            <ac:spMk id="10" creationId="{9C894C8E-7D5E-6CC0-4375-88C1078A1006}"/>
          </ac:spMkLst>
        </pc:spChg>
        <pc:spChg chg="add mod">
          <ac:chgData name="萩原 秀明" userId="d7792d1e3cc3d7af" providerId="LiveId" clId="{068600E6-AB64-4EE0-9426-92CBC72AD826}" dt="2023-05-26T06:25:26.200" v="2580" actId="14100"/>
          <ac:spMkLst>
            <pc:docMk/>
            <pc:sldMk cId="547602995" sldId="1354"/>
            <ac:spMk id="15" creationId="{0E04C302-0353-DD91-8E60-F7020375B88E}"/>
          </ac:spMkLst>
        </pc:spChg>
        <pc:spChg chg="add mod">
          <ac:chgData name="萩原 秀明" userId="d7792d1e3cc3d7af" providerId="LiveId" clId="{068600E6-AB64-4EE0-9426-92CBC72AD826}" dt="2023-05-26T06:42:48.659" v="2760" actId="14861"/>
          <ac:spMkLst>
            <pc:docMk/>
            <pc:sldMk cId="547602995" sldId="1354"/>
            <ac:spMk id="18" creationId="{245EA01B-3950-B445-5AFB-75664A3E8148}"/>
          </ac:spMkLst>
        </pc:spChg>
        <pc:picChg chg="add mod">
          <ac:chgData name="萩原 秀明" userId="d7792d1e3cc3d7af" providerId="LiveId" clId="{068600E6-AB64-4EE0-9426-92CBC72AD826}" dt="2023-05-26T06:16:33.713" v="2011"/>
          <ac:picMkLst>
            <pc:docMk/>
            <pc:sldMk cId="547602995" sldId="1354"/>
            <ac:picMk id="6" creationId="{04FD194C-A76E-5B02-1EFC-F9D0048448FA}"/>
          </ac:picMkLst>
        </pc:picChg>
        <pc:picChg chg="add mod">
          <ac:chgData name="萩原 秀明" userId="d7792d1e3cc3d7af" providerId="LiveId" clId="{068600E6-AB64-4EE0-9426-92CBC72AD826}" dt="2023-05-26T06:19:59.462" v="2052" actId="692"/>
          <ac:picMkLst>
            <pc:docMk/>
            <pc:sldMk cId="547602995" sldId="1354"/>
            <ac:picMk id="8" creationId="{EE2F6B50-E960-C6A3-00F8-C59B1914CC3A}"/>
          </ac:picMkLst>
        </pc:picChg>
        <pc:picChg chg="add mod">
          <ac:chgData name="萩原 秀明" userId="d7792d1e3cc3d7af" providerId="LiveId" clId="{068600E6-AB64-4EE0-9426-92CBC72AD826}" dt="2023-05-26T06:22:37.083" v="2286" actId="1076"/>
          <ac:picMkLst>
            <pc:docMk/>
            <pc:sldMk cId="547602995" sldId="1354"/>
            <ac:picMk id="12" creationId="{A5F75941-C272-451F-B58E-F13B86A35D49}"/>
          </ac:picMkLst>
        </pc:picChg>
        <pc:picChg chg="add mod">
          <ac:chgData name="萩原 秀明" userId="d7792d1e3cc3d7af" providerId="LiveId" clId="{068600E6-AB64-4EE0-9426-92CBC72AD826}" dt="2023-05-26T06:25:58.362" v="2582" actId="1076"/>
          <ac:picMkLst>
            <pc:docMk/>
            <pc:sldMk cId="547602995" sldId="1354"/>
            <ac:picMk id="17" creationId="{9F46E762-3634-DDE0-CFF5-A9AFE7A2A44B}"/>
          </ac:picMkLst>
        </pc:picChg>
        <pc:cxnChg chg="add mod">
          <ac:chgData name="萩原 秀明" userId="d7792d1e3cc3d7af" providerId="LiveId" clId="{068600E6-AB64-4EE0-9426-92CBC72AD826}" dt="2023-05-26T06:22:56.119" v="2289" actId="14100"/>
          <ac:cxnSpMkLst>
            <pc:docMk/>
            <pc:sldMk cId="547602995" sldId="1354"/>
            <ac:cxnSpMk id="13" creationId="{CB79BFA5-0DF0-D30A-EFC6-05ADFB7A9BA5}"/>
          </ac:cxnSpMkLst>
        </pc:cxnChg>
      </pc:sldChg>
      <pc:sldChg chg="addSp delSp modSp new mod">
        <pc:chgData name="萩原 秀明" userId="d7792d1e3cc3d7af" providerId="LiveId" clId="{068600E6-AB64-4EE0-9426-92CBC72AD826}" dt="2023-05-26T06:41:36.937" v="2735" actId="403"/>
        <pc:sldMkLst>
          <pc:docMk/>
          <pc:sldMk cId="2655190255" sldId="1355"/>
        </pc:sldMkLst>
        <pc:spChg chg="mod">
          <ac:chgData name="萩原 秀明" userId="d7792d1e3cc3d7af" providerId="LiveId" clId="{068600E6-AB64-4EE0-9426-92CBC72AD826}" dt="2023-05-26T06:41:02.289" v="2683" actId="20577"/>
          <ac:spMkLst>
            <pc:docMk/>
            <pc:sldMk cId="2655190255" sldId="1355"/>
            <ac:spMk id="2" creationId="{8F139C7B-8F46-D23F-1630-A456E7698BFD}"/>
          </ac:spMkLst>
        </pc:spChg>
        <pc:spChg chg="del">
          <ac:chgData name="萩原 秀明" userId="d7792d1e3cc3d7af" providerId="LiveId" clId="{068600E6-AB64-4EE0-9426-92CBC72AD826}" dt="2023-05-26T06:39:27.125" v="2584" actId="478"/>
          <ac:spMkLst>
            <pc:docMk/>
            <pc:sldMk cId="2655190255" sldId="1355"/>
            <ac:spMk id="3" creationId="{7A0BB43E-6296-F5B3-4CA3-D78E99284DB3}"/>
          </ac:spMkLst>
        </pc:spChg>
        <pc:spChg chg="del">
          <ac:chgData name="萩原 秀明" userId="d7792d1e3cc3d7af" providerId="LiveId" clId="{068600E6-AB64-4EE0-9426-92CBC72AD826}" dt="2023-05-26T06:41:19.697" v="2713" actId="478"/>
          <ac:spMkLst>
            <pc:docMk/>
            <pc:sldMk cId="2655190255" sldId="1355"/>
            <ac:spMk id="4" creationId="{A64CFD33-7C55-668F-AA55-2B0C1A9B8598}"/>
          </ac:spMkLst>
        </pc:spChg>
        <pc:spChg chg="add mod">
          <ac:chgData name="萩原 秀明" userId="d7792d1e3cc3d7af" providerId="LiveId" clId="{068600E6-AB64-4EE0-9426-92CBC72AD826}" dt="2023-05-26T06:40:56.413" v="2671" actId="1076"/>
          <ac:spMkLst>
            <pc:docMk/>
            <pc:sldMk cId="2655190255" sldId="1355"/>
            <ac:spMk id="5" creationId="{EDEF81ED-8DFE-64EC-2E2E-759B7C644043}"/>
          </ac:spMkLst>
        </pc:spChg>
        <pc:spChg chg="add mod">
          <ac:chgData name="萩原 秀明" userId="d7792d1e3cc3d7af" providerId="LiveId" clId="{068600E6-AB64-4EE0-9426-92CBC72AD826}" dt="2023-05-26T06:41:36.937" v="2735" actId="403"/>
          <ac:spMkLst>
            <pc:docMk/>
            <pc:sldMk cId="2655190255" sldId="1355"/>
            <ac:spMk id="6" creationId="{D6BF2867-8D0A-F1FF-5D12-1D0814FBC858}"/>
          </ac:spMkLst>
        </pc:spChg>
      </pc:sldChg>
      <pc:sldChg chg="addSp delSp modSp new mod">
        <pc:chgData name="萩原 秀明" userId="d7792d1e3cc3d7af" providerId="LiveId" clId="{068600E6-AB64-4EE0-9426-92CBC72AD826}" dt="2023-05-26T06:48:09.342" v="2916" actId="20577"/>
        <pc:sldMkLst>
          <pc:docMk/>
          <pc:sldMk cId="1945334884" sldId="1356"/>
        </pc:sldMkLst>
        <pc:spChg chg="mod">
          <ac:chgData name="萩原 秀明" userId="d7792d1e3cc3d7af" providerId="LiveId" clId="{068600E6-AB64-4EE0-9426-92CBC72AD826}" dt="2023-05-26T06:45:54.941" v="2794" actId="20577"/>
          <ac:spMkLst>
            <pc:docMk/>
            <pc:sldMk cId="1945334884" sldId="1356"/>
            <ac:spMk id="2" creationId="{E9FBDFB1-CADA-7BDC-3C05-AB65A29F18B8}"/>
          </ac:spMkLst>
        </pc:spChg>
        <pc:spChg chg="del">
          <ac:chgData name="萩原 秀明" userId="d7792d1e3cc3d7af" providerId="LiveId" clId="{068600E6-AB64-4EE0-9426-92CBC72AD826}" dt="2023-05-26T06:45:51.561" v="2784" actId="478"/>
          <ac:spMkLst>
            <pc:docMk/>
            <pc:sldMk cId="1945334884" sldId="1356"/>
            <ac:spMk id="3" creationId="{52B22D2D-B317-30A3-6013-0E1C0DD49C65}"/>
          </ac:spMkLst>
        </pc:spChg>
        <pc:spChg chg="del">
          <ac:chgData name="萩原 秀明" userId="d7792d1e3cc3d7af" providerId="LiveId" clId="{068600E6-AB64-4EE0-9426-92CBC72AD826}" dt="2023-05-26T06:46:07.914" v="2808" actId="478"/>
          <ac:spMkLst>
            <pc:docMk/>
            <pc:sldMk cId="1945334884" sldId="1356"/>
            <ac:spMk id="4" creationId="{FFB95114-29D0-0A2B-A7E5-F090D92C5E9D}"/>
          </ac:spMkLst>
        </pc:spChg>
        <pc:spChg chg="add mod">
          <ac:chgData name="萩原 秀明" userId="d7792d1e3cc3d7af" providerId="LiveId" clId="{068600E6-AB64-4EE0-9426-92CBC72AD826}" dt="2023-05-26T06:45:57.845" v="2804" actId="20577"/>
          <ac:spMkLst>
            <pc:docMk/>
            <pc:sldMk cId="1945334884" sldId="1356"/>
            <ac:spMk id="5" creationId="{BEE9F195-E376-8993-38F5-F47A2FFCC4F9}"/>
          </ac:spMkLst>
        </pc:spChg>
        <pc:spChg chg="add mod">
          <ac:chgData name="萩原 秀明" userId="d7792d1e3cc3d7af" providerId="LiveId" clId="{068600E6-AB64-4EE0-9426-92CBC72AD826}" dt="2023-05-26T06:48:09.342" v="2916" actId="20577"/>
          <ac:spMkLst>
            <pc:docMk/>
            <pc:sldMk cId="1945334884" sldId="1356"/>
            <ac:spMk id="7" creationId="{6AA0406B-B0E6-2119-1FB2-00250311445E}"/>
          </ac:spMkLst>
        </pc:spChg>
        <pc:picChg chg="add mod">
          <ac:chgData name="萩原 秀明" userId="d7792d1e3cc3d7af" providerId="LiveId" clId="{068600E6-AB64-4EE0-9426-92CBC72AD826}" dt="2023-05-26T06:45:49.395" v="2783"/>
          <ac:picMkLst>
            <pc:docMk/>
            <pc:sldMk cId="1945334884" sldId="1356"/>
            <ac:picMk id="6" creationId="{AC7118DC-3F7E-E8A0-0A32-648724AFFFBA}"/>
          </ac:picMkLst>
        </pc:picChg>
      </pc:sldChg>
      <pc:sldChg chg="addSp delSp modSp new mod">
        <pc:chgData name="萩原 秀明" userId="d7792d1e3cc3d7af" providerId="LiveId" clId="{068600E6-AB64-4EE0-9426-92CBC72AD826}" dt="2023-05-26T06:45:37.394" v="2782" actId="14100"/>
        <pc:sldMkLst>
          <pc:docMk/>
          <pc:sldMk cId="2759998075" sldId="1357"/>
        </pc:sldMkLst>
        <pc:spChg chg="mod">
          <ac:chgData name="萩原 秀明" userId="d7792d1e3cc3d7af" providerId="LiveId" clId="{068600E6-AB64-4EE0-9426-92CBC72AD826}" dt="2023-05-26T06:42:14.437" v="2749" actId="20577"/>
          <ac:spMkLst>
            <pc:docMk/>
            <pc:sldMk cId="2759998075" sldId="1357"/>
            <ac:spMk id="2" creationId="{C95360C1-1778-6DFB-72DB-B98DDD591E37}"/>
          </ac:spMkLst>
        </pc:spChg>
        <pc:spChg chg="del">
          <ac:chgData name="萩原 秀明" userId="d7792d1e3cc3d7af" providerId="LiveId" clId="{068600E6-AB64-4EE0-9426-92CBC72AD826}" dt="2023-05-26T06:42:16.665" v="2750" actId="478"/>
          <ac:spMkLst>
            <pc:docMk/>
            <pc:sldMk cId="2759998075" sldId="1357"/>
            <ac:spMk id="3" creationId="{DEAF3649-CE8D-2AD2-3421-C3632AA44640}"/>
          </ac:spMkLst>
        </pc:spChg>
        <pc:spChg chg="del">
          <ac:chgData name="萩原 秀明" userId="d7792d1e3cc3d7af" providerId="LiveId" clId="{068600E6-AB64-4EE0-9426-92CBC72AD826}" dt="2023-05-26T06:44:46.459" v="2779" actId="478"/>
          <ac:spMkLst>
            <pc:docMk/>
            <pc:sldMk cId="2759998075" sldId="1357"/>
            <ac:spMk id="4" creationId="{FF2EADDA-7185-19E0-B18A-03E7FFACBE59}"/>
          </ac:spMkLst>
        </pc:spChg>
        <pc:spChg chg="add mod">
          <ac:chgData name="萩原 秀明" userId="d7792d1e3cc3d7af" providerId="LiveId" clId="{068600E6-AB64-4EE0-9426-92CBC72AD826}" dt="2023-05-26T06:44:22.772" v="2771" actId="20577"/>
          <ac:spMkLst>
            <pc:docMk/>
            <pc:sldMk cId="2759998075" sldId="1357"/>
            <ac:spMk id="7" creationId="{64FF6222-475B-ECC9-8286-F19433FC6012}"/>
          </ac:spMkLst>
        </pc:spChg>
        <pc:spChg chg="add mod">
          <ac:chgData name="萩原 秀明" userId="d7792d1e3cc3d7af" providerId="LiveId" clId="{068600E6-AB64-4EE0-9426-92CBC72AD826}" dt="2023-05-26T06:44:44.404" v="2778" actId="14100"/>
          <ac:spMkLst>
            <pc:docMk/>
            <pc:sldMk cId="2759998075" sldId="1357"/>
            <ac:spMk id="8" creationId="{4479C6B2-E926-80DE-EC6F-5DD1CEE1E23D}"/>
          </ac:spMkLst>
        </pc:spChg>
        <pc:picChg chg="add mod">
          <ac:chgData name="萩原 秀明" userId="d7792d1e3cc3d7af" providerId="LiveId" clId="{068600E6-AB64-4EE0-9426-92CBC72AD826}" dt="2023-05-26T06:44:34.220" v="2774" actId="1076"/>
          <ac:picMkLst>
            <pc:docMk/>
            <pc:sldMk cId="2759998075" sldId="1357"/>
            <ac:picMk id="6" creationId="{94A5BE75-09B5-AE2F-4FCD-EE4357755FD0}"/>
          </ac:picMkLst>
        </pc:picChg>
        <pc:cxnChg chg="add mod">
          <ac:chgData name="萩原 秀明" userId="d7792d1e3cc3d7af" providerId="LiveId" clId="{068600E6-AB64-4EE0-9426-92CBC72AD826}" dt="2023-05-26T06:45:37.394" v="2782" actId="14100"/>
          <ac:cxnSpMkLst>
            <pc:docMk/>
            <pc:sldMk cId="2759998075" sldId="1357"/>
            <ac:cxnSpMk id="9" creationId="{395C2DB2-721C-7B1E-7048-BE9EF7941BFF}"/>
          </ac:cxnSpMkLst>
        </pc:cxnChg>
      </pc:sldChg>
    </pc:docChg>
  </pc:docChgLst>
  <pc:docChgLst>
    <pc:chgData name="萩原 秀明" userId="d7792d1e3cc3d7af" providerId="LiveId" clId="{2D828995-D2BC-425C-A835-8A50DEA86C8B}"/>
    <pc:docChg chg="undo custSel addSld delSld modSld">
      <pc:chgData name="萩原 秀明" userId="d7792d1e3cc3d7af" providerId="LiveId" clId="{2D828995-D2BC-425C-A835-8A50DEA86C8B}" dt="2023-05-14T12:49:51.592" v="13400" actId="20577"/>
      <pc:docMkLst>
        <pc:docMk/>
      </pc:docMkLst>
      <pc:sldChg chg="modSp mod">
        <pc:chgData name="萩原 秀明" userId="d7792d1e3cc3d7af" providerId="LiveId" clId="{2D828995-D2BC-425C-A835-8A50DEA86C8B}" dt="2023-05-14T07:45:52.092" v="93" actId="20577"/>
        <pc:sldMkLst>
          <pc:docMk/>
          <pc:sldMk cId="0" sldId="256"/>
        </pc:sldMkLst>
        <pc:spChg chg="mod">
          <ac:chgData name="萩原 秀明" userId="d7792d1e3cc3d7af" providerId="LiveId" clId="{2D828995-D2BC-425C-A835-8A50DEA86C8B}" dt="2023-05-14T07:45:52.092" v="93" actId="20577"/>
          <ac:spMkLst>
            <pc:docMk/>
            <pc:sldMk cId="0" sldId="256"/>
            <ac:spMk id="5" creationId="{00000000-0000-0000-0000-000000000000}"/>
          </ac:spMkLst>
        </pc:spChg>
        <pc:spChg chg="mod">
          <ac:chgData name="萩原 秀明" userId="d7792d1e3cc3d7af" providerId="LiveId" clId="{2D828995-D2BC-425C-A835-8A50DEA86C8B}" dt="2023-05-14T07:45:30.139" v="5" actId="20577"/>
          <ac:spMkLst>
            <pc:docMk/>
            <pc:sldMk cId="0" sldId="256"/>
            <ac:spMk id="8" creationId="{ACE8E500-76DF-40EB-A6F5-3B642DA070AE}"/>
          </ac:spMkLst>
        </pc:spChg>
      </pc:sldChg>
      <pc:sldChg chg="del">
        <pc:chgData name="萩原 秀明" userId="d7792d1e3cc3d7af" providerId="LiveId" clId="{2D828995-D2BC-425C-A835-8A50DEA86C8B}" dt="2023-05-14T09:33:59.490" v="9958" actId="47"/>
        <pc:sldMkLst>
          <pc:docMk/>
          <pc:sldMk cId="3247715340" sldId="1314"/>
        </pc:sldMkLst>
      </pc:sldChg>
      <pc:sldChg chg="addSp delSp modSp mod">
        <pc:chgData name="萩原 秀明" userId="d7792d1e3cc3d7af" providerId="LiveId" clId="{2D828995-D2BC-425C-A835-8A50DEA86C8B}" dt="2023-05-14T08:07:52.946" v="2761" actId="20577"/>
        <pc:sldMkLst>
          <pc:docMk/>
          <pc:sldMk cId="4077785221" sldId="1315"/>
        </pc:sldMkLst>
        <pc:spChg chg="mod">
          <ac:chgData name="萩原 秀明" userId="d7792d1e3cc3d7af" providerId="LiveId" clId="{2D828995-D2BC-425C-A835-8A50DEA86C8B}" dt="2023-05-14T07:49:30.857" v="667" actId="20577"/>
          <ac:spMkLst>
            <pc:docMk/>
            <pc:sldMk cId="4077785221" sldId="1315"/>
            <ac:spMk id="5" creationId="{7440FA84-2E91-7C30-891E-9AD16370ECCF}"/>
          </ac:spMkLst>
        </pc:spChg>
        <pc:spChg chg="mod">
          <ac:chgData name="萩原 秀明" userId="d7792d1e3cc3d7af" providerId="LiveId" clId="{2D828995-D2BC-425C-A835-8A50DEA86C8B}" dt="2023-05-14T07:49:28.381" v="658" actId="20577"/>
          <ac:spMkLst>
            <pc:docMk/>
            <pc:sldMk cId="4077785221" sldId="1315"/>
            <ac:spMk id="7" creationId="{3A08949E-396B-5412-53F2-C5CC92FB07C1}"/>
          </ac:spMkLst>
        </pc:spChg>
        <pc:spChg chg="mod">
          <ac:chgData name="萩原 秀明" userId="d7792d1e3cc3d7af" providerId="LiveId" clId="{2D828995-D2BC-425C-A835-8A50DEA86C8B}" dt="2023-05-14T07:48:57.634" v="648" actId="20577"/>
          <ac:spMkLst>
            <pc:docMk/>
            <pc:sldMk cId="4077785221" sldId="1315"/>
            <ac:spMk id="9" creationId="{39F4D3FB-B286-E9CC-18A8-020C75A55297}"/>
          </ac:spMkLst>
        </pc:spChg>
        <pc:spChg chg="add mod">
          <ac:chgData name="萩原 秀明" userId="d7792d1e3cc3d7af" providerId="LiveId" clId="{2D828995-D2BC-425C-A835-8A50DEA86C8B}" dt="2023-05-14T08:05:31.167" v="2366" actId="1076"/>
          <ac:spMkLst>
            <pc:docMk/>
            <pc:sldMk cId="4077785221" sldId="1315"/>
            <ac:spMk id="10" creationId="{40E61A9D-D5C8-F538-6909-BC3CE52392E2}"/>
          </ac:spMkLst>
        </pc:spChg>
        <pc:spChg chg="mod">
          <ac:chgData name="萩原 秀明" userId="d7792d1e3cc3d7af" providerId="LiveId" clId="{2D828995-D2BC-425C-A835-8A50DEA86C8B}" dt="2023-05-14T08:05:31.167" v="2366" actId="1076"/>
          <ac:spMkLst>
            <pc:docMk/>
            <pc:sldMk cId="4077785221" sldId="1315"/>
            <ac:spMk id="12" creationId="{00705EB2-8BFA-BE12-2776-379B7AC078A5}"/>
          </ac:spMkLst>
        </pc:spChg>
        <pc:spChg chg="del">
          <ac:chgData name="萩原 秀明" userId="d7792d1e3cc3d7af" providerId="LiveId" clId="{2D828995-D2BC-425C-A835-8A50DEA86C8B}" dt="2023-05-14T07:50:06.410" v="673" actId="478"/>
          <ac:spMkLst>
            <pc:docMk/>
            <pc:sldMk cId="4077785221" sldId="1315"/>
            <ac:spMk id="13" creationId="{C7569172-1FA1-B86D-7BFA-40C82A5BA247}"/>
          </ac:spMkLst>
        </pc:spChg>
        <pc:spChg chg="add mod">
          <ac:chgData name="萩原 秀明" userId="d7792d1e3cc3d7af" providerId="LiveId" clId="{2D828995-D2BC-425C-A835-8A50DEA86C8B}" dt="2023-05-14T08:07:52.946" v="2761" actId="20577"/>
          <ac:spMkLst>
            <pc:docMk/>
            <pc:sldMk cId="4077785221" sldId="1315"/>
            <ac:spMk id="16" creationId="{69DFB893-B075-A906-D737-F20ED59D5262}"/>
          </ac:spMkLst>
        </pc:spChg>
        <pc:picChg chg="add del">
          <ac:chgData name="萩原 秀明" userId="d7792d1e3cc3d7af" providerId="LiveId" clId="{2D828995-D2BC-425C-A835-8A50DEA86C8B}" dt="2023-05-14T07:49:53.308" v="669" actId="478"/>
          <ac:picMkLst>
            <pc:docMk/>
            <pc:sldMk cId="4077785221" sldId="1315"/>
            <ac:picMk id="3" creationId="{64B7D3B9-EDBC-D8D4-5DEE-CE51E1FC028E}"/>
          </ac:picMkLst>
        </pc:picChg>
        <pc:picChg chg="add mod ord">
          <ac:chgData name="萩原 秀明" userId="d7792d1e3cc3d7af" providerId="LiveId" clId="{2D828995-D2BC-425C-A835-8A50DEA86C8B}" dt="2023-05-14T08:05:31.167" v="2366" actId="1076"/>
          <ac:picMkLst>
            <pc:docMk/>
            <pc:sldMk cId="4077785221" sldId="1315"/>
            <ac:picMk id="6" creationId="{F67BE70D-0F98-D41B-41CE-FBB39B29FAB0}"/>
          </ac:picMkLst>
        </pc:picChg>
        <pc:picChg chg="del">
          <ac:chgData name="萩原 秀明" userId="d7792d1e3cc3d7af" providerId="LiveId" clId="{2D828995-D2BC-425C-A835-8A50DEA86C8B}" dt="2023-05-14T07:48:59.616" v="649" actId="478"/>
          <ac:picMkLst>
            <pc:docMk/>
            <pc:sldMk cId="4077785221" sldId="1315"/>
            <ac:picMk id="11" creationId="{2BBDA5EA-3CA4-60A7-A22D-AF519E2F3714}"/>
          </ac:picMkLst>
        </pc:picChg>
        <pc:picChg chg="add mod">
          <ac:chgData name="萩原 秀明" userId="d7792d1e3cc3d7af" providerId="LiveId" clId="{2D828995-D2BC-425C-A835-8A50DEA86C8B}" dt="2023-05-14T08:05:54.221" v="2370" actId="1076"/>
          <ac:picMkLst>
            <pc:docMk/>
            <pc:sldMk cId="4077785221" sldId="1315"/>
            <ac:picMk id="15" creationId="{34CA5B6B-068B-0C0C-79B2-3F29DF2BEA8B}"/>
          </ac:picMkLst>
        </pc:picChg>
      </pc:sldChg>
      <pc:sldChg chg="del">
        <pc:chgData name="萩原 秀明" userId="d7792d1e3cc3d7af" providerId="LiveId" clId="{2D828995-D2BC-425C-A835-8A50DEA86C8B}" dt="2023-05-14T09:33:59.490" v="9958" actId="47"/>
        <pc:sldMkLst>
          <pc:docMk/>
          <pc:sldMk cId="253518854" sldId="1316"/>
        </pc:sldMkLst>
      </pc:sldChg>
      <pc:sldChg chg="del">
        <pc:chgData name="萩原 秀明" userId="d7792d1e3cc3d7af" providerId="LiveId" clId="{2D828995-D2BC-425C-A835-8A50DEA86C8B}" dt="2023-05-14T09:33:59.490" v="9958" actId="47"/>
        <pc:sldMkLst>
          <pc:docMk/>
          <pc:sldMk cId="3678319809" sldId="1317"/>
        </pc:sldMkLst>
      </pc:sldChg>
      <pc:sldChg chg="del">
        <pc:chgData name="萩原 秀明" userId="d7792d1e3cc3d7af" providerId="LiveId" clId="{2D828995-D2BC-425C-A835-8A50DEA86C8B}" dt="2023-05-14T09:33:59.490" v="9958" actId="47"/>
        <pc:sldMkLst>
          <pc:docMk/>
          <pc:sldMk cId="1839721615" sldId="1318"/>
        </pc:sldMkLst>
      </pc:sldChg>
      <pc:sldChg chg="addSp delSp modSp new mod">
        <pc:chgData name="萩原 秀明" userId="d7792d1e3cc3d7af" providerId="LiveId" clId="{2D828995-D2BC-425C-A835-8A50DEA86C8B}" dt="2023-05-14T08:13:56.484" v="2874" actId="14100"/>
        <pc:sldMkLst>
          <pc:docMk/>
          <pc:sldMk cId="3856671370" sldId="1319"/>
        </pc:sldMkLst>
        <pc:spChg chg="mod">
          <ac:chgData name="萩原 秀明" userId="d7792d1e3cc3d7af" providerId="LiveId" clId="{2D828995-D2BC-425C-A835-8A50DEA86C8B}" dt="2023-05-14T07:52:23.780" v="902" actId="20577"/>
          <ac:spMkLst>
            <pc:docMk/>
            <pc:sldMk cId="3856671370" sldId="1319"/>
            <ac:spMk id="2" creationId="{07AD4428-75D0-02BF-D505-66A41E0DC5DA}"/>
          </ac:spMkLst>
        </pc:spChg>
        <pc:spChg chg="del">
          <ac:chgData name="萩原 秀明" userId="d7792d1e3cc3d7af" providerId="LiveId" clId="{2D828995-D2BC-425C-A835-8A50DEA86C8B}" dt="2023-05-14T07:52:26.070" v="903" actId="478"/>
          <ac:spMkLst>
            <pc:docMk/>
            <pc:sldMk cId="3856671370" sldId="1319"/>
            <ac:spMk id="3" creationId="{3FE81FB9-0269-74B7-B701-6188360D94CF}"/>
          </ac:spMkLst>
        </pc:spChg>
        <pc:spChg chg="del">
          <ac:chgData name="萩原 秀明" userId="d7792d1e3cc3d7af" providerId="LiveId" clId="{2D828995-D2BC-425C-A835-8A50DEA86C8B}" dt="2023-05-14T07:55:51.381" v="1617" actId="478"/>
          <ac:spMkLst>
            <pc:docMk/>
            <pc:sldMk cId="3856671370" sldId="1319"/>
            <ac:spMk id="4" creationId="{03740921-F523-AC97-5F96-48EBA1096971}"/>
          </ac:spMkLst>
        </pc:spChg>
        <pc:spChg chg="add mod">
          <ac:chgData name="萩原 秀明" userId="d7792d1e3cc3d7af" providerId="LiveId" clId="{2D828995-D2BC-425C-A835-8A50DEA86C8B}" dt="2023-05-14T07:52:19.792" v="884" actId="20577"/>
          <ac:spMkLst>
            <pc:docMk/>
            <pc:sldMk cId="3856671370" sldId="1319"/>
            <ac:spMk id="5" creationId="{306F4D7F-3A1E-E5B9-41F1-5C99F5C943CF}"/>
          </ac:spMkLst>
        </pc:spChg>
        <pc:spChg chg="add mod">
          <ac:chgData name="萩原 秀明" userId="d7792d1e3cc3d7af" providerId="LiveId" clId="{2D828995-D2BC-425C-A835-8A50DEA86C8B}" dt="2023-05-14T08:13:56.484" v="2874" actId="14100"/>
          <ac:spMkLst>
            <pc:docMk/>
            <pc:sldMk cId="3856671370" sldId="1319"/>
            <ac:spMk id="7" creationId="{1DE0BC50-8046-A79B-ECB1-3D1AA5ADE6AA}"/>
          </ac:spMkLst>
        </pc:spChg>
        <pc:spChg chg="add mod">
          <ac:chgData name="萩原 秀明" userId="d7792d1e3cc3d7af" providerId="LiveId" clId="{2D828995-D2BC-425C-A835-8A50DEA86C8B}" dt="2023-05-14T08:00:27.556" v="1754" actId="1035"/>
          <ac:spMkLst>
            <pc:docMk/>
            <pc:sldMk cId="3856671370" sldId="1319"/>
            <ac:spMk id="20" creationId="{EE87C43F-239A-B121-BAA2-71DE23970B8B}"/>
          </ac:spMkLst>
        </pc:spChg>
        <pc:spChg chg="add mod">
          <ac:chgData name="萩原 秀明" userId="d7792d1e3cc3d7af" providerId="LiveId" clId="{2D828995-D2BC-425C-A835-8A50DEA86C8B}" dt="2023-05-14T08:00:27.556" v="1754" actId="1035"/>
          <ac:spMkLst>
            <pc:docMk/>
            <pc:sldMk cId="3856671370" sldId="1319"/>
            <ac:spMk id="21" creationId="{802E88D3-B5DB-1C57-1D42-6F48261578BC}"/>
          </ac:spMkLst>
        </pc:spChg>
        <pc:spChg chg="add mod">
          <ac:chgData name="萩原 秀明" userId="d7792d1e3cc3d7af" providerId="LiveId" clId="{2D828995-D2BC-425C-A835-8A50DEA86C8B}" dt="2023-05-14T08:00:27.556" v="1754" actId="1035"/>
          <ac:spMkLst>
            <pc:docMk/>
            <pc:sldMk cId="3856671370" sldId="1319"/>
            <ac:spMk id="26" creationId="{C4451C6F-35CE-6D02-E361-E53D39229BDD}"/>
          </ac:spMkLst>
        </pc:spChg>
        <pc:spChg chg="add del mod">
          <ac:chgData name="萩原 秀明" userId="d7792d1e3cc3d7af" providerId="LiveId" clId="{2D828995-D2BC-425C-A835-8A50DEA86C8B}" dt="2023-05-14T08:00:07.805" v="1734" actId="478"/>
          <ac:spMkLst>
            <pc:docMk/>
            <pc:sldMk cId="3856671370" sldId="1319"/>
            <ac:spMk id="27" creationId="{BC86FD01-F57F-ED5E-7C07-4490A9CD3599}"/>
          </ac:spMkLst>
        </pc:spChg>
        <pc:spChg chg="add mod">
          <ac:chgData name="萩原 秀明" userId="d7792d1e3cc3d7af" providerId="LiveId" clId="{2D828995-D2BC-425C-A835-8A50DEA86C8B}" dt="2023-05-14T08:01:16.404" v="1809" actId="20577"/>
          <ac:spMkLst>
            <pc:docMk/>
            <pc:sldMk cId="3856671370" sldId="1319"/>
            <ac:spMk id="28" creationId="{E64300FC-F436-9DA7-D10D-E63CD669EFE7}"/>
          </ac:spMkLst>
        </pc:spChg>
        <pc:spChg chg="add del">
          <ac:chgData name="萩原 秀明" userId="d7792d1e3cc3d7af" providerId="LiveId" clId="{2D828995-D2BC-425C-A835-8A50DEA86C8B}" dt="2023-05-14T08:02:08.286" v="1832" actId="478"/>
          <ac:spMkLst>
            <pc:docMk/>
            <pc:sldMk cId="3856671370" sldId="1319"/>
            <ac:spMk id="29" creationId="{FE1F022C-8ABF-0946-0E68-9E40BD91A509}"/>
          </ac:spMkLst>
        </pc:spChg>
        <pc:spChg chg="add mod">
          <ac:chgData name="萩原 秀明" userId="d7792d1e3cc3d7af" providerId="LiveId" clId="{2D828995-D2BC-425C-A835-8A50DEA86C8B}" dt="2023-05-14T08:04:36.241" v="2360" actId="1076"/>
          <ac:spMkLst>
            <pc:docMk/>
            <pc:sldMk cId="3856671370" sldId="1319"/>
            <ac:spMk id="30" creationId="{B061EDD0-EF32-8526-1861-F4F9D4A1AF69}"/>
          </ac:spMkLst>
        </pc:spChg>
        <pc:picChg chg="add mod">
          <ac:chgData name="萩原 秀明" userId="d7792d1e3cc3d7af" providerId="LiveId" clId="{2D828995-D2BC-425C-A835-8A50DEA86C8B}" dt="2023-05-14T07:52:14.670" v="874"/>
          <ac:picMkLst>
            <pc:docMk/>
            <pc:sldMk cId="3856671370" sldId="1319"/>
            <ac:picMk id="6" creationId="{763C20F3-B8FD-8450-3987-56F3BA1732C4}"/>
          </ac:picMkLst>
        </pc:picChg>
        <pc:picChg chg="add del">
          <ac:chgData name="萩原 秀明" userId="d7792d1e3cc3d7af" providerId="LiveId" clId="{2D828995-D2BC-425C-A835-8A50DEA86C8B}" dt="2023-05-14T07:56:59.280" v="1619" actId="478"/>
          <ac:picMkLst>
            <pc:docMk/>
            <pc:sldMk cId="3856671370" sldId="1319"/>
            <ac:picMk id="9" creationId="{46936BB3-BC47-3111-8729-F3D4F34EE27F}"/>
          </ac:picMkLst>
        </pc:picChg>
        <pc:picChg chg="add del">
          <ac:chgData name="萩原 秀明" userId="d7792d1e3cc3d7af" providerId="LiveId" clId="{2D828995-D2BC-425C-A835-8A50DEA86C8B}" dt="2023-05-14T07:57:02.186" v="1621" actId="478"/>
          <ac:picMkLst>
            <pc:docMk/>
            <pc:sldMk cId="3856671370" sldId="1319"/>
            <ac:picMk id="11" creationId="{3B2ADC1A-2FA0-D5F7-91DA-82CEB054C250}"/>
          </ac:picMkLst>
        </pc:picChg>
        <pc:picChg chg="add del">
          <ac:chgData name="萩原 秀明" userId="d7792d1e3cc3d7af" providerId="LiveId" clId="{2D828995-D2BC-425C-A835-8A50DEA86C8B}" dt="2023-05-14T07:57:11.417" v="1623" actId="478"/>
          <ac:picMkLst>
            <pc:docMk/>
            <pc:sldMk cId="3856671370" sldId="1319"/>
            <ac:picMk id="13" creationId="{8B614B2B-01E7-2C62-A8A5-1A419218C1AE}"/>
          </ac:picMkLst>
        </pc:picChg>
        <pc:picChg chg="add del">
          <ac:chgData name="萩原 秀明" userId="d7792d1e3cc3d7af" providerId="LiveId" clId="{2D828995-D2BC-425C-A835-8A50DEA86C8B}" dt="2023-05-14T07:57:15.323" v="1625" actId="478"/>
          <ac:picMkLst>
            <pc:docMk/>
            <pc:sldMk cId="3856671370" sldId="1319"/>
            <ac:picMk id="15" creationId="{21A56902-7FFC-E2CB-0141-B0FE57B0804C}"/>
          </ac:picMkLst>
        </pc:picChg>
        <pc:picChg chg="add del">
          <ac:chgData name="萩原 秀明" userId="d7792d1e3cc3d7af" providerId="LiveId" clId="{2D828995-D2BC-425C-A835-8A50DEA86C8B}" dt="2023-05-14T07:57:20.518" v="1627" actId="478"/>
          <ac:picMkLst>
            <pc:docMk/>
            <pc:sldMk cId="3856671370" sldId="1319"/>
            <ac:picMk id="17" creationId="{A5F48AF5-1A73-D1BF-2B6B-0BE09629F5C9}"/>
          </ac:picMkLst>
        </pc:picChg>
        <pc:picChg chg="add mod">
          <ac:chgData name="萩原 秀明" userId="d7792d1e3cc3d7af" providerId="LiveId" clId="{2D828995-D2BC-425C-A835-8A50DEA86C8B}" dt="2023-05-14T08:00:27.556" v="1754" actId="1035"/>
          <ac:picMkLst>
            <pc:docMk/>
            <pc:sldMk cId="3856671370" sldId="1319"/>
            <ac:picMk id="19" creationId="{983DEE88-B71F-BCD6-A644-B22E8461D71F}"/>
          </ac:picMkLst>
        </pc:picChg>
        <pc:picChg chg="add del mod">
          <ac:chgData name="萩原 秀明" userId="d7792d1e3cc3d7af" providerId="LiveId" clId="{2D828995-D2BC-425C-A835-8A50DEA86C8B}" dt="2023-05-14T07:58:55.285" v="1642" actId="478"/>
          <ac:picMkLst>
            <pc:docMk/>
            <pc:sldMk cId="3856671370" sldId="1319"/>
            <ac:picMk id="23" creationId="{9CF70F55-BE3C-40BE-B479-59F6C72BB50B}"/>
          </ac:picMkLst>
        </pc:picChg>
        <pc:picChg chg="add mod">
          <ac:chgData name="萩原 秀明" userId="d7792d1e3cc3d7af" providerId="LiveId" clId="{2D828995-D2BC-425C-A835-8A50DEA86C8B}" dt="2023-05-14T08:00:27.556" v="1754" actId="1035"/>
          <ac:picMkLst>
            <pc:docMk/>
            <pc:sldMk cId="3856671370" sldId="1319"/>
            <ac:picMk id="25" creationId="{5FCE115C-0119-7A6F-D82E-6D4B40911C0C}"/>
          </ac:picMkLst>
        </pc:picChg>
        <pc:picChg chg="add mod">
          <ac:chgData name="萩原 秀明" userId="d7792d1e3cc3d7af" providerId="LiveId" clId="{2D828995-D2BC-425C-A835-8A50DEA86C8B}" dt="2023-05-14T08:05:11.106" v="2363" actId="1076"/>
          <ac:picMkLst>
            <pc:docMk/>
            <pc:sldMk cId="3856671370" sldId="1319"/>
            <ac:picMk id="32" creationId="{31480C42-74E7-8EFB-13CB-DEE765152E68}"/>
          </ac:picMkLst>
        </pc:picChg>
      </pc:sldChg>
      <pc:sldChg chg="addSp delSp modSp new mod">
        <pc:chgData name="萩原 秀明" userId="d7792d1e3cc3d7af" providerId="LiveId" clId="{2D828995-D2BC-425C-A835-8A50DEA86C8B}" dt="2023-05-14T08:20:43.892" v="3879" actId="1076"/>
        <pc:sldMkLst>
          <pc:docMk/>
          <pc:sldMk cId="2618459715" sldId="1320"/>
        </pc:sldMkLst>
        <pc:spChg chg="mod">
          <ac:chgData name="萩原 秀明" userId="d7792d1e3cc3d7af" providerId="LiveId" clId="{2D828995-D2BC-425C-A835-8A50DEA86C8B}" dt="2023-05-14T08:01:33.086" v="1828" actId="20577"/>
          <ac:spMkLst>
            <pc:docMk/>
            <pc:sldMk cId="2618459715" sldId="1320"/>
            <ac:spMk id="2" creationId="{74E57BB9-7FB7-C6A5-9FF6-9C9D10356AB2}"/>
          </ac:spMkLst>
        </pc:spChg>
        <pc:spChg chg="del">
          <ac:chgData name="萩原 秀明" userId="d7792d1e3cc3d7af" providerId="LiveId" clId="{2D828995-D2BC-425C-A835-8A50DEA86C8B}" dt="2023-05-14T08:01:35.309" v="1829" actId="478"/>
          <ac:spMkLst>
            <pc:docMk/>
            <pc:sldMk cId="2618459715" sldId="1320"/>
            <ac:spMk id="3" creationId="{7E2BAB56-370C-9738-5D14-147D66059823}"/>
          </ac:spMkLst>
        </pc:spChg>
        <pc:spChg chg="del">
          <ac:chgData name="萩原 秀明" userId="d7792d1e3cc3d7af" providerId="LiveId" clId="{2D828995-D2BC-425C-A835-8A50DEA86C8B}" dt="2023-05-14T08:16:40.257" v="3525" actId="478"/>
          <ac:spMkLst>
            <pc:docMk/>
            <pc:sldMk cId="2618459715" sldId="1320"/>
            <ac:spMk id="4" creationId="{B9175E2C-E93E-BC47-76BB-902E3F8B4903}"/>
          </ac:spMkLst>
        </pc:spChg>
        <pc:spChg chg="add mod">
          <ac:chgData name="萩原 秀明" userId="d7792d1e3cc3d7af" providerId="LiveId" clId="{2D828995-D2BC-425C-A835-8A50DEA86C8B}" dt="2023-05-14T08:12:54.799" v="2866" actId="20577"/>
          <ac:spMkLst>
            <pc:docMk/>
            <pc:sldMk cId="2618459715" sldId="1320"/>
            <ac:spMk id="9" creationId="{837D72CC-F497-CE00-72B1-BA967779B687}"/>
          </ac:spMkLst>
        </pc:spChg>
        <pc:spChg chg="add mod">
          <ac:chgData name="萩原 秀明" userId="d7792d1e3cc3d7af" providerId="LiveId" clId="{2D828995-D2BC-425C-A835-8A50DEA86C8B}" dt="2023-05-14T08:13:28.157" v="2873" actId="14100"/>
          <ac:spMkLst>
            <pc:docMk/>
            <pc:sldMk cId="2618459715" sldId="1320"/>
            <ac:spMk id="10" creationId="{4CF83A37-C433-D97B-8DC2-0BABC3BB8C91}"/>
          </ac:spMkLst>
        </pc:spChg>
        <pc:spChg chg="add mod">
          <ac:chgData name="萩原 秀明" userId="d7792d1e3cc3d7af" providerId="LiveId" clId="{2D828995-D2BC-425C-A835-8A50DEA86C8B}" dt="2023-05-14T08:16:31.665" v="3524" actId="20577"/>
          <ac:spMkLst>
            <pc:docMk/>
            <pc:sldMk cId="2618459715" sldId="1320"/>
            <ac:spMk id="11" creationId="{5353896A-D9F9-58C0-D06D-53E6D0896BD8}"/>
          </ac:spMkLst>
        </pc:spChg>
        <pc:spChg chg="add mod">
          <ac:chgData name="萩原 秀明" userId="d7792d1e3cc3d7af" providerId="LiveId" clId="{2D828995-D2BC-425C-A835-8A50DEA86C8B}" dt="2023-05-14T08:20:10.690" v="3876" actId="14100"/>
          <ac:spMkLst>
            <pc:docMk/>
            <pc:sldMk cId="2618459715" sldId="1320"/>
            <ac:spMk id="22" creationId="{C452820B-E907-9B06-086E-20B9A7F1BDE8}"/>
          </ac:spMkLst>
        </pc:spChg>
        <pc:picChg chg="add del">
          <ac:chgData name="萩原 秀明" userId="d7792d1e3cc3d7af" providerId="LiveId" clId="{2D828995-D2BC-425C-A835-8A50DEA86C8B}" dt="2023-05-14T08:12:18.387" v="2763" actId="478"/>
          <ac:picMkLst>
            <pc:docMk/>
            <pc:sldMk cId="2618459715" sldId="1320"/>
            <ac:picMk id="6" creationId="{784C118F-62D0-5E7E-B4ED-42301A3DBFEE}"/>
          </ac:picMkLst>
        </pc:picChg>
        <pc:picChg chg="add mod">
          <ac:chgData name="萩原 秀明" userId="d7792d1e3cc3d7af" providerId="LiveId" clId="{2D828995-D2BC-425C-A835-8A50DEA86C8B}" dt="2023-05-14T08:13:17.926" v="2870" actId="692"/>
          <ac:picMkLst>
            <pc:docMk/>
            <pc:sldMk cId="2618459715" sldId="1320"/>
            <ac:picMk id="8" creationId="{D75E23EF-C5A3-7148-D3AA-15EC329EF959}"/>
          </ac:picMkLst>
        </pc:picChg>
        <pc:picChg chg="add del">
          <ac:chgData name="萩原 秀明" userId="d7792d1e3cc3d7af" providerId="LiveId" clId="{2D828995-D2BC-425C-A835-8A50DEA86C8B}" dt="2023-05-14T08:17:23.123" v="3527" actId="478"/>
          <ac:picMkLst>
            <pc:docMk/>
            <pc:sldMk cId="2618459715" sldId="1320"/>
            <ac:picMk id="13" creationId="{AA1D3417-329B-1EC1-5D53-252332C0286C}"/>
          </ac:picMkLst>
        </pc:picChg>
        <pc:picChg chg="add mod">
          <ac:chgData name="萩原 秀明" userId="d7792d1e3cc3d7af" providerId="LiveId" clId="{2D828995-D2BC-425C-A835-8A50DEA86C8B}" dt="2023-05-14T08:18:52.124" v="3585" actId="1038"/>
          <ac:picMkLst>
            <pc:docMk/>
            <pc:sldMk cId="2618459715" sldId="1320"/>
            <ac:picMk id="15" creationId="{3D7AD5A7-60A4-F426-0557-CF7072C45921}"/>
          </ac:picMkLst>
        </pc:picChg>
        <pc:picChg chg="add mod">
          <ac:chgData name="萩原 秀明" userId="d7792d1e3cc3d7af" providerId="LiveId" clId="{2D828995-D2BC-425C-A835-8A50DEA86C8B}" dt="2023-05-14T08:20:43.892" v="3879" actId="1076"/>
          <ac:picMkLst>
            <pc:docMk/>
            <pc:sldMk cId="2618459715" sldId="1320"/>
            <ac:picMk id="24" creationId="{6DF2FA76-DC1C-376F-FA7A-1CFDD450DC72}"/>
          </ac:picMkLst>
        </pc:picChg>
        <pc:cxnChg chg="add mod">
          <ac:chgData name="萩原 秀明" userId="d7792d1e3cc3d7af" providerId="LiveId" clId="{2D828995-D2BC-425C-A835-8A50DEA86C8B}" dt="2023-05-14T08:18:56.204" v="3586" actId="14100"/>
          <ac:cxnSpMkLst>
            <pc:docMk/>
            <pc:sldMk cId="2618459715" sldId="1320"/>
            <ac:cxnSpMk id="17" creationId="{DA26A8BA-42FB-379A-B3E9-8127B2AA16DA}"/>
          </ac:cxnSpMkLst>
        </pc:cxnChg>
        <pc:cxnChg chg="add mod">
          <ac:chgData name="萩原 秀明" userId="d7792d1e3cc3d7af" providerId="LiveId" clId="{2D828995-D2BC-425C-A835-8A50DEA86C8B}" dt="2023-05-14T08:18:02.895" v="3545" actId="692"/>
          <ac:cxnSpMkLst>
            <pc:docMk/>
            <pc:sldMk cId="2618459715" sldId="1320"/>
            <ac:cxnSpMk id="18" creationId="{6427F9A8-D258-B205-3688-2559B8694F09}"/>
          </ac:cxnSpMkLst>
        </pc:cxnChg>
      </pc:sldChg>
      <pc:sldChg chg="addSp delSp modSp new mod">
        <pc:chgData name="萩原 秀明" userId="d7792d1e3cc3d7af" providerId="LiveId" clId="{2D828995-D2BC-425C-A835-8A50DEA86C8B}" dt="2023-05-14T08:29:38.842" v="4876" actId="20577"/>
        <pc:sldMkLst>
          <pc:docMk/>
          <pc:sldMk cId="297293384" sldId="1321"/>
        </pc:sldMkLst>
        <pc:spChg chg="mod">
          <ac:chgData name="萩原 秀明" userId="d7792d1e3cc3d7af" providerId="LiveId" clId="{2D828995-D2BC-425C-A835-8A50DEA86C8B}" dt="2023-05-14T08:21:32.757" v="3939"/>
          <ac:spMkLst>
            <pc:docMk/>
            <pc:sldMk cId="297293384" sldId="1321"/>
            <ac:spMk id="2" creationId="{28EE46F6-75AB-EA2A-90AC-920F1F46FBA0}"/>
          </ac:spMkLst>
        </pc:spChg>
        <pc:spChg chg="del">
          <ac:chgData name="萩原 秀明" userId="d7792d1e3cc3d7af" providerId="LiveId" clId="{2D828995-D2BC-425C-A835-8A50DEA86C8B}" dt="2023-05-14T08:21:15.636" v="3882" actId="478"/>
          <ac:spMkLst>
            <pc:docMk/>
            <pc:sldMk cId="297293384" sldId="1321"/>
            <ac:spMk id="3" creationId="{803FB309-3EC9-E561-C87C-4B87F90D1D87}"/>
          </ac:spMkLst>
        </pc:spChg>
        <pc:spChg chg="del">
          <ac:chgData name="萩原 秀明" userId="d7792d1e3cc3d7af" providerId="LiveId" clId="{2D828995-D2BC-425C-A835-8A50DEA86C8B}" dt="2023-05-14T08:24:51.979" v="4212" actId="478"/>
          <ac:spMkLst>
            <pc:docMk/>
            <pc:sldMk cId="297293384" sldId="1321"/>
            <ac:spMk id="4" creationId="{6B4D8EE8-E683-CCD7-FB3A-681B529687DA}"/>
          </ac:spMkLst>
        </pc:spChg>
        <pc:spChg chg="add mod">
          <ac:chgData name="萩原 秀明" userId="d7792d1e3cc3d7af" providerId="LiveId" clId="{2D828995-D2BC-425C-A835-8A50DEA86C8B}" dt="2023-05-14T08:29:29.725" v="4853" actId="20577"/>
          <ac:spMkLst>
            <pc:docMk/>
            <pc:sldMk cId="297293384" sldId="1321"/>
            <ac:spMk id="5" creationId="{53E540F6-8548-9E99-5A18-89C8E6B4E9C9}"/>
          </ac:spMkLst>
        </pc:spChg>
        <pc:spChg chg="add mod">
          <ac:chgData name="萩原 秀明" userId="d7792d1e3cc3d7af" providerId="LiveId" clId="{2D828995-D2BC-425C-A835-8A50DEA86C8B}" dt="2023-05-14T08:29:38.842" v="4876" actId="20577"/>
          <ac:spMkLst>
            <pc:docMk/>
            <pc:sldMk cId="297293384" sldId="1321"/>
            <ac:spMk id="6" creationId="{4D37EEA2-6FB1-D418-04B2-594FEB335618}"/>
          </ac:spMkLst>
        </pc:spChg>
        <pc:spChg chg="add mod">
          <ac:chgData name="萩原 秀明" userId="d7792d1e3cc3d7af" providerId="LiveId" clId="{2D828995-D2BC-425C-A835-8A50DEA86C8B}" dt="2023-05-14T08:26:44.190" v="4435" actId="1037"/>
          <ac:spMkLst>
            <pc:docMk/>
            <pc:sldMk cId="297293384" sldId="1321"/>
            <ac:spMk id="9" creationId="{120FF694-DC44-A5FA-E6C6-19D1F0C60E29}"/>
          </ac:spMkLst>
        </pc:spChg>
        <pc:picChg chg="add mod">
          <ac:chgData name="萩原 秀明" userId="d7792d1e3cc3d7af" providerId="LiveId" clId="{2D828995-D2BC-425C-A835-8A50DEA86C8B}" dt="2023-05-14T08:24:49.212" v="4211" actId="1076"/>
          <ac:picMkLst>
            <pc:docMk/>
            <pc:sldMk cId="297293384" sldId="1321"/>
            <ac:picMk id="8" creationId="{F8D6D724-8DA6-22CB-93A7-CA01B8E1CF2E}"/>
          </ac:picMkLst>
        </pc:picChg>
      </pc:sldChg>
      <pc:sldChg chg="addSp delSp modSp new mod">
        <pc:chgData name="萩原 秀明" userId="d7792d1e3cc3d7af" providerId="LiveId" clId="{2D828995-D2BC-425C-A835-8A50DEA86C8B}" dt="2023-05-14T12:47:40.754" v="13309" actId="478"/>
        <pc:sldMkLst>
          <pc:docMk/>
          <pc:sldMk cId="2641092558" sldId="1322"/>
        </pc:sldMkLst>
        <pc:spChg chg="mod">
          <ac:chgData name="萩原 秀明" userId="d7792d1e3cc3d7af" providerId="LiveId" clId="{2D828995-D2BC-425C-A835-8A50DEA86C8B}" dt="2023-05-14T08:30:44.656" v="4922" actId="20577"/>
          <ac:spMkLst>
            <pc:docMk/>
            <pc:sldMk cId="2641092558" sldId="1322"/>
            <ac:spMk id="2" creationId="{F84E66D0-5EE8-F746-80AF-BF0FEBD0F0B7}"/>
          </ac:spMkLst>
        </pc:spChg>
        <pc:spChg chg="del">
          <ac:chgData name="萩原 秀明" userId="d7792d1e3cc3d7af" providerId="LiveId" clId="{2D828995-D2BC-425C-A835-8A50DEA86C8B}" dt="2023-05-14T08:30:47.625" v="4923" actId="478"/>
          <ac:spMkLst>
            <pc:docMk/>
            <pc:sldMk cId="2641092558" sldId="1322"/>
            <ac:spMk id="3" creationId="{2A1A5531-35B6-3D35-C971-40DAA5E0BEF0}"/>
          </ac:spMkLst>
        </pc:spChg>
        <pc:spChg chg="del">
          <ac:chgData name="萩原 秀明" userId="d7792d1e3cc3d7af" providerId="LiveId" clId="{2D828995-D2BC-425C-A835-8A50DEA86C8B}" dt="2023-05-14T12:47:40.754" v="13309" actId="478"/>
          <ac:spMkLst>
            <pc:docMk/>
            <pc:sldMk cId="2641092558" sldId="1322"/>
            <ac:spMk id="4" creationId="{B7341E13-9F92-44D8-1304-FC636C81CE51}"/>
          </ac:spMkLst>
        </pc:spChg>
        <pc:spChg chg="add mod">
          <ac:chgData name="萩原 秀明" userId="d7792d1e3cc3d7af" providerId="LiveId" clId="{2D828995-D2BC-425C-A835-8A50DEA86C8B}" dt="2023-05-14T08:30:40.488" v="4900" actId="20577"/>
          <ac:spMkLst>
            <pc:docMk/>
            <pc:sldMk cId="2641092558" sldId="1322"/>
            <ac:spMk id="5" creationId="{4D012703-1527-C589-D02C-268982E87FCC}"/>
          </ac:spMkLst>
        </pc:spChg>
        <pc:spChg chg="add mod">
          <ac:chgData name="萩原 秀明" userId="d7792d1e3cc3d7af" providerId="LiveId" clId="{2D828995-D2BC-425C-A835-8A50DEA86C8B}" dt="2023-05-14T08:35:18.238" v="5449" actId="20577"/>
          <ac:spMkLst>
            <pc:docMk/>
            <pc:sldMk cId="2641092558" sldId="1322"/>
            <ac:spMk id="7" creationId="{D408FA25-0567-A37F-992B-C2CDFFB0C7DB}"/>
          </ac:spMkLst>
        </pc:spChg>
        <pc:picChg chg="add mod">
          <ac:chgData name="萩原 秀明" userId="d7792d1e3cc3d7af" providerId="LiveId" clId="{2D828995-D2BC-425C-A835-8A50DEA86C8B}" dt="2023-05-14T08:30:34.619" v="4878"/>
          <ac:picMkLst>
            <pc:docMk/>
            <pc:sldMk cId="2641092558" sldId="1322"/>
            <ac:picMk id="6" creationId="{CD544E1E-7944-A8BD-D1F1-9F2DEFD7D025}"/>
          </ac:picMkLst>
        </pc:picChg>
      </pc:sldChg>
      <pc:sldChg chg="addSp delSp modSp new mod">
        <pc:chgData name="萩原 秀明" userId="d7792d1e3cc3d7af" providerId="LiveId" clId="{2D828995-D2BC-425C-A835-8A50DEA86C8B}" dt="2023-05-14T08:56:22.395" v="6643" actId="14100"/>
        <pc:sldMkLst>
          <pc:docMk/>
          <pc:sldMk cId="2556213701" sldId="1323"/>
        </pc:sldMkLst>
        <pc:spChg chg="mod">
          <ac:chgData name="萩原 秀明" userId="d7792d1e3cc3d7af" providerId="LiveId" clId="{2D828995-D2BC-425C-A835-8A50DEA86C8B}" dt="2023-05-14T08:43:24.094" v="5455" actId="20577"/>
          <ac:spMkLst>
            <pc:docMk/>
            <pc:sldMk cId="2556213701" sldId="1323"/>
            <ac:spMk id="2" creationId="{664424A4-B2AE-789D-0DC7-5B3EF4E680E2}"/>
          </ac:spMkLst>
        </pc:spChg>
        <pc:spChg chg="del">
          <ac:chgData name="萩原 秀明" userId="d7792d1e3cc3d7af" providerId="LiveId" clId="{2D828995-D2BC-425C-A835-8A50DEA86C8B}" dt="2023-05-14T08:43:00.583" v="5452" actId="478"/>
          <ac:spMkLst>
            <pc:docMk/>
            <pc:sldMk cId="2556213701" sldId="1323"/>
            <ac:spMk id="3" creationId="{361CCEB5-9319-0884-CE8A-E85811E17ACD}"/>
          </ac:spMkLst>
        </pc:spChg>
        <pc:spChg chg="del">
          <ac:chgData name="萩原 秀明" userId="d7792d1e3cc3d7af" providerId="LiveId" clId="{2D828995-D2BC-425C-A835-8A50DEA86C8B}" dt="2023-05-14T08:47:37.585" v="5732" actId="478"/>
          <ac:spMkLst>
            <pc:docMk/>
            <pc:sldMk cId="2556213701" sldId="1323"/>
            <ac:spMk id="4" creationId="{128F4976-E291-A527-3DF0-22DD4D432BE9}"/>
          </ac:spMkLst>
        </pc:spChg>
        <pc:spChg chg="add mod">
          <ac:chgData name="萩原 秀明" userId="d7792d1e3cc3d7af" providerId="LiveId" clId="{2D828995-D2BC-425C-A835-8A50DEA86C8B}" dt="2023-05-14T08:43:17.339" v="5453"/>
          <ac:spMkLst>
            <pc:docMk/>
            <pc:sldMk cId="2556213701" sldId="1323"/>
            <ac:spMk id="5" creationId="{03F43370-5A84-F4EA-C69A-19B87BA5F169}"/>
          </ac:spMkLst>
        </pc:spChg>
        <pc:spChg chg="add mod">
          <ac:chgData name="萩原 秀明" userId="d7792d1e3cc3d7af" providerId="LiveId" clId="{2D828995-D2BC-425C-A835-8A50DEA86C8B}" dt="2023-05-14T08:51:31.706" v="6342" actId="1076"/>
          <ac:spMkLst>
            <pc:docMk/>
            <pc:sldMk cId="2556213701" sldId="1323"/>
            <ac:spMk id="7" creationId="{0506957C-C343-B2C0-BEF6-6DD5632B1BA7}"/>
          </ac:spMkLst>
        </pc:spChg>
        <pc:spChg chg="add mod">
          <ac:chgData name="萩原 秀明" userId="d7792d1e3cc3d7af" providerId="LiveId" clId="{2D828995-D2BC-425C-A835-8A50DEA86C8B}" dt="2023-05-14T08:51:39.927" v="6391" actId="1037"/>
          <ac:spMkLst>
            <pc:docMk/>
            <pc:sldMk cId="2556213701" sldId="1323"/>
            <ac:spMk id="12" creationId="{3223ACA9-A059-6445-28AE-9C7E9CE8C7BC}"/>
          </ac:spMkLst>
        </pc:spChg>
        <pc:spChg chg="add mod">
          <ac:chgData name="萩原 秀明" userId="d7792d1e3cc3d7af" providerId="LiveId" clId="{2D828995-D2BC-425C-A835-8A50DEA86C8B}" dt="2023-05-14T08:56:22.395" v="6643" actId="14100"/>
          <ac:spMkLst>
            <pc:docMk/>
            <pc:sldMk cId="2556213701" sldId="1323"/>
            <ac:spMk id="13" creationId="{DA029CA2-C47B-8327-A04D-C21E8744BC88}"/>
          </ac:spMkLst>
        </pc:spChg>
        <pc:spChg chg="add mod">
          <ac:chgData name="萩原 秀明" userId="d7792d1e3cc3d7af" providerId="LiveId" clId="{2D828995-D2BC-425C-A835-8A50DEA86C8B}" dt="2023-05-14T08:55:02.301" v="6635" actId="20577"/>
          <ac:spMkLst>
            <pc:docMk/>
            <pc:sldMk cId="2556213701" sldId="1323"/>
            <ac:spMk id="14" creationId="{217FEC8F-E5ED-608F-D32E-F24901AB6ADA}"/>
          </ac:spMkLst>
        </pc:spChg>
        <pc:spChg chg="add mod">
          <ac:chgData name="萩原 秀明" userId="d7792d1e3cc3d7af" providerId="LiveId" clId="{2D828995-D2BC-425C-A835-8A50DEA86C8B}" dt="2023-05-14T08:55:14.258" v="6637" actId="20577"/>
          <ac:spMkLst>
            <pc:docMk/>
            <pc:sldMk cId="2556213701" sldId="1323"/>
            <ac:spMk id="15" creationId="{E6943622-71D4-FBA1-4A65-13F7F13D3954}"/>
          </ac:spMkLst>
        </pc:spChg>
        <pc:picChg chg="add mod">
          <ac:chgData name="萩原 秀明" userId="d7792d1e3cc3d7af" providerId="LiveId" clId="{2D828995-D2BC-425C-A835-8A50DEA86C8B}" dt="2023-05-14T08:42:57.794" v="5451"/>
          <ac:picMkLst>
            <pc:docMk/>
            <pc:sldMk cId="2556213701" sldId="1323"/>
            <ac:picMk id="6" creationId="{9BFEE59A-5767-9A74-2F49-B0165D42BC38}"/>
          </ac:picMkLst>
        </pc:picChg>
        <pc:picChg chg="add del">
          <ac:chgData name="萩原 秀明" userId="d7792d1e3cc3d7af" providerId="LiveId" clId="{2D828995-D2BC-425C-A835-8A50DEA86C8B}" dt="2023-05-14T08:45:09.187" v="5598" actId="478"/>
          <ac:picMkLst>
            <pc:docMk/>
            <pc:sldMk cId="2556213701" sldId="1323"/>
            <ac:picMk id="9" creationId="{1234E26E-73E9-DE11-4561-05224DA5FAC0}"/>
          </ac:picMkLst>
        </pc:picChg>
        <pc:picChg chg="add mod">
          <ac:chgData name="萩原 秀明" userId="d7792d1e3cc3d7af" providerId="LiveId" clId="{2D828995-D2BC-425C-A835-8A50DEA86C8B}" dt="2023-05-14T08:51:39.927" v="6391" actId="1037"/>
          <ac:picMkLst>
            <pc:docMk/>
            <pc:sldMk cId="2556213701" sldId="1323"/>
            <ac:picMk id="11" creationId="{C0A09254-B179-F109-05BD-EBA11918C52B}"/>
          </ac:picMkLst>
        </pc:picChg>
        <pc:picChg chg="add mod">
          <ac:chgData name="萩原 秀明" userId="d7792d1e3cc3d7af" providerId="LiveId" clId="{2D828995-D2BC-425C-A835-8A50DEA86C8B}" dt="2023-05-14T08:56:05.556" v="6641" actId="1076"/>
          <ac:picMkLst>
            <pc:docMk/>
            <pc:sldMk cId="2556213701" sldId="1323"/>
            <ac:picMk id="17" creationId="{99F378D7-A6D6-6690-CDC6-4764A9368AF2}"/>
          </ac:picMkLst>
        </pc:picChg>
      </pc:sldChg>
      <pc:sldChg chg="addSp delSp modSp new mod">
        <pc:chgData name="萩原 秀明" userId="d7792d1e3cc3d7af" providerId="LiveId" clId="{2D828995-D2BC-425C-A835-8A50DEA86C8B}" dt="2023-05-14T09:10:24.493" v="7541" actId="1076"/>
        <pc:sldMkLst>
          <pc:docMk/>
          <pc:sldMk cId="62352494" sldId="1324"/>
        </pc:sldMkLst>
        <pc:spChg chg="mod">
          <ac:chgData name="萩原 秀明" userId="d7792d1e3cc3d7af" providerId="LiveId" clId="{2D828995-D2BC-425C-A835-8A50DEA86C8B}" dt="2023-05-14T08:58:15.583" v="6647" actId="20577"/>
          <ac:spMkLst>
            <pc:docMk/>
            <pc:sldMk cId="62352494" sldId="1324"/>
            <ac:spMk id="2" creationId="{EDF551BD-470E-F751-5F6F-415BA6C7BA8D}"/>
          </ac:spMkLst>
        </pc:spChg>
        <pc:spChg chg="del">
          <ac:chgData name="萩原 秀明" userId="d7792d1e3cc3d7af" providerId="LiveId" clId="{2D828995-D2BC-425C-A835-8A50DEA86C8B}" dt="2023-05-14T08:58:28.358" v="6650" actId="478"/>
          <ac:spMkLst>
            <pc:docMk/>
            <pc:sldMk cId="62352494" sldId="1324"/>
            <ac:spMk id="3" creationId="{A90FF690-CF8D-8EDE-A533-C6A433EE27ED}"/>
          </ac:spMkLst>
        </pc:spChg>
        <pc:spChg chg="del">
          <ac:chgData name="萩原 秀明" userId="d7792d1e3cc3d7af" providerId="LiveId" clId="{2D828995-D2BC-425C-A835-8A50DEA86C8B}" dt="2023-05-14T09:08:43.961" v="7342" actId="478"/>
          <ac:spMkLst>
            <pc:docMk/>
            <pc:sldMk cId="62352494" sldId="1324"/>
            <ac:spMk id="4" creationId="{429B4692-F745-5FFD-FF73-6634A668BE2C}"/>
          </ac:spMkLst>
        </pc:spChg>
        <pc:spChg chg="add mod">
          <ac:chgData name="萩原 秀明" userId="d7792d1e3cc3d7af" providerId="LiveId" clId="{2D828995-D2BC-425C-A835-8A50DEA86C8B}" dt="2023-05-14T08:58:23.976" v="6649" actId="404"/>
          <ac:spMkLst>
            <pc:docMk/>
            <pc:sldMk cId="62352494" sldId="1324"/>
            <ac:spMk id="5" creationId="{05EF8FDA-2BCD-9A2B-901A-84E2A54EA049}"/>
          </ac:spMkLst>
        </pc:spChg>
        <pc:spChg chg="add mod">
          <ac:chgData name="萩原 秀明" userId="d7792d1e3cc3d7af" providerId="LiveId" clId="{2D828995-D2BC-425C-A835-8A50DEA86C8B}" dt="2023-05-14T08:59:38.060" v="6704" actId="20577"/>
          <ac:spMkLst>
            <pc:docMk/>
            <pc:sldMk cId="62352494" sldId="1324"/>
            <ac:spMk id="7" creationId="{1F056E7F-0A37-1ECE-1CAA-2FB5532043DA}"/>
          </ac:spMkLst>
        </pc:spChg>
        <pc:spChg chg="add mod">
          <ac:chgData name="萩原 秀明" userId="d7792d1e3cc3d7af" providerId="LiveId" clId="{2D828995-D2BC-425C-A835-8A50DEA86C8B}" dt="2023-05-14T09:03:46.943" v="6714" actId="14100"/>
          <ac:spMkLst>
            <pc:docMk/>
            <pc:sldMk cId="62352494" sldId="1324"/>
            <ac:spMk id="12" creationId="{D40B5938-D6CE-E288-7D98-94474470BC8E}"/>
          </ac:spMkLst>
        </pc:spChg>
        <pc:spChg chg="add mod">
          <ac:chgData name="萩原 秀明" userId="d7792d1e3cc3d7af" providerId="LiveId" clId="{2D828995-D2BC-425C-A835-8A50DEA86C8B}" dt="2023-05-14T09:05:08.984" v="6803" actId="12"/>
          <ac:spMkLst>
            <pc:docMk/>
            <pc:sldMk cId="62352494" sldId="1324"/>
            <ac:spMk id="13" creationId="{D9874C23-5D05-E6CA-7597-7E9F9E25FF65}"/>
          </ac:spMkLst>
        </pc:spChg>
        <pc:spChg chg="add mod">
          <ac:chgData name="萩原 秀明" userId="d7792d1e3cc3d7af" providerId="LiveId" clId="{2D828995-D2BC-425C-A835-8A50DEA86C8B}" dt="2023-05-14T09:08:41.802" v="7341" actId="14100"/>
          <ac:spMkLst>
            <pc:docMk/>
            <pc:sldMk cId="62352494" sldId="1324"/>
            <ac:spMk id="14" creationId="{03E9F881-08A8-66AC-CF41-EDF9C9FA6176}"/>
          </ac:spMkLst>
        </pc:spChg>
        <pc:spChg chg="add del mod">
          <ac:chgData name="萩原 秀明" userId="d7792d1e3cc3d7af" providerId="LiveId" clId="{2D828995-D2BC-425C-A835-8A50DEA86C8B}" dt="2023-05-14T09:05:47.575" v="6827"/>
          <ac:spMkLst>
            <pc:docMk/>
            <pc:sldMk cId="62352494" sldId="1324"/>
            <ac:spMk id="15" creationId="{681C67C8-E6B3-60B6-80D7-49C45F3C97E6}"/>
          </ac:spMkLst>
        </pc:spChg>
        <pc:spChg chg="add mod">
          <ac:chgData name="萩原 秀明" userId="d7792d1e3cc3d7af" providerId="LiveId" clId="{2D828995-D2BC-425C-A835-8A50DEA86C8B}" dt="2023-05-14T09:09:51.875" v="7538" actId="1076"/>
          <ac:spMkLst>
            <pc:docMk/>
            <pc:sldMk cId="62352494" sldId="1324"/>
            <ac:spMk id="16" creationId="{23669005-0BC8-9E91-0F46-4743ACFBCC6C}"/>
          </ac:spMkLst>
        </pc:spChg>
        <pc:picChg chg="add mod">
          <ac:chgData name="萩原 秀明" userId="d7792d1e3cc3d7af" providerId="LiveId" clId="{2D828995-D2BC-425C-A835-8A50DEA86C8B}" dt="2023-05-14T08:57:56.633" v="6645"/>
          <ac:picMkLst>
            <pc:docMk/>
            <pc:sldMk cId="62352494" sldId="1324"/>
            <ac:picMk id="6" creationId="{FC8EDD36-AAE2-FD4D-53D3-85D762D6A09B}"/>
          </ac:picMkLst>
        </pc:picChg>
        <pc:picChg chg="add del">
          <ac:chgData name="萩原 秀明" userId="d7792d1e3cc3d7af" providerId="LiveId" clId="{2D828995-D2BC-425C-A835-8A50DEA86C8B}" dt="2023-05-14T09:02:28.917" v="6706" actId="478"/>
          <ac:picMkLst>
            <pc:docMk/>
            <pc:sldMk cId="62352494" sldId="1324"/>
            <ac:picMk id="9" creationId="{12290BE5-C074-14D8-A207-93746DD785CD}"/>
          </ac:picMkLst>
        </pc:picChg>
        <pc:picChg chg="add mod">
          <ac:chgData name="萩原 秀明" userId="d7792d1e3cc3d7af" providerId="LiveId" clId="{2D828995-D2BC-425C-A835-8A50DEA86C8B}" dt="2023-05-14T09:03:00.473" v="6709" actId="692"/>
          <ac:picMkLst>
            <pc:docMk/>
            <pc:sldMk cId="62352494" sldId="1324"/>
            <ac:picMk id="11" creationId="{882EC385-4D05-3A36-EF26-58B0B19401DA}"/>
          </ac:picMkLst>
        </pc:picChg>
        <pc:picChg chg="add mod">
          <ac:chgData name="萩原 秀明" userId="d7792d1e3cc3d7af" providerId="LiveId" clId="{2D828995-D2BC-425C-A835-8A50DEA86C8B}" dt="2023-05-14T09:10:24.493" v="7541" actId="1076"/>
          <ac:picMkLst>
            <pc:docMk/>
            <pc:sldMk cId="62352494" sldId="1324"/>
            <ac:picMk id="18" creationId="{6F7774CF-09CD-E41C-9743-20FF87265636}"/>
          </ac:picMkLst>
        </pc:picChg>
      </pc:sldChg>
      <pc:sldChg chg="addSp delSp modSp new mod">
        <pc:chgData name="萩原 秀明" userId="d7792d1e3cc3d7af" providerId="LiveId" clId="{2D828995-D2BC-425C-A835-8A50DEA86C8B}" dt="2023-05-14T09:20:39.872" v="8684" actId="14100"/>
        <pc:sldMkLst>
          <pc:docMk/>
          <pc:sldMk cId="2252463883" sldId="1325"/>
        </pc:sldMkLst>
        <pc:spChg chg="mod">
          <ac:chgData name="萩原 秀明" userId="d7792d1e3cc3d7af" providerId="LiveId" clId="{2D828995-D2BC-425C-A835-8A50DEA86C8B}" dt="2023-05-14T09:11:02.413" v="7586"/>
          <ac:spMkLst>
            <pc:docMk/>
            <pc:sldMk cId="2252463883" sldId="1325"/>
            <ac:spMk id="2" creationId="{2DC79F57-29E9-35D3-D811-C63E693272A3}"/>
          </ac:spMkLst>
        </pc:spChg>
        <pc:spChg chg="del">
          <ac:chgData name="萩原 秀明" userId="d7792d1e3cc3d7af" providerId="LiveId" clId="{2D828995-D2BC-425C-A835-8A50DEA86C8B}" dt="2023-05-14T09:10:54.136" v="7585" actId="478"/>
          <ac:spMkLst>
            <pc:docMk/>
            <pc:sldMk cId="2252463883" sldId="1325"/>
            <ac:spMk id="3" creationId="{9B40719A-879C-76F3-41BB-FFEDFB1D669A}"/>
          </ac:spMkLst>
        </pc:spChg>
        <pc:spChg chg="del">
          <ac:chgData name="萩原 秀明" userId="d7792d1e3cc3d7af" providerId="LiveId" clId="{2D828995-D2BC-425C-A835-8A50DEA86C8B}" dt="2023-05-14T09:11:54.423" v="7587" actId="478"/>
          <ac:spMkLst>
            <pc:docMk/>
            <pc:sldMk cId="2252463883" sldId="1325"/>
            <ac:spMk id="4" creationId="{D382B54E-2E6E-D845-6AD3-B2C3A2B1BD2D}"/>
          </ac:spMkLst>
        </pc:spChg>
        <pc:spChg chg="add mod">
          <ac:chgData name="萩原 秀明" userId="d7792d1e3cc3d7af" providerId="LiveId" clId="{2D828995-D2BC-425C-A835-8A50DEA86C8B}" dt="2023-05-14T09:10:51.267" v="7584" actId="20577"/>
          <ac:spMkLst>
            <pc:docMk/>
            <pc:sldMk cId="2252463883" sldId="1325"/>
            <ac:spMk id="5" creationId="{3F3E9E96-C734-9BDC-A9B3-B77BC3269824}"/>
          </ac:spMkLst>
        </pc:spChg>
        <pc:spChg chg="add mod">
          <ac:chgData name="萩原 秀明" userId="d7792d1e3cc3d7af" providerId="LiveId" clId="{2D828995-D2BC-425C-A835-8A50DEA86C8B}" dt="2023-05-14T09:13:03.123" v="7601" actId="14100"/>
          <ac:spMkLst>
            <pc:docMk/>
            <pc:sldMk cId="2252463883" sldId="1325"/>
            <ac:spMk id="10" creationId="{163D9363-235B-CD77-4C59-B59FC554C455}"/>
          </ac:spMkLst>
        </pc:spChg>
        <pc:spChg chg="add mod">
          <ac:chgData name="萩原 秀明" userId="d7792d1e3cc3d7af" providerId="LiveId" clId="{2D828995-D2BC-425C-A835-8A50DEA86C8B}" dt="2023-05-14T09:18:35.134" v="8491" actId="1076"/>
          <ac:spMkLst>
            <pc:docMk/>
            <pc:sldMk cId="2252463883" sldId="1325"/>
            <ac:spMk id="11" creationId="{11ED5DB2-4174-017F-C426-3178511FB0D9}"/>
          </ac:spMkLst>
        </pc:spChg>
        <pc:spChg chg="add del mod">
          <ac:chgData name="萩原 秀明" userId="d7792d1e3cc3d7af" providerId="LiveId" clId="{2D828995-D2BC-425C-A835-8A50DEA86C8B}" dt="2023-05-14T09:15:35.933" v="8143"/>
          <ac:spMkLst>
            <pc:docMk/>
            <pc:sldMk cId="2252463883" sldId="1325"/>
            <ac:spMk id="12" creationId="{6C591B6D-353C-1D81-EFBE-0FCAD51532EC}"/>
          </ac:spMkLst>
        </pc:spChg>
        <pc:spChg chg="add mod">
          <ac:chgData name="萩原 秀明" userId="d7792d1e3cc3d7af" providerId="LiveId" clId="{2D828995-D2BC-425C-A835-8A50DEA86C8B}" dt="2023-05-14T09:20:39.872" v="8684" actId="14100"/>
          <ac:spMkLst>
            <pc:docMk/>
            <pc:sldMk cId="2252463883" sldId="1325"/>
            <ac:spMk id="13" creationId="{1F47569F-9C14-9D76-B19C-D190EC76C9EC}"/>
          </ac:spMkLst>
        </pc:spChg>
        <pc:picChg chg="add del">
          <ac:chgData name="萩原 秀明" userId="d7792d1e3cc3d7af" providerId="LiveId" clId="{2D828995-D2BC-425C-A835-8A50DEA86C8B}" dt="2023-05-14T09:12:22.194" v="7589" actId="478"/>
          <ac:picMkLst>
            <pc:docMk/>
            <pc:sldMk cId="2252463883" sldId="1325"/>
            <ac:picMk id="7" creationId="{AD157871-3B62-595F-5ECD-1BE7BD4E042E}"/>
          </ac:picMkLst>
        </pc:picChg>
        <pc:picChg chg="add mod">
          <ac:chgData name="萩原 秀明" userId="d7792d1e3cc3d7af" providerId="LiveId" clId="{2D828995-D2BC-425C-A835-8A50DEA86C8B}" dt="2023-05-14T09:12:40.320" v="7596" actId="692"/>
          <ac:picMkLst>
            <pc:docMk/>
            <pc:sldMk cId="2252463883" sldId="1325"/>
            <ac:picMk id="9" creationId="{33AE9AC9-A3FA-AB5D-AD11-56139D4DC214}"/>
          </ac:picMkLst>
        </pc:picChg>
        <pc:picChg chg="add mod">
          <ac:chgData name="萩原 秀明" userId="d7792d1e3cc3d7af" providerId="LiveId" clId="{2D828995-D2BC-425C-A835-8A50DEA86C8B}" dt="2023-05-14T09:20:22.033" v="8667" actId="1076"/>
          <ac:picMkLst>
            <pc:docMk/>
            <pc:sldMk cId="2252463883" sldId="1325"/>
            <ac:picMk id="15" creationId="{90CD73C7-A814-76CA-AD2D-29DFE682144A}"/>
          </ac:picMkLst>
        </pc:picChg>
      </pc:sldChg>
      <pc:sldChg chg="addSp delSp modSp new mod">
        <pc:chgData name="萩原 秀明" userId="d7792d1e3cc3d7af" providerId="LiveId" clId="{2D828995-D2BC-425C-A835-8A50DEA86C8B}" dt="2023-05-14T12:48:36.409" v="13361" actId="20577"/>
        <pc:sldMkLst>
          <pc:docMk/>
          <pc:sldMk cId="1274987659" sldId="1326"/>
        </pc:sldMkLst>
        <pc:spChg chg="mod">
          <ac:chgData name="萩原 秀明" userId="d7792d1e3cc3d7af" providerId="LiveId" clId="{2D828995-D2BC-425C-A835-8A50DEA86C8B}" dt="2023-05-14T09:25:12.287" v="8878"/>
          <ac:spMkLst>
            <pc:docMk/>
            <pc:sldMk cId="1274987659" sldId="1326"/>
            <ac:spMk id="2" creationId="{93130B23-B7CA-5AAC-5462-0C3C4C7F125E}"/>
          </ac:spMkLst>
        </pc:spChg>
        <pc:spChg chg="del">
          <ac:chgData name="萩原 秀明" userId="d7792d1e3cc3d7af" providerId="LiveId" clId="{2D828995-D2BC-425C-A835-8A50DEA86C8B}" dt="2023-05-14T09:21:07.593" v="8685" actId="478"/>
          <ac:spMkLst>
            <pc:docMk/>
            <pc:sldMk cId="1274987659" sldId="1326"/>
            <ac:spMk id="3" creationId="{3B92EB54-F3B1-9452-8D44-9CEFA6AEE5AD}"/>
          </ac:spMkLst>
        </pc:spChg>
        <pc:spChg chg="add mod">
          <ac:chgData name="萩原 秀明" userId="d7792d1e3cc3d7af" providerId="LiveId" clId="{2D828995-D2BC-425C-A835-8A50DEA86C8B}" dt="2023-05-14T09:18:51.922" v="8504" actId="20577"/>
          <ac:spMkLst>
            <pc:docMk/>
            <pc:sldMk cId="1274987659" sldId="1326"/>
            <ac:spMk id="5" creationId="{0CDA9B2A-503D-62C4-EA90-5D85EFC44B95}"/>
          </ac:spMkLst>
        </pc:spChg>
        <pc:spChg chg="add mod">
          <ac:chgData name="萩原 秀明" userId="d7792d1e3cc3d7af" providerId="LiveId" clId="{2D828995-D2BC-425C-A835-8A50DEA86C8B}" dt="2023-05-14T12:48:36.409" v="13361" actId="20577"/>
          <ac:spMkLst>
            <pc:docMk/>
            <pc:sldMk cId="1274987659" sldId="1326"/>
            <ac:spMk id="8" creationId="{38E0576F-DECE-830E-DBFE-33FC274706E3}"/>
          </ac:spMkLst>
        </pc:spChg>
        <pc:spChg chg="add mod">
          <ac:chgData name="萩原 秀明" userId="d7792d1e3cc3d7af" providerId="LiveId" clId="{2D828995-D2BC-425C-A835-8A50DEA86C8B}" dt="2023-05-14T09:25:25.199" v="8898" actId="1038"/>
          <ac:spMkLst>
            <pc:docMk/>
            <pc:sldMk cId="1274987659" sldId="1326"/>
            <ac:spMk id="13" creationId="{3AB3DAC8-7F5C-E5B5-DC97-10DBA4E05925}"/>
          </ac:spMkLst>
        </pc:spChg>
        <pc:spChg chg="add mod">
          <ac:chgData name="萩原 秀明" userId="d7792d1e3cc3d7af" providerId="LiveId" clId="{2D828995-D2BC-425C-A835-8A50DEA86C8B}" dt="2023-05-14T09:27:17.250" v="9146" actId="20577"/>
          <ac:spMkLst>
            <pc:docMk/>
            <pc:sldMk cId="1274987659" sldId="1326"/>
            <ac:spMk id="14" creationId="{13E1BAD9-7C0F-6E0D-943A-534B55D02A1B}"/>
          </ac:spMkLst>
        </pc:spChg>
        <pc:spChg chg="add mod">
          <ac:chgData name="萩原 秀明" userId="d7792d1e3cc3d7af" providerId="LiveId" clId="{2D828995-D2BC-425C-A835-8A50DEA86C8B}" dt="2023-05-14T09:29:15.086" v="9390" actId="1076"/>
          <ac:spMkLst>
            <pc:docMk/>
            <pc:sldMk cId="1274987659" sldId="1326"/>
            <ac:spMk id="15" creationId="{C1A25712-5DEB-AE3B-0F01-669D136A0D81}"/>
          </ac:spMkLst>
        </pc:spChg>
        <pc:picChg chg="add del">
          <ac:chgData name="萩原 秀明" userId="d7792d1e3cc3d7af" providerId="LiveId" clId="{2D828995-D2BC-425C-A835-8A50DEA86C8B}" dt="2023-05-14T09:24:06.246" v="8774" actId="478"/>
          <ac:picMkLst>
            <pc:docMk/>
            <pc:sldMk cId="1274987659" sldId="1326"/>
            <ac:picMk id="10" creationId="{F512E505-2C77-0BA3-C501-3D9E84EAB252}"/>
          </ac:picMkLst>
        </pc:picChg>
        <pc:picChg chg="add mod">
          <ac:chgData name="萩原 秀明" userId="d7792d1e3cc3d7af" providerId="LiveId" clId="{2D828995-D2BC-425C-A835-8A50DEA86C8B}" dt="2023-05-14T09:25:25.199" v="8898" actId="1038"/>
          <ac:picMkLst>
            <pc:docMk/>
            <pc:sldMk cId="1274987659" sldId="1326"/>
            <ac:picMk id="12" creationId="{DD7FC348-17CE-A433-876C-9AF2F0A4C82D}"/>
          </ac:picMkLst>
        </pc:picChg>
        <pc:picChg chg="add mod">
          <ac:chgData name="萩原 秀明" userId="d7792d1e3cc3d7af" providerId="LiveId" clId="{2D828995-D2BC-425C-A835-8A50DEA86C8B}" dt="2023-05-14T09:29:01.151" v="9385" actId="1076"/>
          <ac:picMkLst>
            <pc:docMk/>
            <pc:sldMk cId="1274987659" sldId="1326"/>
            <ac:picMk id="17" creationId="{0C626DB4-FC47-E573-320A-6BA350DF6994}"/>
          </ac:picMkLst>
        </pc:picChg>
        <pc:cxnChg chg="add mod">
          <ac:chgData name="萩原 秀明" userId="d7792d1e3cc3d7af" providerId="LiveId" clId="{2D828995-D2BC-425C-A835-8A50DEA86C8B}" dt="2023-05-14T09:21:23.968" v="8692" actId="692"/>
          <ac:cxnSpMkLst>
            <pc:docMk/>
            <pc:sldMk cId="1274987659" sldId="1326"/>
            <ac:cxnSpMk id="7" creationId="{5FF940CD-7DB4-B5DC-CD84-680CC2F80D84}"/>
          </ac:cxnSpMkLst>
        </pc:cxnChg>
      </pc:sldChg>
      <pc:sldChg chg="addSp delSp modSp new mod">
        <pc:chgData name="萩原 秀明" userId="d7792d1e3cc3d7af" providerId="LiveId" clId="{2D828995-D2BC-425C-A835-8A50DEA86C8B}" dt="2023-05-14T12:48:46.578" v="13373" actId="20577"/>
        <pc:sldMkLst>
          <pc:docMk/>
          <pc:sldMk cId="2960443970" sldId="1327"/>
        </pc:sldMkLst>
        <pc:spChg chg="mod">
          <ac:chgData name="萩原 秀明" userId="d7792d1e3cc3d7af" providerId="LiveId" clId="{2D828995-D2BC-425C-A835-8A50DEA86C8B}" dt="2023-05-14T09:29:46.708" v="9445"/>
          <ac:spMkLst>
            <pc:docMk/>
            <pc:sldMk cId="2960443970" sldId="1327"/>
            <ac:spMk id="2" creationId="{500AA0E4-E60B-A3B9-6E33-CEAE2E5018EE}"/>
          </ac:spMkLst>
        </pc:spChg>
        <pc:spChg chg="del">
          <ac:chgData name="萩原 秀明" userId="d7792d1e3cc3d7af" providerId="LiveId" clId="{2D828995-D2BC-425C-A835-8A50DEA86C8B}" dt="2023-05-14T09:29:49.133" v="9446" actId="478"/>
          <ac:spMkLst>
            <pc:docMk/>
            <pc:sldMk cId="2960443970" sldId="1327"/>
            <ac:spMk id="3" creationId="{290E7923-219D-F257-03E9-0E0D5CC9F99D}"/>
          </ac:spMkLst>
        </pc:spChg>
        <pc:spChg chg="del">
          <ac:chgData name="萩原 秀明" userId="d7792d1e3cc3d7af" providerId="LiveId" clId="{2D828995-D2BC-425C-A835-8A50DEA86C8B}" dt="2023-05-14T09:31:50.110" v="9759" actId="478"/>
          <ac:spMkLst>
            <pc:docMk/>
            <pc:sldMk cId="2960443970" sldId="1327"/>
            <ac:spMk id="4" creationId="{F72B2963-C7A7-1030-FA95-0E7B8A15BD03}"/>
          </ac:spMkLst>
        </pc:spChg>
        <pc:spChg chg="add mod">
          <ac:chgData name="萩原 秀明" userId="d7792d1e3cc3d7af" providerId="LiveId" clId="{2D828995-D2BC-425C-A835-8A50DEA86C8B}" dt="2023-05-14T12:48:46.578" v="13373" actId="20577"/>
          <ac:spMkLst>
            <pc:docMk/>
            <pc:sldMk cId="2960443970" sldId="1327"/>
            <ac:spMk id="6" creationId="{25AA5116-A1F1-7948-B988-ADD1A24D0FEE}"/>
          </ac:spMkLst>
        </pc:spChg>
        <pc:spChg chg="add mod">
          <ac:chgData name="萩原 秀明" userId="d7792d1e3cc3d7af" providerId="LiveId" clId="{2D828995-D2BC-425C-A835-8A50DEA86C8B}" dt="2023-05-14T09:33:46.894" v="9957"/>
          <ac:spMkLst>
            <pc:docMk/>
            <pc:sldMk cId="2960443970" sldId="1327"/>
            <ac:spMk id="7" creationId="{5B17AF66-DE22-B56E-0AEF-9FA509B2A674}"/>
          </ac:spMkLst>
        </pc:spChg>
        <pc:spChg chg="add mod">
          <ac:chgData name="萩原 秀明" userId="d7792d1e3cc3d7af" providerId="LiveId" clId="{2D828995-D2BC-425C-A835-8A50DEA86C8B}" dt="2023-05-14T09:32:26.396" v="9772" actId="14100"/>
          <ac:spMkLst>
            <pc:docMk/>
            <pc:sldMk cId="2960443970" sldId="1327"/>
            <ac:spMk id="12" creationId="{01B62C60-4F58-FA0E-0CD4-22F56F50D9E3}"/>
          </ac:spMkLst>
        </pc:spChg>
        <pc:spChg chg="add mod">
          <ac:chgData name="萩原 秀明" userId="d7792d1e3cc3d7af" providerId="LiveId" clId="{2D828995-D2BC-425C-A835-8A50DEA86C8B}" dt="2023-05-14T09:32:34.116" v="9774" actId="1076"/>
          <ac:spMkLst>
            <pc:docMk/>
            <pc:sldMk cId="2960443970" sldId="1327"/>
            <ac:spMk id="13" creationId="{7BF862BF-BB19-F08E-8033-DF6236A3EE5A}"/>
          </ac:spMkLst>
        </pc:spChg>
        <pc:spChg chg="add mod">
          <ac:chgData name="萩原 秀明" userId="d7792d1e3cc3d7af" providerId="LiveId" clId="{2D828995-D2BC-425C-A835-8A50DEA86C8B}" dt="2023-05-14T09:32:42.757" v="9780" actId="1036"/>
          <ac:spMkLst>
            <pc:docMk/>
            <pc:sldMk cId="2960443970" sldId="1327"/>
            <ac:spMk id="14" creationId="{6C29AAFA-6783-7274-4905-E192EBAD263F}"/>
          </ac:spMkLst>
        </pc:spChg>
        <pc:picChg chg="add del">
          <ac:chgData name="萩原 秀明" userId="d7792d1e3cc3d7af" providerId="LiveId" clId="{2D828995-D2BC-425C-A835-8A50DEA86C8B}" dt="2023-05-14T09:31:43.175" v="9757" actId="478"/>
          <ac:picMkLst>
            <pc:docMk/>
            <pc:sldMk cId="2960443970" sldId="1327"/>
            <ac:picMk id="9" creationId="{565E33C2-E00B-CA49-43BB-284CBF8FC43A}"/>
          </ac:picMkLst>
        </pc:picChg>
        <pc:picChg chg="add mod">
          <ac:chgData name="萩原 秀明" userId="d7792d1e3cc3d7af" providerId="LiveId" clId="{2D828995-D2BC-425C-A835-8A50DEA86C8B}" dt="2023-05-14T09:32:07.177" v="9769" actId="692"/>
          <ac:picMkLst>
            <pc:docMk/>
            <pc:sldMk cId="2960443970" sldId="1327"/>
            <ac:picMk id="11" creationId="{9926D6AF-9C2F-E547-0057-21D11B33FB14}"/>
          </ac:picMkLst>
        </pc:picChg>
        <pc:cxnChg chg="add mod">
          <ac:chgData name="萩原 秀明" userId="d7792d1e3cc3d7af" providerId="LiveId" clId="{2D828995-D2BC-425C-A835-8A50DEA86C8B}" dt="2023-05-14T09:29:30.636" v="9405" actId="1035"/>
          <ac:cxnSpMkLst>
            <pc:docMk/>
            <pc:sldMk cId="2960443970" sldId="1327"/>
            <ac:cxnSpMk id="5" creationId="{31C1BC5A-04A1-6866-E5DC-DE9260C7B69F}"/>
          </ac:cxnSpMkLst>
        </pc:cxnChg>
      </pc:sldChg>
      <pc:sldChg chg="addSp delSp modSp new mod">
        <pc:chgData name="萩原 秀明" userId="d7792d1e3cc3d7af" providerId="LiveId" clId="{2D828995-D2BC-425C-A835-8A50DEA86C8B}" dt="2023-05-14T12:48:58.509" v="13385" actId="20577"/>
        <pc:sldMkLst>
          <pc:docMk/>
          <pc:sldMk cId="701388777" sldId="1328"/>
        </pc:sldMkLst>
        <pc:spChg chg="mod">
          <ac:chgData name="萩原 秀明" userId="d7792d1e3cc3d7af" providerId="LiveId" clId="{2D828995-D2BC-425C-A835-8A50DEA86C8B}" dt="2023-05-14T09:34:17.389" v="9960"/>
          <ac:spMkLst>
            <pc:docMk/>
            <pc:sldMk cId="701388777" sldId="1328"/>
            <ac:spMk id="2" creationId="{79385DE0-DCDB-5C8A-B879-7958DC293F80}"/>
          </ac:spMkLst>
        </pc:spChg>
        <pc:spChg chg="del">
          <ac:chgData name="萩原 秀明" userId="d7792d1e3cc3d7af" providerId="LiveId" clId="{2D828995-D2BC-425C-A835-8A50DEA86C8B}" dt="2023-05-14T09:34:20.018" v="9961" actId="478"/>
          <ac:spMkLst>
            <pc:docMk/>
            <pc:sldMk cId="701388777" sldId="1328"/>
            <ac:spMk id="3" creationId="{D1F8AB04-729D-E78C-7381-DFFF73E213E4}"/>
          </ac:spMkLst>
        </pc:spChg>
        <pc:spChg chg="del">
          <ac:chgData name="萩原 秀明" userId="d7792d1e3cc3d7af" providerId="LiveId" clId="{2D828995-D2BC-425C-A835-8A50DEA86C8B}" dt="2023-05-14T09:35:44.244" v="10007" actId="478"/>
          <ac:spMkLst>
            <pc:docMk/>
            <pc:sldMk cId="701388777" sldId="1328"/>
            <ac:spMk id="4" creationId="{C1E6B81E-12B8-D01C-B7AA-F83069754EFB}"/>
          </ac:spMkLst>
        </pc:spChg>
        <pc:spChg chg="add mod">
          <ac:chgData name="萩原 秀明" userId="d7792d1e3cc3d7af" providerId="LiveId" clId="{2D828995-D2BC-425C-A835-8A50DEA86C8B}" dt="2023-05-14T12:48:58.509" v="13385" actId="20577"/>
          <ac:spMkLst>
            <pc:docMk/>
            <pc:sldMk cId="701388777" sldId="1328"/>
            <ac:spMk id="6" creationId="{661D65BD-C643-2884-19C1-6EB0B97787EA}"/>
          </ac:spMkLst>
        </pc:spChg>
        <pc:spChg chg="add mod">
          <ac:chgData name="萩原 秀明" userId="d7792d1e3cc3d7af" providerId="LiveId" clId="{2D828995-D2BC-425C-A835-8A50DEA86C8B}" dt="2023-05-14T09:36:21.784" v="10015" actId="14100"/>
          <ac:spMkLst>
            <pc:docMk/>
            <pc:sldMk cId="701388777" sldId="1328"/>
            <ac:spMk id="9" creationId="{457913FD-2214-9AAA-9FF6-D20B4570614A}"/>
          </ac:spMkLst>
        </pc:spChg>
        <pc:spChg chg="add mod">
          <ac:chgData name="萩原 秀明" userId="d7792d1e3cc3d7af" providerId="LiveId" clId="{2D828995-D2BC-425C-A835-8A50DEA86C8B}" dt="2023-05-14T09:37:52.215" v="10268" actId="14100"/>
          <ac:spMkLst>
            <pc:docMk/>
            <pc:sldMk cId="701388777" sldId="1328"/>
            <ac:spMk id="10" creationId="{A4144BBD-16AD-B997-9DD1-60F670D0FABB}"/>
          </ac:spMkLst>
        </pc:spChg>
        <pc:picChg chg="add mod">
          <ac:chgData name="萩原 秀明" userId="d7792d1e3cc3d7af" providerId="LiveId" clId="{2D828995-D2BC-425C-A835-8A50DEA86C8B}" dt="2023-05-14T09:36:03.695" v="10012" actId="692"/>
          <ac:picMkLst>
            <pc:docMk/>
            <pc:sldMk cId="701388777" sldId="1328"/>
            <ac:picMk id="8" creationId="{13B4B77E-4F4F-AF23-9F31-1D6906D4A942}"/>
          </ac:picMkLst>
        </pc:picChg>
        <pc:cxnChg chg="add mod">
          <ac:chgData name="萩原 秀明" userId="d7792d1e3cc3d7af" providerId="LiveId" clId="{2D828995-D2BC-425C-A835-8A50DEA86C8B}" dt="2023-05-14T09:34:55.551" v="9962"/>
          <ac:cxnSpMkLst>
            <pc:docMk/>
            <pc:sldMk cId="701388777" sldId="1328"/>
            <ac:cxnSpMk id="5" creationId="{E48DD52A-0AC4-A83E-E433-F0B52F54EDB3}"/>
          </ac:cxnSpMkLst>
        </pc:cxnChg>
      </pc:sldChg>
      <pc:sldChg chg="addSp delSp modSp new mod">
        <pc:chgData name="萩原 秀明" userId="d7792d1e3cc3d7af" providerId="LiveId" clId="{2D828995-D2BC-425C-A835-8A50DEA86C8B}" dt="2023-05-14T11:40:08.578" v="12041" actId="115"/>
        <pc:sldMkLst>
          <pc:docMk/>
          <pc:sldMk cId="3101885053" sldId="1329"/>
        </pc:sldMkLst>
        <pc:spChg chg="mod ord">
          <ac:chgData name="萩原 秀明" userId="d7792d1e3cc3d7af" providerId="LiveId" clId="{2D828995-D2BC-425C-A835-8A50DEA86C8B}" dt="2023-05-14T09:48:29.499" v="10756" actId="167"/>
          <ac:spMkLst>
            <pc:docMk/>
            <pc:sldMk cId="3101885053" sldId="1329"/>
            <ac:spMk id="2" creationId="{D3726B06-33F1-BA4D-D983-989D5D5D27E3}"/>
          </ac:spMkLst>
        </pc:spChg>
        <pc:spChg chg="del">
          <ac:chgData name="萩原 秀明" userId="d7792d1e3cc3d7af" providerId="LiveId" clId="{2D828995-D2BC-425C-A835-8A50DEA86C8B}" dt="2023-05-14T09:41:03.275" v="10271" actId="478"/>
          <ac:spMkLst>
            <pc:docMk/>
            <pc:sldMk cId="3101885053" sldId="1329"/>
            <ac:spMk id="3" creationId="{BBD7280B-EB11-8D7A-ABA5-CB9249C97509}"/>
          </ac:spMkLst>
        </pc:spChg>
        <pc:spChg chg="del">
          <ac:chgData name="萩原 秀明" userId="d7792d1e3cc3d7af" providerId="LiveId" clId="{2D828995-D2BC-425C-A835-8A50DEA86C8B}" dt="2023-05-14T09:49:00.920" v="10777" actId="478"/>
          <ac:spMkLst>
            <pc:docMk/>
            <pc:sldMk cId="3101885053" sldId="1329"/>
            <ac:spMk id="4" creationId="{020D9512-B025-D4A8-0F4F-D2470C4B6218}"/>
          </ac:spMkLst>
        </pc:spChg>
        <pc:spChg chg="add mod ord">
          <ac:chgData name="萩原 秀明" userId="d7792d1e3cc3d7af" providerId="LiveId" clId="{2D828995-D2BC-425C-A835-8A50DEA86C8B}" dt="2023-05-14T09:48:24.209" v="10755" actId="167"/>
          <ac:spMkLst>
            <pc:docMk/>
            <pc:sldMk cId="3101885053" sldId="1329"/>
            <ac:spMk id="5" creationId="{9BC852E6-185B-4047-034C-4D425E29FAED}"/>
          </ac:spMkLst>
        </pc:spChg>
        <pc:spChg chg="add mod">
          <ac:chgData name="萩原 秀明" userId="d7792d1e3cc3d7af" providerId="LiveId" clId="{2D828995-D2BC-425C-A835-8A50DEA86C8B}" dt="2023-05-14T11:40:08.578" v="12041" actId="115"/>
          <ac:spMkLst>
            <pc:docMk/>
            <pc:sldMk cId="3101885053" sldId="1329"/>
            <ac:spMk id="6" creationId="{8B9C9AE6-0654-41E3-1165-E8D6064A2F67}"/>
          </ac:spMkLst>
        </pc:spChg>
        <pc:spChg chg="add mod">
          <ac:chgData name="萩原 秀明" userId="d7792d1e3cc3d7af" providerId="LiveId" clId="{2D828995-D2BC-425C-A835-8A50DEA86C8B}" dt="2023-05-14T09:48:57.453" v="10776" actId="1076"/>
          <ac:spMkLst>
            <pc:docMk/>
            <pc:sldMk cId="3101885053" sldId="1329"/>
            <ac:spMk id="9" creationId="{E1A12703-E00D-1DAA-16DA-5E2524377187}"/>
          </ac:spMkLst>
        </pc:spChg>
        <pc:spChg chg="add mod">
          <ac:chgData name="萩原 秀明" userId="d7792d1e3cc3d7af" providerId="LiveId" clId="{2D828995-D2BC-425C-A835-8A50DEA86C8B}" dt="2023-05-14T09:49:55.870" v="10880" actId="14100"/>
          <ac:spMkLst>
            <pc:docMk/>
            <pc:sldMk cId="3101885053" sldId="1329"/>
            <ac:spMk id="11" creationId="{96221571-B45A-8FD3-705E-9CC125262C8B}"/>
          </ac:spMkLst>
        </pc:spChg>
        <pc:spChg chg="add mod">
          <ac:chgData name="萩原 秀明" userId="d7792d1e3cc3d7af" providerId="LiveId" clId="{2D828995-D2BC-425C-A835-8A50DEA86C8B}" dt="2023-05-14T09:50:23.686" v="10920" actId="14861"/>
          <ac:spMkLst>
            <pc:docMk/>
            <pc:sldMk cId="3101885053" sldId="1329"/>
            <ac:spMk id="13" creationId="{5AF0B9EB-DD90-6C44-371F-13E21B01F9FE}"/>
          </ac:spMkLst>
        </pc:spChg>
        <pc:picChg chg="add del mod">
          <ac:chgData name="萩原 秀明" userId="d7792d1e3cc3d7af" providerId="LiveId" clId="{2D828995-D2BC-425C-A835-8A50DEA86C8B}" dt="2023-05-14T09:48:11.933" v="10751" actId="478"/>
          <ac:picMkLst>
            <pc:docMk/>
            <pc:sldMk cId="3101885053" sldId="1329"/>
            <ac:picMk id="8" creationId="{98A5E5BD-930B-DBC4-0274-E5A7209FD03B}"/>
          </ac:picMkLst>
        </pc:picChg>
        <pc:picChg chg="add mod ord modCrop">
          <ac:chgData name="萩原 秀明" userId="d7792d1e3cc3d7af" providerId="LiveId" clId="{2D828995-D2BC-425C-A835-8A50DEA86C8B}" dt="2023-05-14T11:00:12.252" v="11643" actId="692"/>
          <ac:picMkLst>
            <pc:docMk/>
            <pc:sldMk cId="3101885053" sldId="1329"/>
            <ac:picMk id="10" creationId="{16ED6C23-D1A5-1563-395D-436537B9BA42}"/>
          </ac:picMkLst>
        </pc:picChg>
        <pc:picChg chg="add mod">
          <ac:chgData name="萩原 秀明" userId="d7792d1e3cc3d7af" providerId="LiveId" clId="{2D828995-D2BC-425C-A835-8A50DEA86C8B}" dt="2023-05-14T09:49:23.227" v="10791" actId="1035"/>
          <ac:picMkLst>
            <pc:docMk/>
            <pc:sldMk cId="3101885053" sldId="1329"/>
            <ac:picMk id="12" creationId="{0A7D06C9-D15E-B1DE-235D-D9509646F406}"/>
          </ac:picMkLst>
        </pc:picChg>
      </pc:sldChg>
      <pc:sldChg chg="addSp delSp modSp new mod">
        <pc:chgData name="萩原 秀明" userId="d7792d1e3cc3d7af" providerId="LiveId" clId="{2D828995-D2BC-425C-A835-8A50DEA86C8B}" dt="2023-05-14T11:43:16.781" v="12047" actId="14100"/>
        <pc:sldMkLst>
          <pc:docMk/>
          <pc:sldMk cId="2746870474" sldId="1330"/>
        </pc:sldMkLst>
        <pc:spChg chg="mod">
          <ac:chgData name="萩原 秀明" userId="d7792d1e3cc3d7af" providerId="LiveId" clId="{2D828995-D2BC-425C-A835-8A50DEA86C8B}" dt="2023-05-14T09:52:47.190" v="11181"/>
          <ac:spMkLst>
            <pc:docMk/>
            <pc:sldMk cId="2746870474" sldId="1330"/>
            <ac:spMk id="2" creationId="{5CAFD33F-6FAA-343E-42BD-48BDE73F9284}"/>
          </ac:spMkLst>
        </pc:spChg>
        <pc:spChg chg="del">
          <ac:chgData name="萩原 秀明" userId="d7792d1e3cc3d7af" providerId="LiveId" clId="{2D828995-D2BC-425C-A835-8A50DEA86C8B}" dt="2023-05-14T09:47:40.510" v="10744" actId="478"/>
          <ac:spMkLst>
            <pc:docMk/>
            <pc:sldMk cId="2746870474" sldId="1330"/>
            <ac:spMk id="3" creationId="{AD073D0B-D6EF-A56D-8CFA-6F186CFDF0D9}"/>
          </ac:spMkLst>
        </pc:spChg>
        <pc:spChg chg="add mod">
          <ac:chgData name="萩原 秀明" userId="d7792d1e3cc3d7af" providerId="LiveId" clId="{2D828995-D2BC-425C-A835-8A50DEA86C8B}" dt="2023-05-14T09:48:08.331" v="10750"/>
          <ac:spMkLst>
            <pc:docMk/>
            <pc:sldMk cId="2746870474" sldId="1330"/>
            <ac:spMk id="10" creationId="{70668CB6-0994-0300-0D7C-AD7B127D527A}"/>
          </ac:spMkLst>
        </pc:spChg>
        <pc:spChg chg="add mod">
          <ac:chgData name="萩原 秀明" userId="d7792d1e3cc3d7af" providerId="LiveId" clId="{2D828995-D2BC-425C-A835-8A50DEA86C8B}" dt="2023-05-14T09:50:39.515" v="10943" actId="14100"/>
          <ac:spMkLst>
            <pc:docMk/>
            <pc:sldMk cId="2746870474" sldId="1330"/>
            <ac:spMk id="11" creationId="{DEC19512-860A-5156-24CB-6B516CB31B7A}"/>
          </ac:spMkLst>
        </pc:spChg>
        <pc:spChg chg="add mod">
          <ac:chgData name="萩原 秀明" userId="d7792d1e3cc3d7af" providerId="LiveId" clId="{2D828995-D2BC-425C-A835-8A50DEA86C8B}" dt="2023-05-14T09:51:30.134" v="11011" actId="14100"/>
          <ac:spMkLst>
            <pc:docMk/>
            <pc:sldMk cId="2746870474" sldId="1330"/>
            <ac:spMk id="12" creationId="{B0E4D3DE-3A3E-8BE1-AB67-822A311D2928}"/>
          </ac:spMkLst>
        </pc:spChg>
        <pc:spChg chg="add mod">
          <ac:chgData name="萩原 秀明" userId="d7792d1e3cc3d7af" providerId="LiveId" clId="{2D828995-D2BC-425C-A835-8A50DEA86C8B}" dt="2023-05-14T09:52:11.956" v="11131" actId="20577"/>
          <ac:spMkLst>
            <pc:docMk/>
            <pc:sldMk cId="2746870474" sldId="1330"/>
            <ac:spMk id="13" creationId="{0EFBE7F0-6E32-1462-F1BA-610BC835FACD}"/>
          </ac:spMkLst>
        </pc:spChg>
        <pc:spChg chg="add mod">
          <ac:chgData name="萩原 秀明" userId="d7792d1e3cc3d7af" providerId="LiveId" clId="{2D828995-D2BC-425C-A835-8A50DEA86C8B}" dt="2023-05-14T11:43:05.491" v="12044" actId="14100"/>
          <ac:spMkLst>
            <pc:docMk/>
            <pc:sldMk cId="2746870474" sldId="1330"/>
            <ac:spMk id="14" creationId="{4D45AFFD-1306-3D66-8021-09070207829C}"/>
          </ac:spMkLst>
        </pc:spChg>
        <pc:spChg chg="add mod">
          <ac:chgData name="萩原 秀明" userId="d7792d1e3cc3d7af" providerId="LiveId" clId="{2D828995-D2BC-425C-A835-8A50DEA86C8B}" dt="2023-05-14T11:43:16.781" v="12047" actId="14100"/>
          <ac:spMkLst>
            <pc:docMk/>
            <pc:sldMk cId="2746870474" sldId="1330"/>
            <ac:spMk id="15" creationId="{435C69CF-2AF6-FD93-93D9-8568B16F4632}"/>
          </ac:spMkLst>
        </pc:spChg>
        <pc:picChg chg="add del">
          <ac:chgData name="萩原 秀明" userId="d7792d1e3cc3d7af" providerId="LiveId" clId="{2D828995-D2BC-425C-A835-8A50DEA86C8B}" dt="2023-05-14T09:47:44.815" v="10746" actId="478"/>
          <ac:picMkLst>
            <pc:docMk/>
            <pc:sldMk cId="2746870474" sldId="1330"/>
            <ac:picMk id="6" creationId="{E23BF0BC-0A50-DAE3-45C9-6E728EB527E6}"/>
          </ac:picMkLst>
        </pc:picChg>
        <pc:picChg chg="add del mod">
          <ac:chgData name="萩原 秀明" userId="d7792d1e3cc3d7af" providerId="LiveId" clId="{2D828995-D2BC-425C-A835-8A50DEA86C8B}" dt="2023-05-14T09:48:14.993" v="10752" actId="21"/>
          <ac:picMkLst>
            <pc:docMk/>
            <pc:sldMk cId="2746870474" sldId="1330"/>
            <ac:picMk id="8" creationId="{C9B633D7-0C0E-C696-874E-C83504C32301}"/>
          </ac:picMkLst>
        </pc:picChg>
        <pc:picChg chg="add mod">
          <ac:chgData name="萩原 秀明" userId="d7792d1e3cc3d7af" providerId="LiveId" clId="{2D828995-D2BC-425C-A835-8A50DEA86C8B}" dt="2023-05-14T09:48:03.222" v="10749"/>
          <ac:picMkLst>
            <pc:docMk/>
            <pc:sldMk cId="2746870474" sldId="1330"/>
            <ac:picMk id="9" creationId="{67BD4BA9-5792-6090-1D2B-B55C27386785}"/>
          </ac:picMkLst>
        </pc:picChg>
      </pc:sldChg>
      <pc:sldChg chg="addSp delSp modSp new mod">
        <pc:chgData name="萩原 秀明" userId="d7792d1e3cc3d7af" providerId="LiveId" clId="{2D828995-D2BC-425C-A835-8A50DEA86C8B}" dt="2023-05-14T09:56:56.557" v="11467" actId="14100"/>
        <pc:sldMkLst>
          <pc:docMk/>
          <pc:sldMk cId="4189797767" sldId="1331"/>
        </pc:sldMkLst>
        <pc:spChg chg="mod">
          <ac:chgData name="萩原 秀明" userId="d7792d1e3cc3d7af" providerId="LiveId" clId="{2D828995-D2BC-425C-A835-8A50DEA86C8B}" dt="2023-05-14T09:54:09.252" v="11198"/>
          <ac:spMkLst>
            <pc:docMk/>
            <pc:sldMk cId="4189797767" sldId="1331"/>
            <ac:spMk id="2" creationId="{917C1ED4-A966-7B01-613B-0723BD9AB8A0}"/>
          </ac:spMkLst>
        </pc:spChg>
        <pc:spChg chg="del">
          <ac:chgData name="萩原 秀明" userId="d7792d1e3cc3d7af" providerId="LiveId" clId="{2D828995-D2BC-425C-A835-8A50DEA86C8B}" dt="2023-05-14T09:52:37.859" v="11180" actId="478"/>
          <ac:spMkLst>
            <pc:docMk/>
            <pc:sldMk cId="4189797767" sldId="1331"/>
            <ac:spMk id="3" creationId="{8853D474-3E5E-FEC4-BEC4-90D164F763A4}"/>
          </ac:spMkLst>
        </pc:spChg>
        <pc:spChg chg="add mod">
          <ac:chgData name="萩原 秀明" userId="d7792d1e3cc3d7af" providerId="LiveId" clId="{2D828995-D2BC-425C-A835-8A50DEA86C8B}" dt="2023-05-14T09:52:34.213" v="11179" actId="20577"/>
          <ac:spMkLst>
            <pc:docMk/>
            <pc:sldMk cId="4189797767" sldId="1331"/>
            <ac:spMk id="5" creationId="{C172384B-FEE5-3052-51D2-AD2AA7F238A0}"/>
          </ac:spMkLst>
        </pc:spChg>
        <pc:spChg chg="add mod">
          <ac:chgData name="萩原 秀明" userId="d7792d1e3cc3d7af" providerId="LiveId" clId="{2D828995-D2BC-425C-A835-8A50DEA86C8B}" dt="2023-05-14T09:55:27.322" v="11456" actId="14100"/>
          <ac:spMkLst>
            <pc:docMk/>
            <pc:sldMk cId="4189797767" sldId="1331"/>
            <ac:spMk id="8" creationId="{A85C9DD4-4B46-5B79-25DE-CBCB0836996A}"/>
          </ac:spMkLst>
        </pc:spChg>
        <pc:spChg chg="add mod">
          <ac:chgData name="萩原 秀明" userId="d7792d1e3cc3d7af" providerId="LiveId" clId="{2D828995-D2BC-425C-A835-8A50DEA86C8B}" dt="2023-05-14T09:56:35.923" v="11464" actId="1076"/>
          <ac:spMkLst>
            <pc:docMk/>
            <pc:sldMk cId="4189797767" sldId="1331"/>
            <ac:spMk id="13" creationId="{94C2C164-97F4-2290-7F11-D2F084C89FCD}"/>
          </ac:spMkLst>
        </pc:spChg>
        <pc:picChg chg="add mod modCrop">
          <ac:chgData name="萩原 秀明" userId="d7792d1e3cc3d7af" providerId="LiveId" clId="{2D828995-D2BC-425C-A835-8A50DEA86C8B}" dt="2023-05-14T09:54:37.759" v="11221" actId="1038"/>
          <ac:picMkLst>
            <pc:docMk/>
            <pc:sldMk cId="4189797767" sldId="1331"/>
            <ac:picMk id="7" creationId="{DBAF6992-5664-C04E-7C91-4146F9EE9CC3}"/>
          </ac:picMkLst>
        </pc:picChg>
        <pc:picChg chg="add del">
          <ac:chgData name="萩原 秀明" userId="d7792d1e3cc3d7af" providerId="LiveId" clId="{2D828995-D2BC-425C-A835-8A50DEA86C8B}" dt="2023-05-14T09:56:04.986" v="11458" actId="478"/>
          <ac:picMkLst>
            <pc:docMk/>
            <pc:sldMk cId="4189797767" sldId="1331"/>
            <ac:picMk id="10" creationId="{2468222A-1BAB-3942-657A-C74974C3CF58}"/>
          </ac:picMkLst>
        </pc:picChg>
        <pc:picChg chg="add mod">
          <ac:chgData name="萩原 秀明" userId="d7792d1e3cc3d7af" providerId="LiveId" clId="{2D828995-D2BC-425C-A835-8A50DEA86C8B}" dt="2023-05-14T09:56:23.462" v="11462" actId="692"/>
          <ac:picMkLst>
            <pc:docMk/>
            <pc:sldMk cId="4189797767" sldId="1331"/>
            <ac:picMk id="12" creationId="{0F3FA8EB-119B-C17B-81C9-04B47ECF5DF1}"/>
          </ac:picMkLst>
        </pc:picChg>
        <pc:cxnChg chg="add mod">
          <ac:chgData name="萩原 秀明" userId="d7792d1e3cc3d7af" providerId="LiveId" clId="{2D828995-D2BC-425C-A835-8A50DEA86C8B}" dt="2023-05-14T09:56:56.557" v="11467" actId="14100"/>
          <ac:cxnSpMkLst>
            <pc:docMk/>
            <pc:sldMk cId="4189797767" sldId="1331"/>
            <ac:cxnSpMk id="14" creationId="{591F19B0-8A51-497D-05C5-DA20CEEE0A27}"/>
          </ac:cxnSpMkLst>
        </pc:cxnChg>
      </pc:sldChg>
      <pc:sldChg chg="addSp delSp modSp new mod">
        <pc:chgData name="萩原 秀明" userId="d7792d1e3cc3d7af" providerId="LiveId" clId="{2D828995-D2BC-425C-A835-8A50DEA86C8B}" dt="2023-05-14T11:32:33.602" v="11651" actId="692"/>
        <pc:sldMkLst>
          <pc:docMk/>
          <pc:sldMk cId="1998472752" sldId="1332"/>
        </pc:sldMkLst>
        <pc:spChg chg="mod">
          <ac:chgData name="萩原 秀明" userId="d7792d1e3cc3d7af" providerId="LiveId" clId="{2D828995-D2BC-425C-A835-8A50DEA86C8B}" dt="2023-05-14T09:57:23.491" v="11496"/>
          <ac:spMkLst>
            <pc:docMk/>
            <pc:sldMk cId="1998472752" sldId="1332"/>
            <ac:spMk id="2" creationId="{5BE3A81D-8DE3-0135-3E3E-E07E88AEBD6A}"/>
          </ac:spMkLst>
        </pc:spChg>
        <pc:spChg chg="del">
          <ac:chgData name="萩原 秀明" userId="d7792d1e3cc3d7af" providerId="LiveId" clId="{2D828995-D2BC-425C-A835-8A50DEA86C8B}" dt="2023-05-14T09:57:25.601" v="11497" actId="478"/>
          <ac:spMkLst>
            <pc:docMk/>
            <pc:sldMk cId="1998472752" sldId="1332"/>
            <ac:spMk id="3" creationId="{21140A6A-645B-2562-9D50-AF57C78DE3D3}"/>
          </ac:spMkLst>
        </pc:spChg>
        <pc:spChg chg="add mod">
          <ac:chgData name="萩原 秀明" userId="d7792d1e3cc3d7af" providerId="LiveId" clId="{2D828995-D2BC-425C-A835-8A50DEA86C8B}" dt="2023-05-14T09:57:15.344" v="11495" actId="20577"/>
          <ac:spMkLst>
            <pc:docMk/>
            <pc:sldMk cId="1998472752" sldId="1332"/>
            <ac:spMk id="5" creationId="{AF70E34E-7CBB-E918-DE8A-52B4A29A42F7}"/>
          </ac:spMkLst>
        </pc:spChg>
        <pc:picChg chg="add del mod">
          <ac:chgData name="萩原 秀明" userId="d7792d1e3cc3d7af" providerId="LiveId" clId="{2D828995-D2BC-425C-A835-8A50DEA86C8B}" dt="2023-05-14T11:32:16.408" v="11644" actId="478"/>
          <ac:picMkLst>
            <pc:docMk/>
            <pc:sldMk cId="1998472752" sldId="1332"/>
            <ac:picMk id="7" creationId="{9422DADB-ED27-7B86-D226-7C6701F61C43}"/>
          </ac:picMkLst>
        </pc:picChg>
        <pc:picChg chg="add del">
          <ac:chgData name="萩原 秀明" userId="d7792d1e3cc3d7af" providerId="LiveId" clId="{2D828995-D2BC-425C-A835-8A50DEA86C8B}" dt="2023-05-14T11:32:18.453" v="11646" actId="478"/>
          <ac:picMkLst>
            <pc:docMk/>
            <pc:sldMk cId="1998472752" sldId="1332"/>
            <ac:picMk id="9" creationId="{CD74C495-A776-FC8B-8D75-B785AE923564}"/>
          </ac:picMkLst>
        </pc:picChg>
        <pc:picChg chg="add mod">
          <ac:chgData name="萩原 秀明" userId="d7792d1e3cc3d7af" providerId="LiveId" clId="{2D828995-D2BC-425C-A835-8A50DEA86C8B}" dt="2023-05-14T11:32:33.602" v="11651" actId="692"/>
          <ac:picMkLst>
            <pc:docMk/>
            <pc:sldMk cId="1998472752" sldId="1332"/>
            <ac:picMk id="11" creationId="{E693123E-20F3-10D4-794F-082F1FDF565C}"/>
          </ac:picMkLst>
        </pc:picChg>
      </pc:sldChg>
      <pc:sldChg chg="addSp delSp modSp new mod">
        <pc:chgData name="萩原 秀明" userId="d7792d1e3cc3d7af" providerId="LiveId" clId="{2D828995-D2BC-425C-A835-8A50DEA86C8B}" dt="2023-05-14T12:49:51.592" v="13400" actId="20577"/>
        <pc:sldMkLst>
          <pc:docMk/>
          <pc:sldMk cId="3338873762" sldId="1333"/>
        </pc:sldMkLst>
        <pc:spChg chg="mod">
          <ac:chgData name="萩原 秀明" userId="d7792d1e3cc3d7af" providerId="LiveId" clId="{2D828995-D2BC-425C-A835-8A50DEA86C8B}" dt="2023-05-14T09:59:14.630" v="11641"/>
          <ac:spMkLst>
            <pc:docMk/>
            <pc:sldMk cId="3338873762" sldId="1333"/>
            <ac:spMk id="2" creationId="{09930A41-D939-0210-8579-415529E95E02}"/>
          </ac:spMkLst>
        </pc:spChg>
        <pc:spChg chg="del">
          <ac:chgData name="萩原 秀明" userId="d7792d1e3cc3d7af" providerId="LiveId" clId="{2D828995-D2BC-425C-A835-8A50DEA86C8B}" dt="2023-05-14T09:59:17.553" v="11642" actId="478"/>
          <ac:spMkLst>
            <pc:docMk/>
            <pc:sldMk cId="3338873762" sldId="1333"/>
            <ac:spMk id="3" creationId="{469C5F79-BFA5-C566-35E1-E1C26A979D3B}"/>
          </ac:spMkLst>
        </pc:spChg>
        <pc:spChg chg="del">
          <ac:chgData name="萩原 秀明" userId="d7792d1e3cc3d7af" providerId="LiveId" clId="{2D828995-D2BC-425C-A835-8A50DEA86C8B}" dt="2023-05-14T11:35:03.684" v="11869" actId="478"/>
          <ac:spMkLst>
            <pc:docMk/>
            <pc:sldMk cId="3338873762" sldId="1333"/>
            <ac:spMk id="4" creationId="{15369D30-D91A-24BE-9915-6413C5853F08}"/>
          </ac:spMkLst>
        </pc:spChg>
        <pc:spChg chg="add mod">
          <ac:chgData name="萩原 秀明" userId="d7792d1e3cc3d7af" providerId="LiveId" clId="{2D828995-D2BC-425C-A835-8A50DEA86C8B}" dt="2023-05-14T09:59:07.332" v="11640" actId="20577"/>
          <ac:spMkLst>
            <pc:docMk/>
            <pc:sldMk cId="3338873762" sldId="1333"/>
            <ac:spMk id="5" creationId="{73D00309-3E2D-B4E0-6B00-3B877524D43B}"/>
          </ac:spMkLst>
        </pc:spChg>
        <pc:spChg chg="add mod">
          <ac:chgData name="萩原 秀明" userId="d7792d1e3cc3d7af" providerId="LiveId" clId="{2D828995-D2BC-425C-A835-8A50DEA86C8B}" dt="2023-05-14T11:33:26.210" v="11860" actId="20577"/>
          <ac:spMkLst>
            <pc:docMk/>
            <pc:sldMk cId="3338873762" sldId="1333"/>
            <ac:spMk id="6" creationId="{8C4F0E93-4513-3F90-807A-F0BACBE96CA8}"/>
          </ac:spMkLst>
        </pc:spChg>
        <pc:spChg chg="add mod">
          <ac:chgData name="萩原 秀明" userId="d7792d1e3cc3d7af" providerId="LiveId" clId="{2D828995-D2BC-425C-A835-8A50DEA86C8B}" dt="2023-05-14T11:34:51.970" v="11867" actId="14100"/>
          <ac:spMkLst>
            <pc:docMk/>
            <pc:sldMk cId="3338873762" sldId="1333"/>
            <ac:spMk id="9" creationId="{51404890-D02D-3D7A-E4D5-A2A6AB125E1C}"/>
          </ac:spMkLst>
        </pc:spChg>
        <pc:spChg chg="add mod">
          <ac:chgData name="萩原 秀明" userId="d7792d1e3cc3d7af" providerId="LiveId" clId="{2D828995-D2BC-425C-A835-8A50DEA86C8B}" dt="2023-05-14T12:49:51.592" v="13400" actId="20577"/>
          <ac:spMkLst>
            <pc:docMk/>
            <pc:sldMk cId="3338873762" sldId="1333"/>
            <ac:spMk id="10" creationId="{42D3EF9E-1716-B0C3-0352-6C16F06FDBB0}"/>
          </ac:spMkLst>
        </pc:spChg>
        <pc:spChg chg="add mod">
          <ac:chgData name="萩原 秀明" userId="d7792d1e3cc3d7af" providerId="LiveId" clId="{2D828995-D2BC-425C-A835-8A50DEA86C8B}" dt="2023-05-14T11:36:38.781" v="12037" actId="20577"/>
          <ac:spMkLst>
            <pc:docMk/>
            <pc:sldMk cId="3338873762" sldId="1333"/>
            <ac:spMk id="11" creationId="{55A242D1-7272-F9D8-6E73-6A10051DDFC2}"/>
          </ac:spMkLst>
        </pc:spChg>
        <pc:picChg chg="add mod">
          <ac:chgData name="萩原 秀明" userId="d7792d1e3cc3d7af" providerId="LiveId" clId="{2D828995-D2BC-425C-A835-8A50DEA86C8B}" dt="2023-05-14T11:35:08.999" v="11870" actId="692"/>
          <ac:picMkLst>
            <pc:docMk/>
            <pc:sldMk cId="3338873762" sldId="1333"/>
            <ac:picMk id="8" creationId="{6C6BED06-4182-E8DB-0758-EE04C4827AE6}"/>
          </ac:picMkLst>
        </pc:picChg>
      </pc:sldChg>
      <pc:sldChg chg="addSp delSp modSp new mod">
        <pc:chgData name="萩原 秀明" userId="d7792d1e3cc3d7af" providerId="LiveId" clId="{2D828995-D2BC-425C-A835-8A50DEA86C8B}" dt="2023-05-14T12:37:01.633" v="13308" actId="20577"/>
        <pc:sldMkLst>
          <pc:docMk/>
          <pc:sldMk cId="25434218" sldId="1334"/>
        </pc:sldMkLst>
        <pc:spChg chg="mod">
          <ac:chgData name="萩原 秀明" userId="d7792d1e3cc3d7af" providerId="LiveId" clId="{2D828995-D2BC-425C-A835-8A50DEA86C8B}" dt="2023-05-14T11:44:22.884" v="12059" actId="20577"/>
          <ac:spMkLst>
            <pc:docMk/>
            <pc:sldMk cId="25434218" sldId="1334"/>
            <ac:spMk id="2" creationId="{6F34CC8D-2D0E-E049-3A99-7FE85262689C}"/>
          </ac:spMkLst>
        </pc:spChg>
        <pc:spChg chg="del">
          <ac:chgData name="萩原 秀明" userId="d7792d1e3cc3d7af" providerId="LiveId" clId="{2D828995-D2BC-425C-A835-8A50DEA86C8B}" dt="2023-05-14T11:44:06.479" v="12049" actId="478"/>
          <ac:spMkLst>
            <pc:docMk/>
            <pc:sldMk cId="25434218" sldId="1334"/>
            <ac:spMk id="3" creationId="{7DCDF918-AB4A-B54D-FC3E-EFE665D9CBA3}"/>
          </ac:spMkLst>
        </pc:spChg>
        <pc:spChg chg="del">
          <ac:chgData name="萩原 秀明" userId="d7792d1e3cc3d7af" providerId="LiveId" clId="{2D828995-D2BC-425C-A835-8A50DEA86C8B}" dt="2023-05-14T11:49:51.196" v="12558" actId="478"/>
          <ac:spMkLst>
            <pc:docMk/>
            <pc:sldMk cId="25434218" sldId="1334"/>
            <ac:spMk id="4" creationId="{FFB5AE53-2ED9-33E7-D226-BEFB8E37623B}"/>
          </ac:spMkLst>
        </pc:spChg>
        <pc:spChg chg="add mod">
          <ac:chgData name="萩原 秀明" userId="d7792d1e3cc3d7af" providerId="LiveId" clId="{2D828995-D2BC-425C-A835-8A50DEA86C8B}" dt="2023-05-14T11:44:26.786" v="12069" actId="20577"/>
          <ac:spMkLst>
            <pc:docMk/>
            <pc:sldMk cId="25434218" sldId="1334"/>
            <ac:spMk id="5" creationId="{23F9BC8A-3548-E271-ABB0-8ACD73CE93DB}"/>
          </ac:spMkLst>
        </pc:spChg>
        <pc:spChg chg="add mod">
          <ac:chgData name="萩原 秀明" userId="d7792d1e3cc3d7af" providerId="LiveId" clId="{2D828995-D2BC-425C-A835-8A50DEA86C8B}" dt="2023-05-14T12:37:01.633" v="13308" actId="20577"/>
          <ac:spMkLst>
            <pc:docMk/>
            <pc:sldMk cId="25434218" sldId="1334"/>
            <ac:spMk id="7" creationId="{14C7374F-01F0-2513-3C0F-F3BFDB57935C}"/>
          </ac:spMkLst>
        </pc:spChg>
        <pc:picChg chg="add mod">
          <ac:chgData name="萩原 秀明" userId="d7792d1e3cc3d7af" providerId="LiveId" clId="{2D828995-D2BC-425C-A835-8A50DEA86C8B}" dt="2023-05-14T11:44:19.675" v="12050"/>
          <ac:picMkLst>
            <pc:docMk/>
            <pc:sldMk cId="25434218" sldId="1334"/>
            <ac:picMk id="6" creationId="{52D0E115-1C27-E472-FAFA-08DBE6A0A9F4}"/>
          </ac:picMkLst>
        </pc:picChg>
      </pc:sldChg>
      <pc:sldChg chg="addSp delSp modSp new mod">
        <pc:chgData name="萩原 秀明" userId="d7792d1e3cc3d7af" providerId="LiveId" clId="{2D828995-D2BC-425C-A835-8A50DEA86C8B}" dt="2023-05-14T12:48:15.464" v="13311" actId="478"/>
        <pc:sldMkLst>
          <pc:docMk/>
          <pc:sldMk cId="1653615336" sldId="1335"/>
        </pc:sldMkLst>
        <pc:spChg chg="mod">
          <ac:chgData name="萩原 秀明" userId="d7792d1e3cc3d7af" providerId="LiveId" clId="{2D828995-D2BC-425C-A835-8A50DEA86C8B}" dt="2023-05-14T11:45:25.227" v="12243"/>
          <ac:spMkLst>
            <pc:docMk/>
            <pc:sldMk cId="1653615336" sldId="1335"/>
            <ac:spMk id="2" creationId="{57CA7997-0C67-29A8-065C-4BACF88CEE88}"/>
          </ac:spMkLst>
        </pc:spChg>
        <pc:spChg chg="del">
          <ac:chgData name="萩原 秀明" userId="d7792d1e3cc3d7af" providerId="LiveId" clId="{2D828995-D2BC-425C-A835-8A50DEA86C8B}" dt="2023-05-14T11:45:41.933" v="12280" actId="478"/>
          <ac:spMkLst>
            <pc:docMk/>
            <pc:sldMk cId="1653615336" sldId="1335"/>
            <ac:spMk id="3" creationId="{3CDF9B5A-C39A-7012-2F9F-4A3F19E68643}"/>
          </ac:spMkLst>
        </pc:spChg>
        <pc:spChg chg="del mod">
          <ac:chgData name="萩原 秀明" userId="d7792d1e3cc3d7af" providerId="LiveId" clId="{2D828995-D2BC-425C-A835-8A50DEA86C8B}" dt="2023-05-14T12:48:15.464" v="13311" actId="478"/>
          <ac:spMkLst>
            <pc:docMk/>
            <pc:sldMk cId="1653615336" sldId="1335"/>
            <ac:spMk id="4" creationId="{7C936D0D-A466-79EF-5246-13213C1FDB51}"/>
          </ac:spMkLst>
        </pc:spChg>
        <pc:spChg chg="add mod">
          <ac:chgData name="萩原 秀明" userId="d7792d1e3cc3d7af" providerId="LiveId" clId="{2D828995-D2BC-425C-A835-8A50DEA86C8B}" dt="2023-05-14T11:45:39.488" v="12279" actId="20577"/>
          <ac:spMkLst>
            <pc:docMk/>
            <pc:sldMk cId="1653615336" sldId="1335"/>
            <ac:spMk id="6" creationId="{4F91FD75-2149-66C9-0B43-2000CFDFB531}"/>
          </ac:spMkLst>
        </pc:spChg>
        <pc:spChg chg="add mod">
          <ac:chgData name="萩原 秀明" userId="d7792d1e3cc3d7af" providerId="LiveId" clId="{2D828995-D2BC-425C-A835-8A50DEA86C8B}" dt="2023-05-14T11:47:46.747" v="12546" actId="14100"/>
          <ac:spMkLst>
            <pc:docMk/>
            <pc:sldMk cId="1653615336" sldId="1335"/>
            <ac:spMk id="7" creationId="{7A22269D-C343-9230-EDEB-12F2D137F01B}"/>
          </ac:spMkLst>
        </pc:spChg>
        <pc:spChg chg="add mod">
          <ac:chgData name="萩原 秀明" userId="d7792d1e3cc3d7af" providerId="LiveId" clId="{2D828995-D2BC-425C-A835-8A50DEA86C8B}" dt="2023-05-14T11:48:40.066" v="12557" actId="1076"/>
          <ac:spMkLst>
            <pc:docMk/>
            <pc:sldMk cId="1653615336" sldId="1335"/>
            <ac:spMk id="10" creationId="{8C861BB5-50B2-A3A5-C409-FC9DA6282514}"/>
          </ac:spMkLst>
        </pc:spChg>
        <pc:picChg chg="add mod">
          <ac:chgData name="萩原 秀明" userId="d7792d1e3cc3d7af" providerId="LiveId" clId="{2D828995-D2BC-425C-A835-8A50DEA86C8B}" dt="2023-05-14T11:48:27.591" v="12555" actId="1036"/>
          <ac:picMkLst>
            <pc:docMk/>
            <pc:sldMk cId="1653615336" sldId="1335"/>
            <ac:picMk id="9" creationId="{7F24F2B6-B781-AB48-6A4B-594863B20C78}"/>
          </ac:picMkLst>
        </pc:picChg>
        <pc:cxnChg chg="add mod">
          <ac:chgData name="萩原 秀明" userId="d7792d1e3cc3d7af" providerId="LiveId" clId="{2D828995-D2BC-425C-A835-8A50DEA86C8B}" dt="2023-05-14T11:45:33.992" v="12257" actId="1035"/>
          <ac:cxnSpMkLst>
            <pc:docMk/>
            <pc:sldMk cId="1653615336" sldId="1335"/>
            <ac:cxnSpMk id="5" creationId="{B8D7A4B2-FF30-797A-6963-1B839AD20359}"/>
          </ac:cxnSpMkLst>
        </pc:cxnChg>
      </pc:sldChg>
    </pc:docChg>
  </pc:docChgLst>
  <pc:docChgLst>
    <pc:chgData name="萩原 秀明" userId="d7792d1e3cc3d7af" providerId="LiveId" clId="{6A46C3B3-191E-4E52-B503-CB2849948D7B}"/>
    <pc:docChg chg="modSld modMainMaster">
      <pc:chgData name="萩原 秀明" userId="d7792d1e3cc3d7af" providerId="LiveId" clId="{6A46C3B3-191E-4E52-B503-CB2849948D7B}" dt="2022-11-21T02:46:32.625" v="86" actId="2711"/>
      <pc:docMkLst>
        <pc:docMk/>
      </pc:docMkLst>
      <pc:sldChg chg="modSp">
        <pc:chgData name="萩原 秀明" userId="d7792d1e3cc3d7af" providerId="LiveId" clId="{6A46C3B3-191E-4E52-B503-CB2849948D7B}" dt="2022-11-21T02:45:43.567" v="79" actId="2711"/>
        <pc:sldMkLst>
          <pc:docMk/>
          <pc:sldMk cId="0" sldId="256"/>
        </pc:sldMkLst>
        <pc:spChg chg="mod">
          <ac:chgData name="萩原 秀明" userId="d7792d1e3cc3d7af" providerId="LiveId" clId="{6A46C3B3-191E-4E52-B503-CB2849948D7B}" dt="2022-11-21T02:45:43.567" v="79" actId="2711"/>
          <ac:spMkLst>
            <pc:docMk/>
            <pc:sldMk cId="0" sldId="256"/>
            <ac:spMk id="3" creationId="{00000000-0000-0000-0000-000000000000}"/>
          </ac:spMkLst>
        </pc:spChg>
        <pc:spChg chg="mod">
          <ac:chgData name="萩原 秀明" userId="d7792d1e3cc3d7af" providerId="LiveId" clId="{6A46C3B3-191E-4E52-B503-CB2849948D7B}" dt="2022-11-21T02:45:43.567" v="79" actId="2711"/>
          <ac:spMkLst>
            <pc:docMk/>
            <pc:sldMk cId="0" sldId="256"/>
            <ac:spMk id="5" creationId="{00000000-0000-0000-0000-000000000000}"/>
          </ac:spMkLst>
        </pc:spChg>
        <pc:spChg chg="mod">
          <ac:chgData name="萩原 秀明" userId="d7792d1e3cc3d7af" providerId="LiveId" clId="{6A46C3B3-191E-4E52-B503-CB2849948D7B}" dt="2022-11-21T02:45:43.567" v="79" actId="2711"/>
          <ac:spMkLst>
            <pc:docMk/>
            <pc:sldMk cId="0" sldId="256"/>
            <ac:spMk id="8" creationId="{ACE8E500-76DF-40EB-A6F5-3B642DA070AE}"/>
          </ac:spMkLst>
        </pc:spChg>
        <pc:picChg chg="mod">
          <ac:chgData name="萩原 秀明" userId="d7792d1e3cc3d7af" providerId="LiveId" clId="{6A46C3B3-191E-4E52-B503-CB2849948D7B}" dt="2022-11-21T02:45:43.567" v="79" actId="2711"/>
          <ac:picMkLst>
            <pc:docMk/>
            <pc:sldMk cId="0" sldId="256"/>
            <ac:picMk id="2" creationId="{00000000-0000-0000-0000-000000000000}"/>
          </ac:picMkLst>
        </pc:picChg>
        <pc:picChg chg="mod">
          <ac:chgData name="萩原 秀明" userId="d7792d1e3cc3d7af" providerId="LiveId" clId="{6A46C3B3-191E-4E52-B503-CB2849948D7B}" dt="2022-11-21T02:45:43.567" v="79" actId="2711"/>
          <ac:picMkLst>
            <pc:docMk/>
            <pc:sldMk cId="0" sldId="256"/>
            <ac:picMk id="10" creationId="{FF8B764B-EF81-4DDA-9410-E3C64627A425}"/>
          </ac:picMkLst>
        </pc:picChg>
      </pc:sldChg>
      <pc:sldChg chg="modSp mod">
        <pc:chgData name="萩原 秀明" userId="d7792d1e3cc3d7af" providerId="LiveId" clId="{6A46C3B3-191E-4E52-B503-CB2849948D7B}" dt="2022-11-21T02:45:49.612" v="80" actId="2711"/>
        <pc:sldMkLst>
          <pc:docMk/>
          <pc:sldMk cId="2216688920" sldId="1245"/>
        </pc:sldMkLst>
        <pc:spChg chg="mod">
          <ac:chgData name="萩原 秀明" userId="d7792d1e3cc3d7af" providerId="LiveId" clId="{6A46C3B3-191E-4E52-B503-CB2849948D7B}" dt="2022-11-21T02:45:49.612" v="80" actId="2711"/>
          <ac:spMkLst>
            <pc:docMk/>
            <pc:sldMk cId="2216688920" sldId="1245"/>
            <ac:spMk id="2" creationId="{FB195693-BE48-44FB-85BB-B6670CCEE9C6}"/>
          </ac:spMkLst>
        </pc:spChg>
        <pc:spChg chg="mod">
          <ac:chgData name="萩原 秀明" userId="d7792d1e3cc3d7af" providerId="LiveId" clId="{6A46C3B3-191E-4E52-B503-CB2849948D7B}" dt="2022-11-21T02:45:49.612" v="80" actId="2711"/>
          <ac:spMkLst>
            <pc:docMk/>
            <pc:sldMk cId="2216688920" sldId="1245"/>
            <ac:spMk id="4" creationId="{563FF2F4-A1E2-43FA-9AFD-B5FBE55A397C}"/>
          </ac:spMkLst>
        </pc:spChg>
        <pc:spChg chg="mod">
          <ac:chgData name="萩原 秀明" userId="d7792d1e3cc3d7af" providerId="LiveId" clId="{6A46C3B3-191E-4E52-B503-CB2849948D7B}" dt="2022-11-21T02:45:49.612" v="80" actId="2711"/>
          <ac:spMkLst>
            <pc:docMk/>
            <pc:sldMk cId="2216688920" sldId="1245"/>
            <ac:spMk id="31" creationId="{FEB8FA18-7015-49DF-94F5-C7F4C89AF3EA}"/>
          </ac:spMkLst>
        </pc:spChg>
        <pc:spChg chg="mod">
          <ac:chgData name="萩原 秀明" userId="d7792d1e3cc3d7af" providerId="LiveId" clId="{6A46C3B3-191E-4E52-B503-CB2849948D7B}" dt="2022-11-21T02:45:49.612" v="80" actId="2711"/>
          <ac:spMkLst>
            <pc:docMk/>
            <pc:sldMk cId="2216688920" sldId="1245"/>
            <ac:spMk id="34" creationId="{036B81D3-62D0-4CF7-9A62-4B93141D8342}"/>
          </ac:spMkLst>
        </pc:spChg>
      </pc:sldChg>
      <pc:sldChg chg="modSp mod">
        <pc:chgData name="萩原 秀明" userId="d7792d1e3cc3d7af" providerId="LiveId" clId="{6A46C3B3-191E-4E52-B503-CB2849948D7B}" dt="2022-11-21T02:46:06.093" v="82" actId="2711"/>
        <pc:sldMkLst>
          <pc:docMk/>
          <pc:sldMk cId="3532395093" sldId="1252"/>
        </pc:sldMkLst>
        <pc:spChg chg="mod">
          <ac:chgData name="萩原 秀明" userId="d7792d1e3cc3d7af" providerId="LiveId" clId="{6A46C3B3-191E-4E52-B503-CB2849948D7B}" dt="2022-11-21T02:46:06.093" v="82" actId="2711"/>
          <ac:spMkLst>
            <pc:docMk/>
            <pc:sldMk cId="3532395093" sldId="1252"/>
            <ac:spMk id="2" creationId="{56920186-0D94-4127-AD6F-C24E858A8D5C}"/>
          </ac:spMkLst>
        </pc:spChg>
        <pc:spChg chg="mod">
          <ac:chgData name="萩原 秀明" userId="d7792d1e3cc3d7af" providerId="LiveId" clId="{6A46C3B3-191E-4E52-B503-CB2849948D7B}" dt="2022-11-21T02:46:06.093" v="82" actId="2711"/>
          <ac:spMkLst>
            <pc:docMk/>
            <pc:sldMk cId="3532395093" sldId="1252"/>
            <ac:spMk id="5" creationId="{C9C2B640-E4FF-4647-9337-480F6695CD15}"/>
          </ac:spMkLst>
        </pc:spChg>
        <pc:spChg chg="mod">
          <ac:chgData name="萩原 秀明" userId="d7792d1e3cc3d7af" providerId="LiveId" clId="{6A46C3B3-191E-4E52-B503-CB2849948D7B}" dt="2022-11-21T02:46:06.093" v="82" actId="2711"/>
          <ac:spMkLst>
            <pc:docMk/>
            <pc:sldMk cId="3532395093" sldId="1252"/>
            <ac:spMk id="8" creationId="{877E6C7C-8A60-4C5C-A08E-A6B8F6D3060E}"/>
          </ac:spMkLst>
        </pc:spChg>
        <pc:spChg chg="mod">
          <ac:chgData name="萩原 秀明" userId="d7792d1e3cc3d7af" providerId="LiveId" clId="{6A46C3B3-191E-4E52-B503-CB2849948D7B}" dt="2022-11-21T02:46:06.093" v="82" actId="2711"/>
          <ac:spMkLst>
            <pc:docMk/>
            <pc:sldMk cId="3532395093" sldId="1252"/>
            <ac:spMk id="11" creationId="{C0A42037-54DD-47EE-9A11-4D4D05632E3D}"/>
          </ac:spMkLst>
        </pc:spChg>
        <pc:spChg chg="mod">
          <ac:chgData name="萩原 秀明" userId="d7792d1e3cc3d7af" providerId="LiveId" clId="{6A46C3B3-191E-4E52-B503-CB2849948D7B}" dt="2022-11-21T02:46:06.093" v="82" actId="2711"/>
          <ac:spMkLst>
            <pc:docMk/>
            <pc:sldMk cId="3532395093" sldId="1252"/>
            <ac:spMk id="12" creationId="{FE0AF73E-AC25-4FB3-8B45-991A92DA5859}"/>
          </ac:spMkLst>
        </pc:spChg>
      </pc:sldChg>
      <pc:sldChg chg="modSp mod">
        <pc:chgData name="萩原 秀明" userId="d7792d1e3cc3d7af" providerId="LiveId" clId="{6A46C3B3-191E-4E52-B503-CB2849948D7B}" dt="2022-11-21T02:45:56.586" v="81" actId="2711"/>
        <pc:sldMkLst>
          <pc:docMk/>
          <pc:sldMk cId="4041832570" sldId="1253"/>
        </pc:sldMkLst>
        <pc:spChg chg="mod">
          <ac:chgData name="萩原 秀明" userId="d7792d1e3cc3d7af" providerId="LiveId" clId="{6A46C3B3-191E-4E52-B503-CB2849948D7B}" dt="2022-11-21T02:45:56.586" v="81" actId="2711"/>
          <ac:spMkLst>
            <pc:docMk/>
            <pc:sldMk cId="4041832570" sldId="1253"/>
            <ac:spMk id="2" creationId="{E1C38BDC-0238-4ABE-9D68-41EFC2B07311}"/>
          </ac:spMkLst>
        </pc:spChg>
        <pc:spChg chg="mod">
          <ac:chgData name="萩原 秀明" userId="d7792d1e3cc3d7af" providerId="LiveId" clId="{6A46C3B3-191E-4E52-B503-CB2849948D7B}" dt="2022-11-21T02:45:56.586" v="81" actId="2711"/>
          <ac:spMkLst>
            <pc:docMk/>
            <pc:sldMk cId="4041832570" sldId="1253"/>
            <ac:spMk id="5" creationId="{27930E53-AB5E-4822-8F17-3F4DE48DB5AC}"/>
          </ac:spMkLst>
        </pc:spChg>
        <pc:spChg chg="mod">
          <ac:chgData name="萩原 秀明" userId="d7792d1e3cc3d7af" providerId="LiveId" clId="{6A46C3B3-191E-4E52-B503-CB2849948D7B}" dt="2022-11-21T02:45:56.586" v="81" actId="2711"/>
          <ac:spMkLst>
            <pc:docMk/>
            <pc:sldMk cId="4041832570" sldId="1253"/>
            <ac:spMk id="7" creationId="{AD1AB70E-5CFA-4AF3-8424-3599B45428CF}"/>
          </ac:spMkLst>
        </pc:spChg>
        <pc:spChg chg="mod">
          <ac:chgData name="萩原 秀明" userId="d7792d1e3cc3d7af" providerId="LiveId" clId="{6A46C3B3-191E-4E52-B503-CB2849948D7B}" dt="2022-11-21T02:45:56.586" v="81" actId="2711"/>
          <ac:spMkLst>
            <pc:docMk/>
            <pc:sldMk cId="4041832570" sldId="1253"/>
            <ac:spMk id="8" creationId="{5E06F26D-99FC-490E-9999-A7C8F311E775}"/>
          </ac:spMkLst>
        </pc:spChg>
        <pc:spChg chg="mod">
          <ac:chgData name="萩原 秀明" userId="d7792d1e3cc3d7af" providerId="LiveId" clId="{6A46C3B3-191E-4E52-B503-CB2849948D7B}" dt="2022-11-21T02:45:56.586" v="81" actId="2711"/>
          <ac:spMkLst>
            <pc:docMk/>
            <pc:sldMk cId="4041832570" sldId="1253"/>
            <ac:spMk id="10" creationId="{6FFE76CD-6CD1-425C-AFD1-EF9BDC2FDD01}"/>
          </ac:spMkLst>
        </pc:spChg>
        <pc:spChg chg="mod">
          <ac:chgData name="萩原 秀明" userId="d7792d1e3cc3d7af" providerId="LiveId" clId="{6A46C3B3-191E-4E52-B503-CB2849948D7B}" dt="2022-11-21T02:45:56.586" v="81" actId="2711"/>
          <ac:spMkLst>
            <pc:docMk/>
            <pc:sldMk cId="4041832570" sldId="1253"/>
            <ac:spMk id="14" creationId="{089374B4-0969-4D3F-8EB2-A7F48593D21E}"/>
          </ac:spMkLst>
        </pc:spChg>
      </pc:sldChg>
      <pc:sldMasterChg chg="modSldLayout">
        <pc:chgData name="萩原 秀明" userId="d7792d1e3cc3d7af" providerId="LiveId" clId="{6A46C3B3-191E-4E52-B503-CB2849948D7B}" dt="2022-11-21T02:46:32.625" v="86" actId="2711"/>
        <pc:sldMasterMkLst>
          <pc:docMk/>
          <pc:sldMasterMk cId="3759073644" sldId="2147484188"/>
        </pc:sldMasterMkLst>
        <pc:sldLayoutChg chg="modSp">
          <pc:chgData name="萩原 秀明" userId="d7792d1e3cc3d7af" providerId="LiveId" clId="{6A46C3B3-191E-4E52-B503-CB2849948D7B}" dt="2022-11-21T02:46:32.625" v="86" actId="2711"/>
          <pc:sldLayoutMkLst>
            <pc:docMk/>
            <pc:sldMasterMk cId="3759073644" sldId="2147484188"/>
            <pc:sldLayoutMk cId="4252056285" sldId="2147484190"/>
          </pc:sldLayoutMkLst>
          <pc:spChg chg="mod">
            <ac:chgData name="萩原 秀明" userId="d7792d1e3cc3d7af" providerId="LiveId" clId="{6A46C3B3-191E-4E52-B503-CB2849948D7B}" dt="2022-11-21T02:46:32.625" v="86" actId="2711"/>
            <ac:spMkLst>
              <pc:docMk/>
              <pc:sldMasterMk cId="3759073644" sldId="2147484188"/>
              <pc:sldLayoutMk cId="4252056285" sldId="2147484190"/>
              <ac:spMk id="2"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3"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4"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5"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6"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12"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13"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16"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17" creationId="{00000000-0000-0000-0000-000000000000}"/>
            </ac:spMkLst>
          </pc:spChg>
          <pc:spChg chg="mod">
            <ac:chgData name="萩原 秀明" userId="d7792d1e3cc3d7af" providerId="LiveId" clId="{6A46C3B3-191E-4E52-B503-CB2849948D7B}" dt="2022-11-21T02:46:32.625" v="86" actId="2711"/>
            <ac:spMkLst>
              <pc:docMk/>
              <pc:sldMasterMk cId="3759073644" sldId="2147484188"/>
              <pc:sldLayoutMk cId="4252056285" sldId="2147484190"/>
              <ac:spMk id="18" creationId="{00000000-0000-0000-0000-000000000000}"/>
            </ac:spMkLst>
          </pc:spChg>
          <pc:picChg chg="mod">
            <ac:chgData name="萩原 秀明" userId="d7792d1e3cc3d7af" providerId="LiveId" clId="{6A46C3B3-191E-4E52-B503-CB2849948D7B}" dt="2022-11-21T02:46:32.625" v="86" actId="2711"/>
            <ac:picMkLst>
              <pc:docMk/>
              <pc:sldMasterMk cId="3759073644" sldId="2147484188"/>
              <pc:sldLayoutMk cId="4252056285" sldId="2147484190"/>
              <ac:picMk id="10" creationId="{A85D19BC-8FD1-4828-A70E-518A0DEA6B24}"/>
            </ac:picMkLst>
          </pc:picChg>
          <pc:picChg chg="mod">
            <ac:chgData name="萩原 秀明" userId="d7792d1e3cc3d7af" providerId="LiveId" clId="{6A46C3B3-191E-4E52-B503-CB2849948D7B}" dt="2022-11-21T02:46:32.625" v="86" actId="2711"/>
            <ac:picMkLst>
              <pc:docMk/>
              <pc:sldMasterMk cId="3759073644" sldId="2147484188"/>
              <pc:sldLayoutMk cId="4252056285" sldId="2147484190"/>
              <ac:picMk id="14" creationId="{F9160CE7-7BCE-4D18-B8F2-1E3FA69221BF}"/>
            </ac:picMkLst>
          </pc:picChg>
        </pc:sldLayoutChg>
        <pc:sldLayoutChg chg="modSp mod">
          <pc:chgData name="萩原 秀明" userId="d7792d1e3cc3d7af" providerId="LiveId" clId="{6A46C3B3-191E-4E52-B503-CB2849948D7B}" dt="2022-11-21T02:32:58.899" v="78" actId="1036"/>
          <pc:sldLayoutMkLst>
            <pc:docMk/>
            <pc:sldMasterMk cId="3759073644" sldId="2147484188"/>
            <pc:sldLayoutMk cId="3949369267" sldId="2147484200"/>
          </pc:sldLayoutMkLst>
          <pc:spChg chg="mod">
            <ac:chgData name="萩原 秀明" userId="d7792d1e3cc3d7af" providerId="LiveId" clId="{6A46C3B3-191E-4E52-B503-CB2849948D7B}" dt="2022-11-21T02:32:07.387" v="7" actId="1035"/>
            <ac:spMkLst>
              <pc:docMk/>
              <pc:sldMasterMk cId="3759073644" sldId="2147484188"/>
              <pc:sldLayoutMk cId="3949369267" sldId="2147484200"/>
              <ac:spMk id="6" creationId="{00000000-0000-0000-0000-000000000000}"/>
            </ac:spMkLst>
          </pc:spChg>
          <pc:spChg chg="mod">
            <ac:chgData name="萩原 秀明" userId="d7792d1e3cc3d7af" providerId="LiveId" clId="{6A46C3B3-191E-4E52-B503-CB2849948D7B}" dt="2022-11-21T02:32:46.816" v="77" actId="1036"/>
            <ac:spMkLst>
              <pc:docMk/>
              <pc:sldMasterMk cId="3759073644" sldId="2147484188"/>
              <pc:sldLayoutMk cId="3949369267" sldId="2147484200"/>
              <ac:spMk id="7" creationId="{00000000-0000-0000-0000-000000000000}"/>
            </ac:spMkLst>
          </pc:spChg>
          <pc:spChg chg="mod">
            <ac:chgData name="萩原 秀明" userId="d7792d1e3cc3d7af" providerId="LiveId" clId="{6A46C3B3-191E-4E52-B503-CB2849948D7B}" dt="2022-11-21T02:32:58.899" v="78" actId="1036"/>
            <ac:spMkLst>
              <pc:docMk/>
              <pc:sldMasterMk cId="3759073644" sldId="2147484188"/>
              <pc:sldLayoutMk cId="3949369267" sldId="2147484200"/>
              <ac:spMk id="8" creationId="{00000000-0000-0000-0000-000000000000}"/>
            </ac:spMkLst>
          </pc:spChg>
        </pc:sldLayoutChg>
        <pc:sldLayoutChg chg="modSp">
          <pc:chgData name="萩原 秀明" userId="d7792d1e3cc3d7af" providerId="LiveId" clId="{6A46C3B3-191E-4E52-B503-CB2849948D7B}" dt="2022-11-21T02:46:25.875" v="84" actId="2711"/>
          <pc:sldLayoutMkLst>
            <pc:docMk/>
            <pc:sldMasterMk cId="3759073644" sldId="2147484188"/>
            <pc:sldLayoutMk cId="189148140" sldId="2147484201"/>
          </pc:sldLayoutMkLst>
          <pc:spChg chg="mod">
            <ac:chgData name="萩原 秀明" userId="d7792d1e3cc3d7af" providerId="LiveId" clId="{6A46C3B3-191E-4E52-B503-CB2849948D7B}" dt="2022-11-21T02:46:25.875" v="84" actId="2711"/>
            <ac:spMkLst>
              <pc:docMk/>
              <pc:sldMasterMk cId="3759073644" sldId="2147484188"/>
              <pc:sldLayoutMk cId="189148140" sldId="2147484201"/>
              <ac:spMk id="2" creationId="{00000000-0000-0000-0000-000000000000}"/>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3" creationId="{00000000-0000-0000-0000-000000000000}"/>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4" creationId="{00000000-0000-0000-0000-000000000000}"/>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5" creationId="{00000000-0000-0000-0000-000000000000}"/>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6" creationId="{00000000-0000-0000-0000-000000000000}"/>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12" creationId="{00000000-0000-0000-0000-000000000000}"/>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14" creationId="{3863EE61-D764-4F0A-AFD7-DF3FEE253939}"/>
            </ac:spMkLst>
          </pc:spChg>
          <pc:spChg chg="mod">
            <ac:chgData name="萩原 秀明" userId="d7792d1e3cc3d7af" providerId="LiveId" clId="{6A46C3B3-191E-4E52-B503-CB2849948D7B}" dt="2022-11-21T02:46:25.875" v="84" actId="2711"/>
            <ac:spMkLst>
              <pc:docMk/>
              <pc:sldMasterMk cId="3759073644" sldId="2147484188"/>
              <pc:sldLayoutMk cId="189148140" sldId="2147484201"/>
              <ac:spMk id="16" creationId="{00000000-0000-0000-0000-000000000000}"/>
            </ac:spMkLst>
          </pc:spChg>
          <pc:picChg chg="mod">
            <ac:chgData name="萩原 秀明" userId="d7792d1e3cc3d7af" providerId="LiveId" clId="{6A46C3B3-191E-4E52-B503-CB2849948D7B}" dt="2022-11-21T02:46:25.875" v="84" actId="2711"/>
            <ac:picMkLst>
              <pc:docMk/>
              <pc:sldMasterMk cId="3759073644" sldId="2147484188"/>
              <pc:sldLayoutMk cId="189148140" sldId="2147484201"/>
              <ac:picMk id="19" creationId="{7E5ED6AB-E1F8-40BD-8B74-55FB0D4076FF}"/>
            </ac:picMkLst>
          </pc:picChg>
        </pc:sldLayoutChg>
      </pc:sldMasterChg>
    </pc:docChg>
  </pc:docChgLst>
  <pc:docChgLst>
    <pc:chgData name="萩原 秀明" userId="d7792d1e3cc3d7af" providerId="LiveId" clId="{A856AD70-6185-401E-867D-2C6303B3E939}"/>
    <pc:docChg chg="delSection">
      <pc:chgData name="萩原 秀明" userId="d7792d1e3cc3d7af" providerId="LiveId" clId="{A856AD70-6185-401E-867D-2C6303B3E939}" dt="2020-12-15T13:32:35.754" v="0" actId="17853"/>
      <pc:docMkLst>
        <pc:docMk/>
      </pc:docMkLst>
    </pc:docChg>
  </pc:docChgLst>
  <pc:docChgLst>
    <pc:chgData name="萩原 秀明" userId="d7792d1e3cc3d7af" providerId="LiveId" clId="{18D050B9-647B-40B4-9518-C5D9ADE9736B}"/>
    <pc:docChg chg="undo custSel addSld delSld modSld">
      <pc:chgData name="萩原 秀明" userId="d7792d1e3cc3d7af" providerId="LiveId" clId="{18D050B9-647B-40B4-9518-C5D9ADE9736B}" dt="2023-02-22T08:10:45.109" v="2534" actId="20577"/>
      <pc:docMkLst>
        <pc:docMk/>
      </pc:docMkLst>
      <pc:sldChg chg="modSp mod">
        <pc:chgData name="萩原 秀明" userId="d7792d1e3cc3d7af" providerId="LiveId" clId="{18D050B9-647B-40B4-9518-C5D9ADE9736B}" dt="2023-02-22T08:10:45.109" v="2534" actId="20577"/>
        <pc:sldMkLst>
          <pc:docMk/>
          <pc:sldMk cId="0" sldId="256"/>
        </pc:sldMkLst>
        <pc:spChg chg="mod">
          <ac:chgData name="萩原 秀明" userId="d7792d1e3cc3d7af" providerId="LiveId" clId="{18D050B9-647B-40B4-9518-C5D9ADE9736B}" dt="2023-02-22T06:40:19.998" v="79" actId="20577"/>
          <ac:spMkLst>
            <pc:docMk/>
            <pc:sldMk cId="0" sldId="256"/>
            <ac:spMk id="5" creationId="{00000000-0000-0000-0000-000000000000}"/>
          </ac:spMkLst>
        </pc:spChg>
        <pc:spChg chg="mod">
          <ac:chgData name="萩原 秀明" userId="d7792d1e3cc3d7af" providerId="LiveId" clId="{18D050B9-647B-40B4-9518-C5D9ADE9736B}" dt="2023-02-22T08:10:45.109" v="2534" actId="20577"/>
          <ac:spMkLst>
            <pc:docMk/>
            <pc:sldMk cId="0" sldId="256"/>
            <ac:spMk id="8" creationId="{ACE8E500-76DF-40EB-A6F5-3B642DA070AE}"/>
          </ac:spMkLst>
        </pc:spChg>
      </pc:sldChg>
      <pc:sldChg chg="addSp delSp modSp mod">
        <pc:chgData name="萩原 秀明" userId="d7792d1e3cc3d7af" providerId="LiveId" clId="{18D050B9-647B-40B4-9518-C5D9ADE9736B}" dt="2023-02-22T07:18:47.709" v="754" actId="20577"/>
        <pc:sldMkLst>
          <pc:docMk/>
          <pc:sldMk cId="2216688920" sldId="1245"/>
        </pc:sldMkLst>
        <pc:spChg chg="mod">
          <ac:chgData name="萩原 秀明" userId="d7792d1e3cc3d7af" providerId="LiveId" clId="{18D050B9-647B-40B4-9518-C5D9ADE9736B}" dt="2023-02-22T06:45:30.102" v="83" actId="20577"/>
          <ac:spMkLst>
            <pc:docMk/>
            <pc:sldMk cId="2216688920" sldId="1245"/>
            <ac:spMk id="2" creationId="{FB195693-BE48-44FB-85BB-B6670CCEE9C6}"/>
          </ac:spMkLst>
        </pc:spChg>
        <pc:spChg chg="mod">
          <ac:chgData name="萩原 秀明" userId="d7792d1e3cc3d7af" providerId="LiveId" clId="{18D050B9-647B-40B4-9518-C5D9ADE9736B}" dt="2023-02-22T06:57:17.324" v="289" actId="14100"/>
          <ac:spMkLst>
            <pc:docMk/>
            <pc:sldMk cId="2216688920" sldId="1245"/>
            <ac:spMk id="4" creationId="{563FF2F4-A1E2-43FA-9AFD-B5FBE55A397C}"/>
          </ac:spMkLst>
        </pc:spChg>
        <pc:spChg chg="add mod">
          <ac:chgData name="萩原 秀明" userId="d7792d1e3cc3d7af" providerId="LiveId" clId="{18D050B9-647B-40B4-9518-C5D9ADE9736B}" dt="2023-02-22T06:57:27.435" v="293" actId="14100"/>
          <ac:spMkLst>
            <pc:docMk/>
            <pc:sldMk cId="2216688920" sldId="1245"/>
            <ac:spMk id="11" creationId="{673BC9EB-CF39-F36D-C201-8BB77E831641}"/>
          </ac:spMkLst>
        </pc:spChg>
        <pc:spChg chg="add mod">
          <ac:chgData name="萩原 秀明" userId="d7792d1e3cc3d7af" providerId="LiveId" clId="{18D050B9-647B-40B4-9518-C5D9ADE9736B}" dt="2023-02-22T06:59:21.818" v="311" actId="14100"/>
          <ac:spMkLst>
            <pc:docMk/>
            <pc:sldMk cId="2216688920" sldId="1245"/>
            <ac:spMk id="14" creationId="{AC33127F-F2DA-EB09-C80A-472470ABEA77}"/>
          </ac:spMkLst>
        </pc:spChg>
        <pc:spChg chg="add mod">
          <ac:chgData name="萩原 秀明" userId="d7792d1e3cc3d7af" providerId="LiveId" clId="{18D050B9-647B-40B4-9518-C5D9ADE9736B}" dt="2023-02-22T06:59:29.864" v="314" actId="14100"/>
          <ac:spMkLst>
            <pc:docMk/>
            <pc:sldMk cId="2216688920" sldId="1245"/>
            <ac:spMk id="15" creationId="{3437B85B-4548-521C-6E40-DF02021946FB}"/>
          </ac:spMkLst>
        </pc:spChg>
        <pc:spChg chg="add mod">
          <ac:chgData name="萩原 秀明" userId="d7792d1e3cc3d7af" providerId="LiveId" clId="{18D050B9-647B-40B4-9518-C5D9ADE9736B}" dt="2023-02-22T07:18:47.709" v="754" actId="20577"/>
          <ac:spMkLst>
            <pc:docMk/>
            <pc:sldMk cId="2216688920" sldId="1245"/>
            <ac:spMk id="16" creationId="{97604185-D5B2-DE14-889B-7D37CCA77F07}"/>
          </ac:spMkLst>
        </pc:spChg>
        <pc:spChg chg="add mod">
          <ac:chgData name="萩原 秀明" userId="d7792d1e3cc3d7af" providerId="LiveId" clId="{18D050B9-647B-40B4-9518-C5D9ADE9736B}" dt="2023-02-22T07:12:04.416" v="719" actId="20577"/>
          <ac:spMkLst>
            <pc:docMk/>
            <pc:sldMk cId="2216688920" sldId="1245"/>
            <ac:spMk id="17" creationId="{7554EA70-76D3-E0D5-93B3-93EAC258050C}"/>
          </ac:spMkLst>
        </pc:spChg>
        <pc:spChg chg="mod">
          <ac:chgData name="萩原 秀明" userId="d7792d1e3cc3d7af" providerId="LiveId" clId="{18D050B9-647B-40B4-9518-C5D9ADE9736B}" dt="2023-02-22T06:45:28.169" v="81" actId="20577"/>
          <ac:spMkLst>
            <pc:docMk/>
            <pc:sldMk cId="2216688920" sldId="1245"/>
            <ac:spMk id="31" creationId="{FEB8FA18-7015-49DF-94F5-C7F4C89AF3EA}"/>
          </ac:spMkLst>
        </pc:spChg>
        <pc:spChg chg="mod">
          <ac:chgData name="萩原 秀明" userId="d7792d1e3cc3d7af" providerId="LiveId" clId="{18D050B9-647B-40B4-9518-C5D9ADE9736B}" dt="2023-02-22T06:46:30.481" v="258" actId="20577"/>
          <ac:spMkLst>
            <pc:docMk/>
            <pc:sldMk cId="2216688920" sldId="1245"/>
            <ac:spMk id="34" creationId="{036B81D3-62D0-4CF7-9A62-4B93141D8342}"/>
          </ac:spMkLst>
        </pc:spChg>
        <pc:picChg chg="del">
          <ac:chgData name="萩原 秀明" userId="d7792d1e3cc3d7af" providerId="LiveId" clId="{18D050B9-647B-40B4-9518-C5D9ADE9736B}" dt="2023-02-22T06:46:34.795" v="259" actId="478"/>
          <ac:picMkLst>
            <pc:docMk/>
            <pc:sldMk cId="2216688920" sldId="1245"/>
            <ac:picMk id="3" creationId="{BED2E4A0-28DD-460E-A21B-5EC459E91A69}"/>
          </ac:picMkLst>
        </pc:picChg>
        <pc:picChg chg="add del mod">
          <ac:chgData name="萩原 秀明" userId="d7792d1e3cc3d7af" providerId="LiveId" clId="{18D050B9-647B-40B4-9518-C5D9ADE9736B}" dt="2023-02-22T06:56:07.636" v="262" actId="478"/>
          <ac:picMkLst>
            <pc:docMk/>
            <pc:sldMk cId="2216688920" sldId="1245"/>
            <ac:picMk id="6" creationId="{367CFB16-45AD-2C73-1C8F-E3AC03DC354C}"/>
          </ac:picMkLst>
        </pc:picChg>
        <pc:picChg chg="add del">
          <ac:chgData name="萩原 秀明" userId="d7792d1e3cc3d7af" providerId="LiveId" clId="{18D050B9-647B-40B4-9518-C5D9ADE9736B}" dt="2023-02-22T06:56:11.310" v="264" actId="478"/>
          <ac:picMkLst>
            <pc:docMk/>
            <pc:sldMk cId="2216688920" sldId="1245"/>
            <ac:picMk id="8" creationId="{231DEAD0-1EA2-B6D9-235B-25838E7AACC9}"/>
          </ac:picMkLst>
        </pc:picChg>
        <pc:picChg chg="add mod ord">
          <ac:chgData name="萩原 秀明" userId="d7792d1e3cc3d7af" providerId="LiveId" clId="{18D050B9-647B-40B4-9518-C5D9ADE9736B}" dt="2023-02-22T06:59:05.832" v="302" actId="14861"/>
          <ac:picMkLst>
            <pc:docMk/>
            <pc:sldMk cId="2216688920" sldId="1245"/>
            <ac:picMk id="10" creationId="{2D201BA9-33D7-2B8E-C91D-6435D2909AFC}"/>
          </ac:picMkLst>
        </pc:picChg>
        <pc:picChg chg="add mod">
          <ac:chgData name="萩原 秀明" userId="d7792d1e3cc3d7af" providerId="LiveId" clId="{18D050B9-647B-40B4-9518-C5D9ADE9736B}" dt="2023-02-22T06:59:00.348" v="301" actId="14861"/>
          <ac:picMkLst>
            <pc:docMk/>
            <pc:sldMk cId="2216688920" sldId="1245"/>
            <ac:picMk id="13" creationId="{ABE59E11-7197-1F4B-09C9-D80680109A90}"/>
          </ac:picMkLst>
        </pc:picChg>
      </pc:sldChg>
      <pc:sldChg chg="del">
        <pc:chgData name="萩原 秀明" userId="d7792d1e3cc3d7af" providerId="LiveId" clId="{18D050B9-647B-40B4-9518-C5D9ADE9736B}" dt="2023-02-22T08:01:32.889" v="2262" actId="47"/>
        <pc:sldMkLst>
          <pc:docMk/>
          <pc:sldMk cId="3532395093" sldId="1252"/>
        </pc:sldMkLst>
      </pc:sldChg>
      <pc:sldChg chg="del">
        <pc:chgData name="萩原 秀明" userId="d7792d1e3cc3d7af" providerId="LiveId" clId="{18D050B9-647B-40B4-9518-C5D9ADE9736B}" dt="2023-02-22T08:01:31.310" v="2261" actId="47"/>
        <pc:sldMkLst>
          <pc:docMk/>
          <pc:sldMk cId="4041832570" sldId="1253"/>
        </pc:sldMkLst>
      </pc:sldChg>
      <pc:sldChg chg="addSp delSp modSp new mod">
        <pc:chgData name="萩原 秀明" userId="d7792d1e3cc3d7af" providerId="LiveId" clId="{18D050B9-647B-40B4-9518-C5D9ADE9736B}" dt="2023-02-22T07:30:35.581" v="1564" actId="20577"/>
        <pc:sldMkLst>
          <pc:docMk/>
          <pc:sldMk cId="959111841" sldId="1254"/>
        </pc:sldMkLst>
        <pc:spChg chg="mod">
          <ac:chgData name="萩原 秀明" userId="d7792d1e3cc3d7af" providerId="LiveId" clId="{18D050B9-647B-40B4-9518-C5D9ADE9736B}" dt="2023-02-22T07:21:29.883" v="812" actId="20577"/>
          <ac:spMkLst>
            <pc:docMk/>
            <pc:sldMk cId="959111841" sldId="1254"/>
            <ac:spMk id="2" creationId="{28B3CE50-30E5-ADB6-C388-7C263E21B0AA}"/>
          </ac:spMkLst>
        </pc:spChg>
        <pc:spChg chg="del">
          <ac:chgData name="萩原 秀明" userId="d7792d1e3cc3d7af" providerId="LiveId" clId="{18D050B9-647B-40B4-9518-C5D9ADE9736B}" dt="2023-02-22T07:21:04.699" v="757" actId="478"/>
          <ac:spMkLst>
            <pc:docMk/>
            <pc:sldMk cId="959111841" sldId="1254"/>
            <ac:spMk id="3" creationId="{0B5B7DC9-FDC7-5781-D1BD-967FB2E86455}"/>
          </ac:spMkLst>
        </pc:spChg>
        <pc:spChg chg="del">
          <ac:chgData name="萩原 秀明" userId="d7792d1e3cc3d7af" providerId="LiveId" clId="{18D050B9-647B-40B4-9518-C5D9ADE9736B}" dt="2023-02-22T07:28:56.999" v="1350" actId="478"/>
          <ac:spMkLst>
            <pc:docMk/>
            <pc:sldMk cId="959111841" sldId="1254"/>
            <ac:spMk id="4" creationId="{8592F2C0-4EB2-7A13-3C71-CC22CAFA4291}"/>
          </ac:spMkLst>
        </pc:spChg>
        <pc:spChg chg="add mod">
          <ac:chgData name="萩原 秀明" userId="d7792d1e3cc3d7af" providerId="LiveId" clId="{18D050B9-647B-40B4-9518-C5D9ADE9736B}" dt="2023-02-22T07:21:19.079" v="788" actId="20577"/>
          <ac:spMkLst>
            <pc:docMk/>
            <pc:sldMk cId="959111841" sldId="1254"/>
            <ac:spMk id="5" creationId="{60903819-542C-8722-3663-03DA81196C2F}"/>
          </ac:spMkLst>
        </pc:spChg>
        <pc:spChg chg="add mod">
          <ac:chgData name="萩原 秀明" userId="d7792d1e3cc3d7af" providerId="LiveId" clId="{18D050B9-647B-40B4-9518-C5D9ADE9736B}" dt="2023-02-22T07:22:33.426" v="940" actId="20577"/>
          <ac:spMkLst>
            <pc:docMk/>
            <pc:sldMk cId="959111841" sldId="1254"/>
            <ac:spMk id="7" creationId="{BF5450C7-4A95-5D78-0FE4-43C38F31D9B3}"/>
          </ac:spMkLst>
        </pc:spChg>
        <pc:spChg chg="add mod">
          <ac:chgData name="萩原 秀明" userId="d7792d1e3cc3d7af" providerId="LiveId" clId="{18D050B9-647B-40B4-9518-C5D9ADE9736B}" dt="2023-02-22T07:23:05.274" v="1025" actId="20577"/>
          <ac:spMkLst>
            <pc:docMk/>
            <pc:sldMk cId="959111841" sldId="1254"/>
            <ac:spMk id="8" creationId="{44D3020C-C508-23BB-0EAA-D5CBAD4793B2}"/>
          </ac:spMkLst>
        </pc:spChg>
        <pc:spChg chg="add mod">
          <ac:chgData name="萩原 秀明" userId="d7792d1e3cc3d7af" providerId="LiveId" clId="{18D050B9-647B-40B4-9518-C5D9ADE9736B}" dt="2023-02-22T07:26:36.543" v="1325" actId="1035"/>
          <ac:spMkLst>
            <pc:docMk/>
            <pc:sldMk cId="959111841" sldId="1254"/>
            <ac:spMk id="9" creationId="{10E09677-2C86-99EC-E1A7-87CE402AEAD5}"/>
          </ac:spMkLst>
        </pc:spChg>
        <pc:spChg chg="add mod">
          <ac:chgData name="萩原 秀明" userId="d7792d1e3cc3d7af" providerId="LiveId" clId="{18D050B9-647B-40B4-9518-C5D9ADE9736B}" dt="2023-02-22T07:26:52.070" v="1329" actId="20577"/>
          <ac:spMkLst>
            <pc:docMk/>
            <pc:sldMk cId="959111841" sldId="1254"/>
            <ac:spMk id="10" creationId="{C5C0484B-A957-8269-BB45-DCDC0B6743B8}"/>
          </ac:spMkLst>
        </pc:spChg>
        <pc:spChg chg="add mod">
          <ac:chgData name="萩原 秀明" userId="d7792d1e3cc3d7af" providerId="LiveId" clId="{18D050B9-647B-40B4-9518-C5D9ADE9736B}" dt="2023-02-22T07:27:35.009" v="1347" actId="20577"/>
          <ac:spMkLst>
            <pc:docMk/>
            <pc:sldMk cId="959111841" sldId="1254"/>
            <ac:spMk id="11" creationId="{6B56A428-C94F-44DD-5835-48FD9A7BD996}"/>
          </ac:spMkLst>
        </pc:spChg>
        <pc:spChg chg="add mod">
          <ac:chgData name="萩原 秀明" userId="d7792d1e3cc3d7af" providerId="LiveId" clId="{18D050B9-647B-40B4-9518-C5D9ADE9736B}" dt="2023-02-22T07:30:35.581" v="1564" actId="20577"/>
          <ac:spMkLst>
            <pc:docMk/>
            <pc:sldMk cId="959111841" sldId="1254"/>
            <ac:spMk id="14" creationId="{72FD4487-93A6-E93B-E916-26EF0EBD9674}"/>
          </ac:spMkLst>
        </pc:spChg>
        <pc:picChg chg="add mod">
          <ac:chgData name="萩原 秀明" userId="d7792d1e3cc3d7af" providerId="LiveId" clId="{18D050B9-647B-40B4-9518-C5D9ADE9736B}" dt="2023-02-22T07:21:11.394" v="759"/>
          <ac:picMkLst>
            <pc:docMk/>
            <pc:sldMk cId="959111841" sldId="1254"/>
            <ac:picMk id="6" creationId="{9160011A-7185-2D56-E089-99CD40A07B03}"/>
          </ac:picMkLst>
        </pc:picChg>
        <pc:picChg chg="add mod">
          <ac:chgData name="萩原 秀明" userId="d7792d1e3cc3d7af" providerId="LiveId" clId="{18D050B9-647B-40B4-9518-C5D9ADE9736B}" dt="2023-02-22T07:28:54.307" v="1349" actId="1076"/>
          <ac:picMkLst>
            <pc:docMk/>
            <pc:sldMk cId="959111841" sldId="1254"/>
            <ac:picMk id="13" creationId="{629236D7-7AC9-86ED-3985-AE706EBA4DC1}"/>
          </ac:picMkLst>
        </pc:picChg>
      </pc:sldChg>
      <pc:sldChg chg="addSp delSp modSp new mod">
        <pc:chgData name="萩原 秀明" userId="d7792d1e3cc3d7af" providerId="LiveId" clId="{18D050B9-647B-40B4-9518-C5D9ADE9736B}" dt="2023-02-22T08:09:05.777" v="2530" actId="14100"/>
        <pc:sldMkLst>
          <pc:docMk/>
          <pc:sldMk cId="3748480657" sldId="1255"/>
        </pc:sldMkLst>
        <pc:spChg chg="mod">
          <ac:chgData name="萩原 秀明" userId="d7792d1e3cc3d7af" providerId="LiveId" clId="{18D050B9-647B-40B4-9518-C5D9ADE9736B}" dt="2023-02-22T07:45:05.197" v="1634" actId="20577"/>
          <ac:spMkLst>
            <pc:docMk/>
            <pc:sldMk cId="3748480657" sldId="1255"/>
            <ac:spMk id="2" creationId="{5D9B267B-3ED7-B9E8-FFFF-7556E1214CE4}"/>
          </ac:spMkLst>
        </pc:spChg>
        <pc:spChg chg="del">
          <ac:chgData name="萩原 秀明" userId="d7792d1e3cc3d7af" providerId="LiveId" clId="{18D050B9-647B-40B4-9518-C5D9ADE9736B}" dt="2023-02-22T07:42:14.325" v="1604" actId="478"/>
          <ac:spMkLst>
            <pc:docMk/>
            <pc:sldMk cId="3748480657" sldId="1255"/>
            <ac:spMk id="3" creationId="{C4B50E76-2468-A3D4-B824-EAB38AACA541}"/>
          </ac:spMkLst>
        </pc:spChg>
        <pc:spChg chg="del">
          <ac:chgData name="萩原 秀明" userId="d7792d1e3cc3d7af" providerId="LiveId" clId="{18D050B9-647B-40B4-9518-C5D9ADE9736B}" dt="2023-02-22T07:58:41.590" v="2013" actId="478"/>
          <ac:spMkLst>
            <pc:docMk/>
            <pc:sldMk cId="3748480657" sldId="1255"/>
            <ac:spMk id="4" creationId="{00A0139C-A936-C136-41FE-D65D01863FD4}"/>
          </ac:spMkLst>
        </pc:spChg>
        <pc:spChg chg="add mod">
          <ac:chgData name="萩原 秀明" userId="d7792d1e3cc3d7af" providerId="LiveId" clId="{18D050B9-647B-40B4-9518-C5D9ADE9736B}" dt="2023-02-22T07:44:59.189" v="1611" actId="20577"/>
          <ac:spMkLst>
            <pc:docMk/>
            <pc:sldMk cId="3748480657" sldId="1255"/>
            <ac:spMk id="5" creationId="{B0ADEA25-E4DC-38F2-458A-8F89075FBF36}"/>
          </ac:spMkLst>
        </pc:spChg>
        <pc:spChg chg="add mod">
          <ac:chgData name="萩原 秀明" userId="d7792d1e3cc3d7af" providerId="LiveId" clId="{18D050B9-647B-40B4-9518-C5D9ADE9736B}" dt="2023-02-22T07:49:28.803" v="1889" actId="14100"/>
          <ac:spMkLst>
            <pc:docMk/>
            <pc:sldMk cId="3748480657" sldId="1255"/>
            <ac:spMk id="7" creationId="{AD59C7E3-ED08-7A48-CBA2-089EEB681701}"/>
          </ac:spMkLst>
        </pc:spChg>
        <pc:spChg chg="add mod">
          <ac:chgData name="萩原 秀明" userId="d7792d1e3cc3d7af" providerId="LiveId" clId="{18D050B9-647B-40B4-9518-C5D9ADE9736B}" dt="2023-02-22T07:52:08.881" v="2010" actId="20577"/>
          <ac:spMkLst>
            <pc:docMk/>
            <pc:sldMk cId="3748480657" sldId="1255"/>
            <ac:spMk id="12" creationId="{0F51BDE0-9DCF-4A8B-B21E-E0E946DE7AC4}"/>
          </ac:spMkLst>
        </pc:spChg>
        <pc:spChg chg="add mod">
          <ac:chgData name="萩原 秀明" userId="d7792d1e3cc3d7af" providerId="LiveId" clId="{18D050B9-647B-40B4-9518-C5D9ADE9736B}" dt="2023-02-22T08:01:16.177" v="2260" actId="20577"/>
          <ac:spMkLst>
            <pc:docMk/>
            <pc:sldMk cId="3748480657" sldId="1255"/>
            <ac:spMk id="13" creationId="{C1166C93-5935-9E48-C259-C50B4F1F856C}"/>
          </ac:spMkLst>
        </pc:spChg>
        <pc:picChg chg="add mod">
          <ac:chgData name="萩原 秀明" userId="d7792d1e3cc3d7af" providerId="LiveId" clId="{18D050B9-647B-40B4-9518-C5D9ADE9736B}" dt="2023-02-22T07:41:59.326" v="1566"/>
          <ac:picMkLst>
            <pc:docMk/>
            <pc:sldMk cId="3748480657" sldId="1255"/>
            <ac:picMk id="6" creationId="{BA9E3DE9-2EE5-97BC-81C7-EDF77CCF965B}"/>
          </ac:picMkLst>
        </pc:picChg>
        <pc:picChg chg="add mod">
          <ac:chgData name="萩原 秀明" userId="d7792d1e3cc3d7af" providerId="LiveId" clId="{18D050B9-647B-40B4-9518-C5D9ADE9736B}" dt="2023-02-22T07:50:20.756" v="1892" actId="692"/>
          <ac:picMkLst>
            <pc:docMk/>
            <pc:sldMk cId="3748480657" sldId="1255"/>
            <ac:picMk id="9" creationId="{D16CFD2A-33CD-4C78-0D56-6EBA33537A2A}"/>
          </ac:picMkLst>
        </pc:picChg>
        <pc:cxnChg chg="add mod">
          <ac:chgData name="萩原 秀明" userId="d7792d1e3cc3d7af" providerId="LiveId" clId="{18D050B9-647B-40B4-9518-C5D9ADE9736B}" dt="2023-02-22T07:50:42.518" v="1895" actId="14100"/>
          <ac:cxnSpMkLst>
            <pc:docMk/>
            <pc:sldMk cId="3748480657" sldId="1255"/>
            <ac:cxnSpMk id="10" creationId="{6A86500B-9B03-2D59-3BF0-6A1E55258268}"/>
          </ac:cxnSpMkLst>
        </pc:cxnChg>
        <pc:cxnChg chg="add mod">
          <ac:chgData name="萩原 秀明" userId="d7792d1e3cc3d7af" providerId="LiveId" clId="{18D050B9-647B-40B4-9518-C5D9ADE9736B}" dt="2023-02-22T08:09:05.777" v="2530" actId="14100"/>
          <ac:cxnSpMkLst>
            <pc:docMk/>
            <pc:sldMk cId="3748480657" sldId="1255"/>
            <ac:cxnSpMk id="14" creationId="{2E1D45EB-D57D-EFA3-04A0-DC95AE77FB87}"/>
          </ac:cxnSpMkLst>
        </pc:cxnChg>
      </pc:sldChg>
      <pc:sldChg chg="addSp delSp modSp new mod">
        <pc:chgData name="萩原 秀明" userId="d7792d1e3cc3d7af" providerId="LiveId" clId="{18D050B9-647B-40B4-9518-C5D9ADE9736B}" dt="2023-02-22T08:06:43.938" v="2524" actId="404"/>
        <pc:sldMkLst>
          <pc:docMk/>
          <pc:sldMk cId="855913594" sldId="1256"/>
        </pc:sldMkLst>
        <pc:spChg chg="mod">
          <ac:chgData name="萩原 秀明" userId="d7792d1e3cc3d7af" providerId="LiveId" clId="{18D050B9-647B-40B4-9518-C5D9ADE9736B}" dt="2023-02-22T08:01:48.359" v="2267" actId="20577"/>
          <ac:spMkLst>
            <pc:docMk/>
            <pc:sldMk cId="855913594" sldId="1256"/>
            <ac:spMk id="2" creationId="{2D8567B3-C671-66DC-21E6-85ADBE66CC21}"/>
          </ac:spMkLst>
        </pc:spChg>
        <pc:spChg chg="del">
          <ac:chgData name="萩原 秀明" userId="d7792d1e3cc3d7af" providerId="LiveId" clId="{18D050B9-647B-40B4-9518-C5D9ADE9736B}" dt="2023-02-22T08:01:51.277" v="2268" actId="478"/>
          <ac:spMkLst>
            <pc:docMk/>
            <pc:sldMk cId="855913594" sldId="1256"/>
            <ac:spMk id="3" creationId="{63F8901E-636A-0B18-4065-426D4C0049E8}"/>
          </ac:spMkLst>
        </pc:spChg>
        <pc:spChg chg="del mod">
          <ac:chgData name="萩原 秀明" userId="d7792d1e3cc3d7af" providerId="LiveId" clId="{18D050B9-647B-40B4-9518-C5D9ADE9736B}" dt="2023-02-22T08:05:15.339" v="2312" actId="478"/>
          <ac:spMkLst>
            <pc:docMk/>
            <pc:sldMk cId="855913594" sldId="1256"/>
            <ac:spMk id="4" creationId="{DFE1DAC6-9B22-7E50-59B8-1B4E22D29FAA}"/>
          </ac:spMkLst>
        </pc:spChg>
        <pc:spChg chg="add mod">
          <ac:chgData name="萩原 秀明" userId="d7792d1e3cc3d7af" providerId="LiveId" clId="{18D050B9-647B-40B4-9518-C5D9ADE9736B}" dt="2023-02-22T08:01:57.964" v="2270" actId="20577"/>
          <ac:spMkLst>
            <pc:docMk/>
            <pc:sldMk cId="855913594" sldId="1256"/>
            <ac:spMk id="5" creationId="{6B306697-8F12-D4BE-D0A0-4C638F2EF618}"/>
          </ac:spMkLst>
        </pc:spChg>
        <pc:spChg chg="add mod">
          <ac:chgData name="萩原 秀明" userId="d7792d1e3cc3d7af" providerId="LiveId" clId="{18D050B9-647B-40B4-9518-C5D9ADE9736B}" dt="2023-02-22T08:05:20.709" v="2319" actId="1035"/>
          <ac:spMkLst>
            <pc:docMk/>
            <pc:sldMk cId="855913594" sldId="1256"/>
            <ac:spMk id="9" creationId="{719F8176-625C-1EE6-DF98-53BBF0258B81}"/>
          </ac:spMkLst>
        </pc:spChg>
        <pc:spChg chg="add mod">
          <ac:chgData name="萩原 秀明" userId="d7792d1e3cc3d7af" providerId="LiveId" clId="{18D050B9-647B-40B4-9518-C5D9ADE9736B}" dt="2023-02-22T08:05:25.748" v="2323" actId="1035"/>
          <ac:spMkLst>
            <pc:docMk/>
            <pc:sldMk cId="855913594" sldId="1256"/>
            <ac:spMk id="11" creationId="{77F0E8E0-1429-E3CD-34C3-48884A3779C0}"/>
          </ac:spMkLst>
        </pc:spChg>
        <pc:spChg chg="add mod">
          <ac:chgData name="萩原 秀明" userId="d7792d1e3cc3d7af" providerId="LiveId" clId="{18D050B9-647B-40B4-9518-C5D9ADE9736B}" dt="2023-02-22T08:06:43.938" v="2524" actId="404"/>
          <ac:spMkLst>
            <pc:docMk/>
            <pc:sldMk cId="855913594" sldId="1256"/>
            <ac:spMk id="12" creationId="{B3EA404B-929B-453B-061E-0D1054A5922B}"/>
          </ac:spMkLst>
        </pc:spChg>
        <pc:picChg chg="add mod">
          <ac:chgData name="萩原 秀明" userId="d7792d1e3cc3d7af" providerId="LiveId" clId="{18D050B9-647B-40B4-9518-C5D9ADE9736B}" dt="2023-02-22T08:01:56.541" v="2269"/>
          <ac:picMkLst>
            <pc:docMk/>
            <pc:sldMk cId="855913594" sldId="1256"/>
            <ac:picMk id="6" creationId="{44132561-262C-2794-A90E-7DB1573BB33F}"/>
          </ac:picMkLst>
        </pc:picChg>
        <pc:picChg chg="add mod">
          <ac:chgData name="萩原 秀明" userId="d7792d1e3cc3d7af" providerId="LiveId" clId="{18D050B9-647B-40B4-9518-C5D9ADE9736B}" dt="2023-02-22T08:05:25.748" v="2323" actId="1035"/>
          <ac:picMkLst>
            <pc:docMk/>
            <pc:sldMk cId="855913594" sldId="1256"/>
            <ac:picMk id="8" creationId="{D82C8C85-8473-425B-D6D5-8DF87F6ACC86}"/>
          </ac:picMkLst>
        </pc:picChg>
        <pc:cxnChg chg="add mod">
          <ac:chgData name="萩原 秀明" userId="d7792d1e3cc3d7af" providerId="LiveId" clId="{18D050B9-647B-40B4-9518-C5D9ADE9736B}" dt="2023-02-22T08:05:25.748" v="2323" actId="1035"/>
          <ac:cxnSpMkLst>
            <pc:docMk/>
            <pc:sldMk cId="855913594" sldId="1256"/>
            <ac:cxnSpMk id="10" creationId="{E2A63724-8CDC-33F5-D742-AE705CA3F9EA}"/>
          </ac:cxnSpMkLst>
        </pc:cxnChg>
      </pc:sldChg>
    </pc:docChg>
  </pc:docChgLst>
  <pc:docChgLst>
    <pc:chgData name="萩原 秀明" userId="d7792d1e3cc3d7af" providerId="LiveId" clId="{0C549CB8-652A-4352-95D6-3C86B7211683}"/>
    <pc:docChg chg="undo custSel addSld delSld modSld">
      <pc:chgData name="萩原 秀明" userId="d7792d1e3cc3d7af" providerId="LiveId" clId="{0C549CB8-652A-4352-95D6-3C86B7211683}" dt="2023-04-20T13:11:00.489" v="3933" actId="478"/>
      <pc:docMkLst>
        <pc:docMk/>
      </pc:docMkLst>
      <pc:sldChg chg="modSp mod">
        <pc:chgData name="萩原 秀明" userId="d7792d1e3cc3d7af" providerId="LiveId" clId="{0C549CB8-652A-4352-95D6-3C86B7211683}" dt="2023-04-20T12:13:26.713" v="44" actId="20577"/>
        <pc:sldMkLst>
          <pc:docMk/>
          <pc:sldMk cId="0" sldId="256"/>
        </pc:sldMkLst>
        <pc:spChg chg="mod">
          <ac:chgData name="萩原 秀明" userId="d7792d1e3cc3d7af" providerId="LiveId" clId="{0C549CB8-652A-4352-95D6-3C86B7211683}" dt="2023-04-20T12:13:26.713" v="44" actId="20577"/>
          <ac:spMkLst>
            <pc:docMk/>
            <pc:sldMk cId="0" sldId="256"/>
            <ac:spMk id="5" creationId="{00000000-0000-0000-0000-000000000000}"/>
          </ac:spMkLst>
        </pc:spChg>
        <pc:spChg chg="mod">
          <ac:chgData name="萩原 秀明" userId="d7792d1e3cc3d7af" providerId="LiveId" clId="{0C549CB8-652A-4352-95D6-3C86B7211683}" dt="2023-04-20T12:13:19.549" v="5" actId="20577"/>
          <ac:spMkLst>
            <pc:docMk/>
            <pc:sldMk cId="0" sldId="256"/>
            <ac:spMk id="8" creationId="{ACE8E500-76DF-40EB-A6F5-3B642DA070AE}"/>
          </ac:spMkLst>
        </pc:spChg>
      </pc:sldChg>
      <pc:sldChg chg="addSp delSp modSp mod">
        <pc:chgData name="萩原 秀明" userId="d7792d1e3cc3d7af" providerId="LiveId" clId="{0C549CB8-652A-4352-95D6-3C86B7211683}" dt="2023-04-20T13:11:00.489" v="3933" actId="478"/>
        <pc:sldMkLst>
          <pc:docMk/>
          <pc:sldMk cId="1382709094" sldId="1283"/>
        </pc:sldMkLst>
        <pc:spChg chg="mod">
          <ac:chgData name="萩原 秀明" userId="d7792d1e3cc3d7af" providerId="LiveId" clId="{0C549CB8-652A-4352-95D6-3C86B7211683}" dt="2023-04-20T12:16:37.394" v="125" actId="20577"/>
          <ac:spMkLst>
            <pc:docMk/>
            <pc:sldMk cId="1382709094" sldId="1283"/>
            <ac:spMk id="5" creationId="{C9852A3B-16D9-1B10-3179-8C0D5CC1A00E}"/>
          </ac:spMkLst>
        </pc:spChg>
        <pc:spChg chg="mod">
          <ac:chgData name="萩原 秀明" userId="d7792d1e3cc3d7af" providerId="LiveId" clId="{0C549CB8-652A-4352-95D6-3C86B7211683}" dt="2023-04-20T12:16:28.074" v="83" actId="20577"/>
          <ac:spMkLst>
            <pc:docMk/>
            <pc:sldMk cId="1382709094" sldId="1283"/>
            <ac:spMk id="7" creationId="{5850775B-2FBB-6E07-CF67-4302529D2C66}"/>
          </ac:spMkLst>
        </pc:spChg>
        <pc:spChg chg="mod">
          <ac:chgData name="萩原 秀明" userId="d7792d1e3cc3d7af" providerId="LiveId" clId="{0C549CB8-652A-4352-95D6-3C86B7211683}" dt="2023-04-20T12:17:16.746" v="257" actId="1076"/>
          <ac:spMkLst>
            <pc:docMk/>
            <pc:sldMk cId="1382709094" sldId="1283"/>
            <ac:spMk id="9" creationId="{A421D312-D8F9-04B4-54F3-1B85BE3A72E3}"/>
          </ac:spMkLst>
        </pc:spChg>
        <pc:spChg chg="del mod">
          <ac:chgData name="萩原 秀明" userId="d7792d1e3cc3d7af" providerId="LiveId" clId="{0C549CB8-652A-4352-95D6-3C86B7211683}" dt="2023-04-20T12:19:56.937" v="265" actId="478"/>
          <ac:spMkLst>
            <pc:docMk/>
            <pc:sldMk cId="1382709094" sldId="1283"/>
            <ac:spMk id="12" creationId="{FE0BD809-7619-65FF-9842-A4E735371335}"/>
          </ac:spMkLst>
        </pc:spChg>
        <pc:spChg chg="del">
          <ac:chgData name="萩原 秀明" userId="d7792d1e3cc3d7af" providerId="LiveId" clId="{0C549CB8-652A-4352-95D6-3C86B7211683}" dt="2023-04-20T12:17:19.180" v="258" actId="478"/>
          <ac:spMkLst>
            <pc:docMk/>
            <pc:sldMk cId="1382709094" sldId="1283"/>
            <ac:spMk id="13" creationId="{8F9EB063-C2F0-D3D3-73F5-A125D758C821}"/>
          </ac:spMkLst>
        </pc:spChg>
        <pc:spChg chg="del">
          <ac:chgData name="萩原 秀明" userId="d7792d1e3cc3d7af" providerId="LiveId" clId="{0C549CB8-652A-4352-95D6-3C86B7211683}" dt="2023-04-20T12:20:36.783" v="273" actId="478"/>
          <ac:spMkLst>
            <pc:docMk/>
            <pc:sldMk cId="1382709094" sldId="1283"/>
            <ac:spMk id="14" creationId="{90ED8F45-5426-41D2-2D58-77944CBB632D}"/>
          </ac:spMkLst>
        </pc:spChg>
        <pc:spChg chg="mod">
          <ac:chgData name="萩原 秀明" userId="d7792d1e3cc3d7af" providerId="LiveId" clId="{0C549CB8-652A-4352-95D6-3C86B7211683}" dt="2023-04-20T12:20:12.237" v="268" actId="14100"/>
          <ac:spMkLst>
            <pc:docMk/>
            <pc:sldMk cId="1382709094" sldId="1283"/>
            <ac:spMk id="15" creationId="{7657FC1A-9E4A-AC46-679F-B631CF279758}"/>
          </ac:spMkLst>
        </pc:spChg>
        <pc:spChg chg="del">
          <ac:chgData name="萩原 秀明" userId="d7792d1e3cc3d7af" providerId="LiveId" clId="{0C549CB8-652A-4352-95D6-3C86B7211683}" dt="2023-04-20T12:20:27.284" v="270" actId="478"/>
          <ac:spMkLst>
            <pc:docMk/>
            <pc:sldMk cId="1382709094" sldId="1283"/>
            <ac:spMk id="16" creationId="{FDFFCA31-B086-A623-59F2-DD66DCEFD018}"/>
          </ac:spMkLst>
        </pc:spChg>
        <pc:spChg chg="del">
          <ac:chgData name="萩原 秀明" userId="d7792d1e3cc3d7af" providerId="LiveId" clId="{0C549CB8-652A-4352-95D6-3C86B7211683}" dt="2023-04-20T12:20:34.185" v="272" actId="478"/>
          <ac:spMkLst>
            <pc:docMk/>
            <pc:sldMk cId="1382709094" sldId="1283"/>
            <ac:spMk id="17" creationId="{4AC14B22-C99E-8E33-ADFB-D52EB0E2EE26}"/>
          </ac:spMkLst>
        </pc:spChg>
        <pc:spChg chg="del">
          <ac:chgData name="萩原 秀明" userId="d7792d1e3cc3d7af" providerId="LiveId" clId="{0C549CB8-652A-4352-95D6-3C86B7211683}" dt="2023-04-20T12:20:31.417" v="271" actId="478"/>
          <ac:spMkLst>
            <pc:docMk/>
            <pc:sldMk cId="1382709094" sldId="1283"/>
            <ac:spMk id="18" creationId="{431BA066-FF52-96FF-7AC1-64A26C4ABDD6}"/>
          </ac:spMkLst>
        </pc:spChg>
        <pc:spChg chg="mod">
          <ac:chgData name="萩原 秀明" userId="d7792d1e3cc3d7af" providerId="LiveId" clId="{0C549CB8-652A-4352-95D6-3C86B7211683}" dt="2023-04-20T12:20:59.997" v="308" actId="14100"/>
          <ac:spMkLst>
            <pc:docMk/>
            <pc:sldMk cId="1382709094" sldId="1283"/>
            <ac:spMk id="19" creationId="{93A3E17B-7C35-416B-5FED-6C307805EC35}"/>
          </ac:spMkLst>
        </pc:spChg>
        <pc:picChg chg="del">
          <ac:chgData name="萩原 秀明" userId="d7792d1e3cc3d7af" providerId="LiveId" clId="{0C549CB8-652A-4352-95D6-3C86B7211683}" dt="2023-04-20T12:17:12.997" v="255" actId="478"/>
          <ac:picMkLst>
            <pc:docMk/>
            <pc:sldMk cId="1382709094" sldId="1283"/>
            <ac:picMk id="3" creationId="{405E9ACC-E473-0CA4-D396-F39EE57A0944}"/>
          </ac:picMkLst>
        </pc:picChg>
        <pc:picChg chg="add mod ord">
          <ac:chgData name="萩原 秀明" userId="d7792d1e3cc3d7af" providerId="LiveId" clId="{0C549CB8-652A-4352-95D6-3C86B7211683}" dt="2023-04-20T12:20:19.935" v="269" actId="692"/>
          <ac:picMkLst>
            <pc:docMk/>
            <pc:sldMk cId="1382709094" sldId="1283"/>
            <ac:picMk id="4" creationId="{A759DB27-C231-BE0F-8202-4724398433EF}"/>
          </ac:picMkLst>
        </pc:picChg>
        <pc:picChg chg="del">
          <ac:chgData name="萩原 秀明" userId="d7792d1e3cc3d7af" providerId="LiveId" clId="{0C549CB8-652A-4352-95D6-3C86B7211683}" dt="2023-04-20T12:19:50.804" v="263" actId="478"/>
          <ac:picMkLst>
            <pc:docMk/>
            <pc:sldMk cId="1382709094" sldId="1283"/>
            <ac:picMk id="6" creationId="{15510DD0-4CB6-375B-6F36-8EBD3CD77C21}"/>
          </ac:picMkLst>
        </pc:picChg>
        <pc:picChg chg="del">
          <ac:chgData name="萩原 秀明" userId="d7792d1e3cc3d7af" providerId="LiveId" clId="{0C549CB8-652A-4352-95D6-3C86B7211683}" dt="2023-04-20T12:17:19.180" v="258" actId="478"/>
          <ac:picMkLst>
            <pc:docMk/>
            <pc:sldMk cId="1382709094" sldId="1283"/>
            <ac:picMk id="11" creationId="{652C8E2C-F61C-BBDB-8C03-1DF1652B60D8}"/>
          </ac:picMkLst>
        </pc:picChg>
        <pc:picChg chg="del">
          <ac:chgData name="萩原 秀明" userId="d7792d1e3cc3d7af" providerId="LiveId" clId="{0C549CB8-652A-4352-95D6-3C86B7211683}" dt="2023-04-20T13:11:00.489" v="3933" actId="478"/>
          <ac:picMkLst>
            <pc:docMk/>
            <pc:sldMk cId="1382709094" sldId="1283"/>
            <ac:picMk id="21" creationId="{9AEC038E-8047-EFF0-2A11-E220F781A9AA}"/>
          </ac:picMkLst>
        </pc:picChg>
      </pc:sldChg>
      <pc:sldChg chg="del">
        <pc:chgData name="萩原 秀明" userId="d7792d1e3cc3d7af" providerId="LiveId" clId="{0C549CB8-652A-4352-95D6-3C86B7211683}" dt="2023-04-20T13:05:05.043" v="3932" actId="47"/>
        <pc:sldMkLst>
          <pc:docMk/>
          <pc:sldMk cId="4197267541" sldId="1305"/>
        </pc:sldMkLst>
      </pc:sldChg>
      <pc:sldChg chg="del">
        <pc:chgData name="萩原 秀明" userId="d7792d1e3cc3d7af" providerId="LiveId" clId="{0C549CB8-652A-4352-95D6-3C86B7211683}" dt="2023-04-20T13:05:05.043" v="3932" actId="47"/>
        <pc:sldMkLst>
          <pc:docMk/>
          <pc:sldMk cId="3099592947" sldId="1306"/>
        </pc:sldMkLst>
      </pc:sldChg>
      <pc:sldChg chg="del">
        <pc:chgData name="萩原 秀明" userId="d7792d1e3cc3d7af" providerId="LiveId" clId="{0C549CB8-652A-4352-95D6-3C86B7211683}" dt="2023-04-20T13:05:05.043" v="3932" actId="47"/>
        <pc:sldMkLst>
          <pc:docMk/>
          <pc:sldMk cId="1490570846" sldId="1307"/>
        </pc:sldMkLst>
      </pc:sldChg>
      <pc:sldChg chg="del">
        <pc:chgData name="萩原 秀明" userId="d7792d1e3cc3d7af" providerId="LiveId" clId="{0C549CB8-652A-4352-95D6-3C86B7211683}" dt="2023-04-20T13:05:05.043" v="3932" actId="47"/>
        <pc:sldMkLst>
          <pc:docMk/>
          <pc:sldMk cId="3982873633" sldId="1308"/>
        </pc:sldMkLst>
      </pc:sldChg>
      <pc:sldChg chg="addSp delSp modSp new mod">
        <pc:chgData name="萩原 秀明" userId="d7792d1e3cc3d7af" providerId="LiveId" clId="{0C549CB8-652A-4352-95D6-3C86B7211683}" dt="2023-04-20T12:35:35.123" v="2066" actId="20577"/>
        <pc:sldMkLst>
          <pc:docMk/>
          <pc:sldMk cId="2838462945" sldId="1309"/>
        </pc:sldMkLst>
        <pc:spChg chg="mod">
          <ac:chgData name="萩原 秀明" userId="d7792d1e3cc3d7af" providerId="LiveId" clId="{0C549CB8-652A-4352-95D6-3C86B7211683}" dt="2023-04-20T12:21:35.584" v="366" actId="20577"/>
          <ac:spMkLst>
            <pc:docMk/>
            <pc:sldMk cId="2838462945" sldId="1309"/>
            <ac:spMk id="2" creationId="{580B6050-589B-59A5-71E1-AF832CCA079B}"/>
          </ac:spMkLst>
        </pc:spChg>
        <pc:spChg chg="del">
          <ac:chgData name="萩原 秀明" userId="d7792d1e3cc3d7af" providerId="LiveId" clId="{0C549CB8-652A-4352-95D6-3C86B7211683}" dt="2023-04-20T12:21:39.318" v="367" actId="478"/>
          <ac:spMkLst>
            <pc:docMk/>
            <pc:sldMk cId="2838462945" sldId="1309"/>
            <ac:spMk id="3" creationId="{AA0086C8-E6FE-645D-17E6-0489B82C5C50}"/>
          </ac:spMkLst>
        </pc:spChg>
        <pc:spChg chg="del">
          <ac:chgData name="萩原 秀明" userId="d7792d1e3cc3d7af" providerId="LiveId" clId="{0C549CB8-652A-4352-95D6-3C86B7211683}" dt="2023-04-20T12:31:12.547" v="1779" actId="478"/>
          <ac:spMkLst>
            <pc:docMk/>
            <pc:sldMk cId="2838462945" sldId="1309"/>
            <ac:spMk id="4" creationId="{032EC71B-DD15-20FF-D12B-1DE77155E1D1}"/>
          </ac:spMkLst>
        </pc:spChg>
        <pc:spChg chg="add mod">
          <ac:chgData name="萩原 秀明" userId="d7792d1e3cc3d7af" providerId="LiveId" clId="{0C549CB8-652A-4352-95D6-3C86B7211683}" dt="2023-04-20T12:21:26.347" v="320" actId="20577"/>
          <ac:spMkLst>
            <pc:docMk/>
            <pc:sldMk cId="2838462945" sldId="1309"/>
            <ac:spMk id="5" creationId="{38E50545-424A-7C7D-4910-2194DFF741CC}"/>
          </ac:spMkLst>
        </pc:spChg>
        <pc:spChg chg="add mod">
          <ac:chgData name="萩原 秀明" userId="d7792d1e3cc3d7af" providerId="LiveId" clId="{0C549CB8-652A-4352-95D6-3C86B7211683}" dt="2023-04-20T12:22:13.717" v="444" actId="20577"/>
          <ac:spMkLst>
            <pc:docMk/>
            <pc:sldMk cId="2838462945" sldId="1309"/>
            <ac:spMk id="7" creationId="{BEBF5763-9A09-D1A8-2949-33FF64A85BB5}"/>
          </ac:spMkLst>
        </pc:spChg>
        <pc:spChg chg="add mod">
          <ac:chgData name="萩原 秀明" userId="d7792d1e3cc3d7af" providerId="LiveId" clId="{0C549CB8-652A-4352-95D6-3C86B7211683}" dt="2023-04-20T12:31:09.606" v="1778" actId="14100"/>
          <ac:spMkLst>
            <pc:docMk/>
            <pc:sldMk cId="2838462945" sldId="1309"/>
            <ac:spMk id="8" creationId="{1BFE1A76-8245-EDC8-2A3D-AD07B1580AA6}"/>
          </ac:spMkLst>
        </pc:spChg>
        <pc:spChg chg="add mod">
          <ac:chgData name="萩原 秀明" userId="d7792d1e3cc3d7af" providerId="LiveId" clId="{0C549CB8-652A-4352-95D6-3C86B7211683}" dt="2023-04-20T12:33:04.247" v="1794" actId="14100"/>
          <ac:spMkLst>
            <pc:docMk/>
            <pc:sldMk cId="2838462945" sldId="1309"/>
            <ac:spMk id="11" creationId="{760B5F8C-DBAD-8013-109B-A04F32FC2B94}"/>
          </ac:spMkLst>
        </pc:spChg>
        <pc:spChg chg="add mod">
          <ac:chgData name="萩原 秀明" userId="d7792d1e3cc3d7af" providerId="LiveId" clId="{0C549CB8-652A-4352-95D6-3C86B7211683}" dt="2023-04-20T12:33:46.495" v="1855" actId="20577"/>
          <ac:spMkLst>
            <pc:docMk/>
            <pc:sldMk cId="2838462945" sldId="1309"/>
            <ac:spMk id="12" creationId="{1936E572-11AE-0155-6CBE-18CD78CEACCB}"/>
          </ac:spMkLst>
        </pc:spChg>
        <pc:spChg chg="add mod">
          <ac:chgData name="萩原 秀明" userId="d7792d1e3cc3d7af" providerId="LiveId" clId="{0C549CB8-652A-4352-95D6-3C86B7211683}" dt="2023-04-20T12:35:35.123" v="2066" actId="20577"/>
          <ac:spMkLst>
            <pc:docMk/>
            <pc:sldMk cId="2838462945" sldId="1309"/>
            <ac:spMk id="14" creationId="{B4A58DAE-EFB5-498B-7A90-7C4302637BAC}"/>
          </ac:spMkLst>
        </pc:spChg>
        <pc:picChg chg="add mod">
          <ac:chgData name="萩原 秀明" userId="d7792d1e3cc3d7af" providerId="LiveId" clId="{0C549CB8-652A-4352-95D6-3C86B7211683}" dt="2023-04-20T12:21:22.551" v="310"/>
          <ac:picMkLst>
            <pc:docMk/>
            <pc:sldMk cId="2838462945" sldId="1309"/>
            <ac:picMk id="6" creationId="{089B8B0E-FF79-692C-0DA7-745701F18C11}"/>
          </ac:picMkLst>
        </pc:picChg>
        <pc:picChg chg="add mod ord">
          <ac:chgData name="萩原 秀明" userId="d7792d1e3cc3d7af" providerId="LiveId" clId="{0C549CB8-652A-4352-95D6-3C86B7211683}" dt="2023-04-20T12:33:09.789" v="1796" actId="1037"/>
          <ac:picMkLst>
            <pc:docMk/>
            <pc:sldMk cId="2838462945" sldId="1309"/>
            <ac:picMk id="10" creationId="{9F67D85F-06C3-AE2F-41FE-89C45C5114E2}"/>
          </ac:picMkLst>
        </pc:picChg>
        <pc:picChg chg="add mod">
          <ac:chgData name="萩原 秀明" userId="d7792d1e3cc3d7af" providerId="LiveId" clId="{0C549CB8-652A-4352-95D6-3C86B7211683}" dt="2023-04-20T12:34:32.416" v="1857" actId="1076"/>
          <ac:picMkLst>
            <pc:docMk/>
            <pc:sldMk cId="2838462945" sldId="1309"/>
            <ac:picMk id="13" creationId="{875173C7-BAD9-38B8-3FFA-911298C24D0C}"/>
          </ac:picMkLst>
        </pc:picChg>
      </pc:sldChg>
      <pc:sldChg chg="addSp delSp modSp new mod">
        <pc:chgData name="萩原 秀明" userId="d7792d1e3cc3d7af" providerId="LiveId" clId="{0C549CB8-652A-4352-95D6-3C86B7211683}" dt="2023-04-20T12:45:56.824" v="2414" actId="692"/>
        <pc:sldMkLst>
          <pc:docMk/>
          <pc:sldMk cId="2639924389" sldId="1310"/>
        </pc:sldMkLst>
        <pc:spChg chg="mod">
          <ac:chgData name="萩原 秀明" userId="d7792d1e3cc3d7af" providerId="LiveId" clId="{0C549CB8-652A-4352-95D6-3C86B7211683}" dt="2023-04-20T12:36:28.897" v="2169" actId="20577"/>
          <ac:spMkLst>
            <pc:docMk/>
            <pc:sldMk cId="2639924389" sldId="1310"/>
            <ac:spMk id="2" creationId="{D75206A6-E171-27F7-C328-29DFFFF2B1C7}"/>
          </ac:spMkLst>
        </pc:spChg>
        <pc:spChg chg="del">
          <ac:chgData name="萩原 秀明" userId="d7792d1e3cc3d7af" providerId="LiveId" clId="{0C549CB8-652A-4352-95D6-3C86B7211683}" dt="2023-04-20T12:36:00.807" v="2068" actId="478"/>
          <ac:spMkLst>
            <pc:docMk/>
            <pc:sldMk cId="2639924389" sldId="1310"/>
            <ac:spMk id="3" creationId="{8BC9B3D6-99BF-817D-0329-E092FD24442C}"/>
          </ac:spMkLst>
        </pc:spChg>
        <pc:spChg chg="del">
          <ac:chgData name="萩原 秀明" userId="d7792d1e3cc3d7af" providerId="LiveId" clId="{0C549CB8-652A-4352-95D6-3C86B7211683}" dt="2023-04-20T12:37:50.792" v="2170" actId="478"/>
          <ac:spMkLst>
            <pc:docMk/>
            <pc:sldMk cId="2639924389" sldId="1310"/>
            <ac:spMk id="4" creationId="{B5C660EA-3863-78E4-B050-166EEC211D32}"/>
          </ac:spMkLst>
        </pc:spChg>
        <pc:spChg chg="add mod">
          <ac:chgData name="萩原 秀明" userId="d7792d1e3cc3d7af" providerId="LiveId" clId="{0C549CB8-652A-4352-95D6-3C86B7211683}" dt="2023-04-20T12:36:20.456" v="2126" actId="20577"/>
          <ac:spMkLst>
            <pc:docMk/>
            <pc:sldMk cId="2639924389" sldId="1310"/>
            <ac:spMk id="5" creationId="{74DA1FEC-62F8-9DA3-563B-88F151DA2B0A}"/>
          </ac:spMkLst>
        </pc:spChg>
        <pc:spChg chg="add mod">
          <ac:chgData name="萩原 秀明" userId="d7792d1e3cc3d7af" providerId="LiveId" clId="{0C549CB8-652A-4352-95D6-3C86B7211683}" dt="2023-04-20T12:39:15.321" v="2385" actId="20577"/>
          <ac:spMkLst>
            <pc:docMk/>
            <pc:sldMk cId="2639924389" sldId="1310"/>
            <ac:spMk id="7" creationId="{B96E6D60-26C9-0219-3723-A28AAAB5AF7B}"/>
          </ac:spMkLst>
        </pc:spChg>
        <pc:spChg chg="add mod">
          <ac:chgData name="萩原 秀明" userId="d7792d1e3cc3d7af" providerId="LiveId" clId="{0C549CB8-652A-4352-95D6-3C86B7211683}" dt="2023-04-20T12:42:49.778" v="2395" actId="14100"/>
          <ac:spMkLst>
            <pc:docMk/>
            <pc:sldMk cId="2639924389" sldId="1310"/>
            <ac:spMk id="10" creationId="{04566C66-C20E-DA30-0A4E-9E6945763813}"/>
          </ac:spMkLst>
        </pc:spChg>
        <pc:picChg chg="add mod">
          <ac:chgData name="萩原 秀明" userId="d7792d1e3cc3d7af" providerId="LiveId" clId="{0C549CB8-652A-4352-95D6-3C86B7211683}" dt="2023-04-20T12:36:08.926" v="2069"/>
          <ac:picMkLst>
            <pc:docMk/>
            <pc:sldMk cId="2639924389" sldId="1310"/>
            <ac:picMk id="6" creationId="{EAC665A4-D397-93DB-645F-B63A1FCCFAD6}"/>
          </ac:picMkLst>
        </pc:picChg>
        <pc:picChg chg="add mod">
          <ac:chgData name="萩原 秀明" userId="d7792d1e3cc3d7af" providerId="LiveId" clId="{0C549CB8-652A-4352-95D6-3C86B7211683}" dt="2023-04-20T12:42:26.514" v="2389" actId="692"/>
          <ac:picMkLst>
            <pc:docMk/>
            <pc:sldMk cId="2639924389" sldId="1310"/>
            <ac:picMk id="9" creationId="{4A860A54-7300-0C70-578B-A9A7CA338B3E}"/>
          </ac:picMkLst>
        </pc:picChg>
        <pc:picChg chg="add mod">
          <ac:chgData name="萩原 秀明" userId="d7792d1e3cc3d7af" providerId="LiveId" clId="{0C549CB8-652A-4352-95D6-3C86B7211683}" dt="2023-04-20T12:45:37.611" v="2407" actId="692"/>
          <ac:picMkLst>
            <pc:docMk/>
            <pc:sldMk cId="2639924389" sldId="1310"/>
            <ac:picMk id="12" creationId="{1E1A2DAB-67D0-E6C0-C6F7-3876843209FF}"/>
          </ac:picMkLst>
        </pc:picChg>
        <pc:cxnChg chg="add mod">
          <ac:chgData name="萩原 秀明" userId="d7792d1e3cc3d7af" providerId="LiveId" clId="{0C549CB8-652A-4352-95D6-3C86B7211683}" dt="2023-04-20T12:45:56.824" v="2414" actId="692"/>
          <ac:cxnSpMkLst>
            <pc:docMk/>
            <pc:sldMk cId="2639924389" sldId="1310"/>
            <ac:cxnSpMk id="14" creationId="{2A718C1E-0EAF-68C0-9008-6FCEDBD3B00E}"/>
          </ac:cxnSpMkLst>
        </pc:cxnChg>
      </pc:sldChg>
      <pc:sldChg chg="addSp delSp modSp new mod">
        <pc:chgData name="萩原 秀明" userId="d7792d1e3cc3d7af" providerId="LiveId" clId="{0C549CB8-652A-4352-95D6-3C86B7211683}" dt="2023-04-20T12:50:02.652" v="2665" actId="1035"/>
        <pc:sldMkLst>
          <pc:docMk/>
          <pc:sldMk cId="3083239222" sldId="1311"/>
        </pc:sldMkLst>
        <pc:spChg chg="mod">
          <ac:chgData name="萩原 秀明" userId="d7792d1e3cc3d7af" providerId="LiveId" clId="{0C549CB8-652A-4352-95D6-3C86B7211683}" dt="2023-04-20T12:47:54.685" v="2417"/>
          <ac:spMkLst>
            <pc:docMk/>
            <pc:sldMk cId="3083239222" sldId="1311"/>
            <ac:spMk id="2" creationId="{880810DD-F425-3EC0-7ED9-8D30AA548B89}"/>
          </ac:spMkLst>
        </pc:spChg>
        <pc:spChg chg="del">
          <ac:chgData name="萩原 秀明" userId="d7792d1e3cc3d7af" providerId="LiveId" clId="{0C549CB8-652A-4352-95D6-3C86B7211683}" dt="2023-04-20T12:47:47.886" v="2416" actId="478"/>
          <ac:spMkLst>
            <pc:docMk/>
            <pc:sldMk cId="3083239222" sldId="1311"/>
            <ac:spMk id="3" creationId="{5FFEF148-A491-948E-D5CD-061658CF55CC}"/>
          </ac:spMkLst>
        </pc:spChg>
        <pc:spChg chg="del">
          <ac:chgData name="萩原 秀明" userId="d7792d1e3cc3d7af" providerId="LiveId" clId="{0C549CB8-652A-4352-95D6-3C86B7211683}" dt="2023-04-20T12:48:26.942" v="2419" actId="478"/>
          <ac:spMkLst>
            <pc:docMk/>
            <pc:sldMk cId="3083239222" sldId="1311"/>
            <ac:spMk id="4" creationId="{61BA3996-BDB5-F43E-6953-F725942551A6}"/>
          </ac:spMkLst>
        </pc:spChg>
        <pc:spChg chg="add mod">
          <ac:chgData name="萩原 秀明" userId="d7792d1e3cc3d7af" providerId="LiveId" clId="{0C549CB8-652A-4352-95D6-3C86B7211683}" dt="2023-04-20T12:49:17.617" v="2606" actId="20577"/>
          <ac:spMkLst>
            <pc:docMk/>
            <pc:sldMk cId="3083239222" sldId="1311"/>
            <ac:spMk id="7" creationId="{F3F3DA0D-6EDD-5D50-E1BE-DABB98D7046B}"/>
          </ac:spMkLst>
        </pc:spChg>
        <pc:picChg chg="add mod">
          <ac:chgData name="萩原 秀明" userId="d7792d1e3cc3d7af" providerId="LiveId" clId="{0C549CB8-652A-4352-95D6-3C86B7211683}" dt="2023-04-20T12:50:02.652" v="2665" actId="1035"/>
          <ac:picMkLst>
            <pc:docMk/>
            <pc:sldMk cId="3083239222" sldId="1311"/>
            <ac:picMk id="6" creationId="{6FE605DF-F0D3-0804-70F0-20442792B149}"/>
          </ac:picMkLst>
        </pc:picChg>
        <pc:cxnChg chg="add mod">
          <ac:chgData name="萩原 秀明" userId="d7792d1e3cc3d7af" providerId="LiveId" clId="{0C549CB8-652A-4352-95D6-3C86B7211683}" dt="2023-04-20T12:50:02.652" v="2665" actId="1035"/>
          <ac:cxnSpMkLst>
            <pc:docMk/>
            <pc:sldMk cId="3083239222" sldId="1311"/>
            <ac:cxnSpMk id="9" creationId="{D3248E5A-C62C-E801-4EC6-D8B394F02F84}"/>
          </ac:cxnSpMkLst>
        </pc:cxnChg>
      </pc:sldChg>
      <pc:sldChg chg="new del">
        <pc:chgData name="萩原 秀明" userId="d7792d1e3cc3d7af" providerId="LiveId" clId="{0C549CB8-652A-4352-95D6-3C86B7211683}" dt="2023-04-20T13:05:05.043" v="3932" actId="47"/>
        <pc:sldMkLst>
          <pc:docMk/>
          <pc:sldMk cId="1024925328" sldId="1312"/>
        </pc:sldMkLst>
      </pc:sldChg>
      <pc:sldChg chg="addSp delSp modSp new mod">
        <pc:chgData name="萩原 秀明" userId="d7792d1e3cc3d7af" providerId="LiveId" clId="{0C549CB8-652A-4352-95D6-3C86B7211683}" dt="2023-04-20T13:04:57.857" v="3931" actId="14100"/>
        <pc:sldMkLst>
          <pc:docMk/>
          <pc:sldMk cId="3496124610" sldId="1313"/>
        </pc:sldMkLst>
        <pc:spChg chg="mod">
          <ac:chgData name="萩原 秀明" userId="d7792d1e3cc3d7af" providerId="LiveId" clId="{0C549CB8-652A-4352-95D6-3C86B7211683}" dt="2023-04-20T12:52:34.110" v="2751" actId="20577"/>
          <ac:spMkLst>
            <pc:docMk/>
            <pc:sldMk cId="3496124610" sldId="1313"/>
            <ac:spMk id="2" creationId="{803ED02A-3445-6DBA-6652-4A9AE8FF334E}"/>
          </ac:spMkLst>
        </pc:spChg>
        <pc:spChg chg="del">
          <ac:chgData name="萩原 秀明" userId="d7792d1e3cc3d7af" providerId="LiveId" clId="{0C549CB8-652A-4352-95D6-3C86B7211683}" dt="2023-04-20T12:52:06.957" v="2689" actId="478"/>
          <ac:spMkLst>
            <pc:docMk/>
            <pc:sldMk cId="3496124610" sldId="1313"/>
            <ac:spMk id="3" creationId="{D23702A4-04BB-AE8B-F22B-99BE69171618}"/>
          </ac:spMkLst>
        </pc:spChg>
        <pc:spChg chg="del">
          <ac:chgData name="萩原 秀明" userId="d7792d1e3cc3d7af" providerId="LiveId" clId="{0C549CB8-652A-4352-95D6-3C86B7211683}" dt="2023-04-20T12:59:19.468" v="3328" actId="478"/>
          <ac:spMkLst>
            <pc:docMk/>
            <pc:sldMk cId="3496124610" sldId="1313"/>
            <ac:spMk id="4" creationId="{D5D08D63-0A9A-CCA6-37BB-93F3CECE345C}"/>
          </ac:spMkLst>
        </pc:spChg>
        <pc:spChg chg="add mod">
          <ac:chgData name="萩原 秀明" userId="d7792d1e3cc3d7af" providerId="LiveId" clId="{0C549CB8-652A-4352-95D6-3C86B7211683}" dt="2023-04-20T12:52:03.688" v="2688" actId="20577"/>
          <ac:spMkLst>
            <pc:docMk/>
            <pc:sldMk cId="3496124610" sldId="1313"/>
            <ac:spMk id="5" creationId="{94BFFCFB-64F9-7F95-949C-3C1AC16154B5}"/>
          </ac:spMkLst>
        </pc:spChg>
        <pc:spChg chg="add mod">
          <ac:chgData name="萩原 秀明" userId="d7792d1e3cc3d7af" providerId="LiveId" clId="{0C549CB8-652A-4352-95D6-3C86B7211683}" dt="2023-04-20T12:57:00.313" v="3316" actId="14100"/>
          <ac:spMkLst>
            <pc:docMk/>
            <pc:sldMk cId="3496124610" sldId="1313"/>
            <ac:spMk id="7" creationId="{8C95F6E2-8D1B-55FE-E70E-6ACE9A5443AE}"/>
          </ac:spMkLst>
        </pc:spChg>
        <pc:spChg chg="add mod">
          <ac:chgData name="萩原 秀明" userId="d7792d1e3cc3d7af" providerId="LiveId" clId="{0C549CB8-652A-4352-95D6-3C86B7211683}" dt="2023-04-20T13:04:57.857" v="3931" actId="14100"/>
          <ac:spMkLst>
            <pc:docMk/>
            <pc:sldMk cId="3496124610" sldId="1313"/>
            <ac:spMk id="14" creationId="{2D56D309-78BE-80BC-8256-95A980B17283}"/>
          </ac:spMkLst>
        </pc:spChg>
        <pc:picChg chg="add mod">
          <ac:chgData name="萩原 秀明" userId="d7792d1e3cc3d7af" providerId="LiveId" clId="{0C549CB8-652A-4352-95D6-3C86B7211683}" dt="2023-04-20T12:51:53.612" v="2668"/>
          <ac:picMkLst>
            <pc:docMk/>
            <pc:sldMk cId="3496124610" sldId="1313"/>
            <ac:picMk id="6" creationId="{EC37500A-FDD2-7FCB-A144-06AE70299B86}"/>
          </ac:picMkLst>
        </pc:picChg>
        <pc:picChg chg="add mod">
          <ac:chgData name="萩原 秀明" userId="d7792d1e3cc3d7af" providerId="LiveId" clId="{0C549CB8-652A-4352-95D6-3C86B7211683}" dt="2023-04-20T12:57:52.073" v="3320" actId="692"/>
          <ac:picMkLst>
            <pc:docMk/>
            <pc:sldMk cId="3496124610" sldId="1313"/>
            <ac:picMk id="9" creationId="{76428CF2-F65E-0966-9E49-4A64F58FBC2D}"/>
          </ac:picMkLst>
        </pc:picChg>
        <pc:picChg chg="add mod">
          <ac:chgData name="萩原 秀明" userId="d7792d1e3cc3d7af" providerId="LiveId" clId="{0C549CB8-652A-4352-95D6-3C86B7211683}" dt="2023-04-20T12:59:45.768" v="3330" actId="1076"/>
          <ac:picMkLst>
            <pc:docMk/>
            <pc:sldMk cId="3496124610" sldId="1313"/>
            <ac:picMk id="15" creationId="{C3DCE6BD-B261-C120-DF1E-D4575494A78F}"/>
          </ac:picMkLst>
        </pc:picChg>
        <pc:cxnChg chg="add mod">
          <ac:chgData name="萩原 秀明" userId="d7792d1e3cc3d7af" providerId="LiveId" clId="{0C549CB8-652A-4352-95D6-3C86B7211683}" dt="2023-04-20T12:58:14.955" v="3323" actId="14100"/>
          <ac:cxnSpMkLst>
            <pc:docMk/>
            <pc:sldMk cId="3496124610" sldId="1313"/>
            <ac:cxnSpMk id="10" creationId="{8734E23F-5387-C29C-791C-C3DC4A778167}"/>
          </ac:cxnSpMkLst>
        </pc:cxnChg>
        <pc:cxnChg chg="add mod">
          <ac:chgData name="萩原 秀明" userId="d7792d1e3cc3d7af" providerId="LiveId" clId="{0C549CB8-652A-4352-95D6-3C86B7211683}" dt="2023-04-20T12:58:26.315" v="3327" actId="1035"/>
          <ac:cxnSpMkLst>
            <pc:docMk/>
            <pc:sldMk cId="3496124610" sldId="1313"/>
            <ac:cxnSpMk id="12" creationId="{52158409-7D06-B94A-9E01-DEF085581D42}"/>
          </ac:cxnSpMkLst>
        </pc:cxnChg>
      </pc:sldChg>
    </pc:docChg>
  </pc:docChgLst>
  <pc:docChgLst>
    <pc:chgData name="萩原 秀明" userId="d7792d1e3cc3d7af" providerId="LiveId" clId="{0CC24EF8-22F5-418D-BBC6-74FA99F23C35}"/>
    <pc:docChg chg="custSel addSld delSld modSld">
      <pc:chgData name="萩原 秀明" userId="d7792d1e3cc3d7af" providerId="LiveId" clId="{0CC24EF8-22F5-418D-BBC6-74FA99F23C35}" dt="2023-04-20T16:39:14.996" v="3037" actId="1035"/>
      <pc:docMkLst>
        <pc:docMk/>
      </pc:docMkLst>
      <pc:sldChg chg="modSp mod">
        <pc:chgData name="萩原 秀明" userId="d7792d1e3cc3d7af" providerId="LiveId" clId="{0CC24EF8-22F5-418D-BBC6-74FA99F23C35}" dt="2023-04-20T15:36:36.987" v="46" actId="20577"/>
        <pc:sldMkLst>
          <pc:docMk/>
          <pc:sldMk cId="0" sldId="256"/>
        </pc:sldMkLst>
        <pc:spChg chg="mod">
          <ac:chgData name="萩原 秀明" userId="d7792d1e3cc3d7af" providerId="LiveId" clId="{0CC24EF8-22F5-418D-BBC6-74FA99F23C35}" dt="2023-04-20T15:36:36.987" v="46" actId="20577"/>
          <ac:spMkLst>
            <pc:docMk/>
            <pc:sldMk cId="0" sldId="256"/>
            <ac:spMk id="5" creationId="{00000000-0000-0000-0000-000000000000}"/>
          </ac:spMkLst>
        </pc:spChg>
      </pc:sldChg>
      <pc:sldChg chg="del">
        <pc:chgData name="萩原 秀明" userId="d7792d1e3cc3d7af" providerId="LiveId" clId="{0CC24EF8-22F5-418D-BBC6-74FA99F23C35}" dt="2023-04-20T16:31:01.406" v="2397" actId="47"/>
        <pc:sldMkLst>
          <pc:docMk/>
          <pc:sldMk cId="1382709094" sldId="1283"/>
        </pc:sldMkLst>
      </pc:sldChg>
      <pc:sldChg chg="del">
        <pc:chgData name="萩原 秀明" userId="d7792d1e3cc3d7af" providerId="LiveId" clId="{0CC24EF8-22F5-418D-BBC6-74FA99F23C35}" dt="2023-04-20T16:31:01.406" v="2397" actId="47"/>
        <pc:sldMkLst>
          <pc:docMk/>
          <pc:sldMk cId="2838462945" sldId="1309"/>
        </pc:sldMkLst>
      </pc:sldChg>
      <pc:sldChg chg="del">
        <pc:chgData name="萩原 秀明" userId="d7792d1e3cc3d7af" providerId="LiveId" clId="{0CC24EF8-22F5-418D-BBC6-74FA99F23C35}" dt="2023-04-20T16:31:01.406" v="2397" actId="47"/>
        <pc:sldMkLst>
          <pc:docMk/>
          <pc:sldMk cId="2639924389" sldId="1310"/>
        </pc:sldMkLst>
      </pc:sldChg>
      <pc:sldChg chg="del">
        <pc:chgData name="萩原 秀明" userId="d7792d1e3cc3d7af" providerId="LiveId" clId="{0CC24EF8-22F5-418D-BBC6-74FA99F23C35}" dt="2023-04-20T16:31:01.406" v="2397" actId="47"/>
        <pc:sldMkLst>
          <pc:docMk/>
          <pc:sldMk cId="3083239222" sldId="1311"/>
        </pc:sldMkLst>
      </pc:sldChg>
      <pc:sldChg chg="del">
        <pc:chgData name="萩原 秀明" userId="d7792d1e3cc3d7af" providerId="LiveId" clId="{0CC24EF8-22F5-418D-BBC6-74FA99F23C35}" dt="2023-04-20T16:31:01.406" v="2397" actId="47"/>
        <pc:sldMkLst>
          <pc:docMk/>
          <pc:sldMk cId="3496124610" sldId="1313"/>
        </pc:sldMkLst>
      </pc:sldChg>
      <pc:sldChg chg="addSp delSp modSp new mod modClrScheme chgLayout">
        <pc:chgData name="萩原 秀明" userId="d7792d1e3cc3d7af" providerId="LiveId" clId="{0CC24EF8-22F5-418D-BBC6-74FA99F23C35}" dt="2023-04-20T16:38:20.420" v="3019" actId="20577"/>
        <pc:sldMkLst>
          <pc:docMk/>
          <pc:sldMk cId="3247715340" sldId="1314"/>
        </pc:sldMkLst>
        <pc:spChg chg="del mod ord">
          <ac:chgData name="萩原 秀明" userId="d7792d1e3cc3d7af" providerId="LiveId" clId="{0CC24EF8-22F5-418D-BBC6-74FA99F23C35}" dt="2023-04-20T15:37:06.619" v="47" actId="700"/>
          <ac:spMkLst>
            <pc:docMk/>
            <pc:sldMk cId="3247715340" sldId="1314"/>
            <ac:spMk id="2" creationId="{7B798DFB-B8B4-CAF4-CC64-C07C25FFCFAC}"/>
          </ac:spMkLst>
        </pc:spChg>
        <pc:spChg chg="del mod ord">
          <ac:chgData name="萩原 秀明" userId="d7792d1e3cc3d7af" providerId="LiveId" clId="{0CC24EF8-22F5-418D-BBC6-74FA99F23C35}" dt="2023-04-20T15:37:06.619" v="47" actId="700"/>
          <ac:spMkLst>
            <pc:docMk/>
            <pc:sldMk cId="3247715340" sldId="1314"/>
            <ac:spMk id="3" creationId="{A050BF71-51F1-792A-DC9B-86D2CD39ABE2}"/>
          </ac:spMkLst>
        </pc:spChg>
        <pc:spChg chg="del mod ord">
          <ac:chgData name="萩原 秀明" userId="d7792d1e3cc3d7af" providerId="LiveId" clId="{0CC24EF8-22F5-418D-BBC6-74FA99F23C35}" dt="2023-04-20T16:31:29.080" v="2404" actId="478"/>
          <ac:spMkLst>
            <pc:docMk/>
            <pc:sldMk cId="3247715340" sldId="1314"/>
            <ac:spMk id="4" creationId="{141372C7-5EB4-F602-91D0-C297AAF559EC}"/>
          </ac:spMkLst>
        </pc:spChg>
        <pc:spChg chg="add mod ord">
          <ac:chgData name="萩原 秀明" userId="d7792d1e3cc3d7af" providerId="LiveId" clId="{0CC24EF8-22F5-418D-BBC6-74FA99F23C35}" dt="2023-04-20T16:30:06.775" v="2393" actId="20577"/>
          <ac:spMkLst>
            <pc:docMk/>
            <pc:sldMk cId="3247715340" sldId="1314"/>
            <ac:spMk id="5" creationId="{777ABF19-95CE-0890-411A-0722F26B6986}"/>
          </ac:spMkLst>
        </pc:spChg>
        <pc:spChg chg="add del mod ord">
          <ac:chgData name="萩原 秀明" userId="d7792d1e3cc3d7af" providerId="LiveId" clId="{0CC24EF8-22F5-418D-BBC6-74FA99F23C35}" dt="2023-04-20T15:37:09.152" v="48" actId="478"/>
          <ac:spMkLst>
            <pc:docMk/>
            <pc:sldMk cId="3247715340" sldId="1314"/>
            <ac:spMk id="6" creationId="{AEE15649-4FDB-AD42-D9CF-84A687636B23}"/>
          </ac:spMkLst>
        </pc:spChg>
        <pc:spChg chg="add mod">
          <ac:chgData name="萩原 秀明" userId="d7792d1e3cc3d7af" providerId="LiveId" clId="{0CC24EF8-22F5-418D-BBC6-74FA99F23C35}" dt="2023-04-20T16:31:27.023" v="2403" actId="14100"/>
          <ac:spMkLst>
            <pc:docMk/>
            <pc:sldMk cId="3247715340" sldId="1314"/>
            <ac:spMk id="13" creationId="{758A04C6-41EB-19A7-62FF-EFEB26E224DF}"/>
          </ac:spMkLst>
        </pc:spChg>
        <pc:spChg chg="add mod">
          <ac:chgData name="萩原 秀明" userId="d7792d1e3cc3d7af" providerId="LiveId" clId="{0CC24EF8-22F5-418D-BBC6-74FA99F23C35}" dt="2023-04-20T16:37:31.029" v="2909" actId="14100"/>
          <ac:spMkLst>
            <pc:docMk/>
            <pc:sldMk cId="3247715340" sldId="1314"/>
            <ac:spMk id="16" creationId="{C5321E05-07F8-F296-87AA-9CA517E6CB10}"/>
          </ac:spMkLst>
        </pc:spChg>
        <pc:spChg chg="add mod">
          <ac:chgData name="萩原 秀明" userId="d7792d1e3cc3d7af" providerId="LiveId" clId="{0CC24EF8-22F5-418D-BBC6-74FA99F23C35}" dt="2023-04-20T16:38:20.420" v="3019" actId="20577"/>
          <ac:spMkLst>
            <pc:docMk/>
            <pc:sldMk cId="3247715340" sldId="1314"/>
            <ac:spMk id="19" creationId="{42D9ABDB-47C1-95CA-7032-C8FBCC18579C}"/>
          </ac:spMkLst>
        </pc:spChg>
        <pc:picChg chg="add del mod">
          <ac:chgData name="萩原 秀明" userId="d7792d1e3cc3d7af" providerId="LiveId" clId="{0CC24EF8-22F5-418D-BBC6-74FA99F23C35}" dt="2023-04-20T16:30:01.707" v="2379" actId="478"/>
          <ac:picMkLst>
            <pc:docMk/>
            <pc:sldMk cId="3247715340" sldId="1314"/>
            <ac:picMk id="8" creationId="{AF815D08-3579-F5DA-7882-5E6297707C2A}"/>
          </ac:picMkLst>
        </pc:picChg>
        <pc:picChg chg="add mod">
          <ac:chgData name="萩原 秀明" userId="d7792d1e3cc3d7af" providerId="LiveId" clId="{0CC24EF8-22F5-418D-BBC6-74FA99F23C35}" dt="2023-04-20T16:31:09.937" v="2399" actId="692"/>
          <ac:picMkLst>
            <pc:docMk/>
            <pc:sldMk cId="3247715340" sldId="1314"/>
            <ac:picMk id="12" creationId="{C3D9F552-7F01-FE57-15F1-338DE58AF84B}"/>
          </ac:picMkLst>
        </pc:picChg>
        <pc:picChg chg="add mod">
          <ac:chgData name="萩原 秀明" userId="d7792d1e3cc3d7af" providerId="LiveId" clId="{0CC24EF8-22F5-418D-BBC6-74FA99F23C35}" dt="2023-04-20T16:34:26.506" v="2786" actId="1076"/>
          <ac:picMkLst>
            <pc:docMk/>
            <pc:sldMk cId="3247715340" sldId="1314"/>
            <ac:picMk id="18" creationId="{3B8CE273-2172-71A3-2625-481EE00BE0E2}"/>
          </ac:picMkLst>
        </pc:picChg>
        <pc:cxnChg chg="add del mod">
          <ac:chgData name="萩原 秀明" userId="d7792d1e3cc3d7af" providerId="LiveId" clId="{0CC24EF8-22F5-418D-BBC6-74FA99F23C35}" dt="2023-04-20T16:30:03.897" v="2380" actId="478"/>
          <ac:cxnSpMkLst>
            <pc:docMk/>
            <pc:sldMk cId="3247715340" sldId="1314"/>
            <ac:cxnSpMk id="9" creationId="{187B7A73-C3D1-8B74-11CF-C4688D15F42D}"/>
          </ac:cxnSpMkLst>
        </pc:cxnChg>
        <pc:cxnChg chg="add mod">
          <ac:chgData name="萩原 秀明" userId="d7792d1e3cc3d7af" providerId="LiveId" clId="{0CC24EF8-22F5-418D-BBC6-74FA99F23C35}" dt="2023-04-20T16:31:42.555" v="2407" actId="14100"/>
          <ac:cxnSpMkLst>
            <pc:docMk/>
            <pc:sldMk cId="3247715340" sldId="1314"/>
            <ac:cxnSpMk id="14" creationId="{92BCE950-B94E-71E6-BEEB-90900482D8DB}"/>
          </ac:cxnSpMkLst>
        </pc:cxnChg>
      </pc:sldChg>
      <pc:sldChg chg="addSp delSp modSp new mod modClrScheme chgLayout">
        <pc:chgData name="萩原 秀明" userId="d7792d1e3cc3d7af" providerId="LiveId" clId="{0CC24EF8-22F5-418D-BBC6-74FA99F23C35}" dt="2023-04-20T16:04:27.296" v="355" actId="20577"/>
        <pc:sldMkLst>
          <pc:docMk/>
          <pc:sldMk cId="4077785221" sldId="1315"/>
        </pc:sldMkLst>
        <pc:spChg chg="del mod ord">
          <ac:chgData name="萩原 秀明" userId="d7792d1e3cc3d7af" providerId="LiveId" clId="{0CC24EF8-22F5-418D-BBC6-74FA99F23C35}" dt="2023-04-20T15:59:29.204" v="56" actId="700"/>
          <ac:spMkLst>
            <pc:docMk/>
            <pc:sldMk cId="4077785221" sldId="1315"/>
            <ac:spMk id="2" creationId="{C481FA80-E641-4BDC-BDCB-A6B5A7075F23}"/>
          </ac:spMkLst>
        </pc:spChg>
        <pc:spChg chg="del mod ord">
          <ac:chgData name="萩原 秀明" userId="d7792d1e3cc3d7af" providerId="LiveId" clId="{0CC24EF8-22F5-418D-BBC6-74FA99F23C35}" dt="2023-04-20T15:59:29.204" v="56" actId="700"/>
          <ac:spMkLst>
            <pc:docMk/>
            <pc:sldMk cId="4077785221" sldId="1315"/>
            <ac:spMk id="3" creationId="{6DC28311-4CD8-158C-5C05-96F75ABAB174}"/>
          </ac:spMkLst>
        </pc:spChg>
        <pc:spChg chg="del mod ord">
          <ac:chgData name="萩原 秀明" userId="d7792d1e3cc3d7af" providerId="LiveId" clId="{0CC24EF8-22F5-418D-BBC6-74FA99F23C35}" dt="2023-04-20T16:03:38.098" v="294" actId="478"/>
          <ac:spMkLst>
            <pc:docMk/>
            <pc:sldMk cId="4077785221" sldId="1315"/>
            <ac:spMk id="4" creationId="{5DE06671-77E1-34E8-E550-CCF1486D58B8}"/>
          </ac:spMkLst>
        </pc:spChg>
        <pc:spChg chg="add mod ord">
          <ac:chgData name="萩原 秀明" userId="d7792d1e3cc3d7af" providerId="LiveId" clId="{0CC24EF8-22F5-418D-BBC6-74FA99F23C35}" dt="2023-04-20T16:01:35.877" v="286" actId="20577"/>
          <ac:spMkLst>
            <pc:docMk/>
            <pc:sldMk cId="4077785221" sldId="1315"/>
            <ac:spMk id="5" creationId="{7440FA84-2E91-7C30-891E-9AD16370ECCF}"/>
          </ac:spMkLst>
        </pc:spChg>
        <pc:spChg chg="add del mod ord">
          <ac:chgData name="萩原 秀明" userId="d7792d1e3cc3d7af" providerId="LiveId" clId="{0CC24EF8-22F5-418D-BBC6-74FA99F23C35}" dt="2023-04-20T15:59:31.114" v="57" actId="478"/>
          <ac:spMkLst>
            <pc:docMk/>
            <pc:sldMk cId="4077785221" sldId="1315"/>
            <ac:spMk id="6" creationId="{06E87FB4-3BFD-D0B0-810C-0072C8C3FE10}"/>
          </ac:spMkLst>
        </pc:spChg>
        <pc:spChg chg="add mod">
          <ac:chgData name="萩原 秀明" userId="d7792d1e3cc3d7af" providerId="LiveId" clId="{0CC24EF8-22F5-418D-BBC6-74FA99F23C35}" dt="2023-04-20T15:59:43.102" v="67" actId="20577"/>
          <ac:spMkLst>
            <pc:docMk/>
            <pc:sldMk cId="4077785221" sldId="1315"/>
            <ac:spMk id="7" creationId="{3A08949E-396B-5412-53F2-C5CC92FB07C1}"/>
          </ac:spMkLst>
        </pc:spChg>
        <pc:spChg chg="add mod">
          <ac:chgData name="萩原 秀明" userId="d7792d1e3cc3d7af" providerId="LiveId" clId="{0CC24EF8-22F5-418D-BBC6-74FA99F23C35}" dt="2023-04-20T16:01:32.330" v="278" actId="20577"/>
          <ac:spMkLst>
            <pc:docMk/>
            <pc:sldMk cId="4077785221" sldId="1315"/>
            <ac:spMk id="9" creationId="{39F4D3FB-B286-E9CC-18A8-020C75A55297}"/>
          </ac:spMkLst>
        </pc:spChg>
        <pc:spChg chg="add mod">
          <ac:chgData name="萩原 秀明" userId="d7792d1e3cc3d7af" providerId="LiveId" clId="{0CC24EF8-22F5-418D-BBC6-74FA99F23C35}" dt="2023-04-20T16:03:29.510" v="293" actId="14100"/>
          <ac:spMkLst>
            <pc:docMk/>
            <pc:sldMk cId="4077785221" sldId="1315"/>
            <ac:spMk id="12" creationId="{00705EB2-8BFA-BE12-2776-379B7AC078A5}"/>
          </ac:spMkLst>
        </pc:spChg>
        <pc:spChg chg="add mod">
          <ac:chgData name="萩原 秀明" userId="d7792d1e3cc3d7af" providerId="LiveId" clId="{0CC24EF8-22F5-418D-BBC6-74FA99F23C35}" dt="2023-04-20T16:04:27.296" v="355" actId="20577"/>
          <ac:spMkLst>
            <pc:docMk/>
            <pc:sldMk cId="4077785221" sldId="1315"/>
            <ac:spMk id="13" creationId="{C7569172-1FA1-B86D-7BFA-40C82A5BA247}"/>
          </ac:spMkLst>
        </pc:spChg>
        <pc:picChg chg="add mod">
          <ac:chgData name="萩原 秀明" userId="d7792d1e3cc3d7af" providerId="LiveId" clId="{0CC24EF8-22F5-418D-BBC6-74FA99F23C35}" dt="2023-04-20T15:59:39.323" v="58"/>
          <ac:picMkLst>
            <pc:docMk/>
            <pc:sldMk cId="4077785221" sldId="1315"/>
            <ac:picMk id="8" creationId="{D9589B56-426B-EF4A-5266-0D81CEB9DFE3}"/>
          </ac:picMkLst>
        </pc:picChg>
        <pc:picChg chg="add mod">
          <ac:chgData name="萩原 秀明" userId="d7792d1e3cc3d7af" providerId="LiveId" clId="{0CC24EF8-22F5-418D-BBC6-74FA99F23C35}" dt="2023-04-20T16:03:12.250" v="289" actId="692"/>
          <ac:picMkLst>
            <pc:docMk/>
            <pc:sldMk cId="4077785221" sldId="1315"/>
            <ac:picMk id="11" creationId="{2BBDA5EA-3CA4-60A7-A22D-AF519E2F3714}"/>
          </ac:picMkLst>
        </pc:picChg>
      </pc:sldChg>
      <pc:sldChg chg="addSp delSp modSp new mod">
        <pc:chgData name="萩原 秀明" userId="d7792d1e3cc3d7af" providerId="LiveId" clId="{0CC24EF8-22F5-418D-BBC6-74FA99F23C35}" dt="2023-04-20T16:10:15.402" v="781" actId="478"/>
        <pc:sldMkLst>
          <pc:docMk/>
          <pc:sldMk cId="253518854" sldId="1316"/>
        </pc:sldMkLst>
        <pc:spChg chg="mod">
          <ac:chgData name="萩原 秀明" userId="d7792d1e3cc3d7af" providerId="LiveId" clId="{0CC24EF8-22F5-418D-BBC6-74FA99F23C35}" dt="2023-04-20T16:04:53.559" v="376" actId="20577"/>
          <ac:spMkLst>
            <pc:docMk/>
            <pc:sldMk cId="253518854" sldId="1316"/>
            <ac:spMk id="2" creationId="{C8E2C2F3-8983-BAE0-3206-811F422E6A8E}"/>
          </ac:spMkLst>
        </pc:spChg>
        <pc:spChg chg="del">
          <ac:chgData name="萩原 秀明" userId="d7792d1e3cc3d7af" providerId="LiveId" clId="{0CC24EF8-22F5-418D-BBC6-74FA99F23C35}" dt="2023-04-20T16:04:42.300" v="357" actId="478"/>
          <ac:spMkLst>
            <pc:docMk/>
            <pc:sldMk cId="253518854" sldId="1316"/>
            <ac:spMk id="3" creationId="{533A0A20-7845-C763-A80C-D59334BAA77C}"/>
          </ac:spMkLst>
        </pc:spChg>
        <pc:spChg chg="del">
          <ac:chgData name="萩原 秀明" userId="d7792d1e3cc3d7af" providerId="LiveId" clId="{0CC24EF8-22F5-418D-BBC6-74FA99F23C35}" dt="2023-04-20T16:10:15.402" v="781" actId="478"/>
          <ac:spMkLst>
            <pc:docMk/>
            <pc:sldMk cId="253518854" sldId="1316"/>
            <ac:spMk id="4" creationId="{472078D5-AFAC-8639-EF19-09EB2DD62DD1}"/>
          </ac:spMkLst>
        </pc:spChg>
        <pc:spChg chg="add mod">
          <ac:chgData name="萩原 秀明" userId="d7792d1e3cc3d7af" providerId="LiveId" clId="{0CC24EF8-22F5-418D-BBC6-74FA99F23C35}" dt="2023-04-20T16:04:50.923" v="367" actId="20577"/>
          <ac:spMkLst>
            <pc:docMk/>
            <pc:sldMk cId="253518854" sldId="1316"/>
            <ac:spMk id="5" creationId="{385129FE-E1CB-BECD-9EA5-D1C953D3C027}"/>
          </ac:spMkLst>
        </pc:spChg>
        <pc:spChg chg="add mod">
          <ac:chgData name="萩原 秀明" userId="d7792d1e3cc3d7af" providerId="LiveId" clId="{0CC24EF8-22F5-418D-BBC6-74FA99F23C35}" dt="2023-04-20T16:07:04.734" v="637" actId="20577"/>
          <ac:spMkLst>
            <pc:docMk/>
            <pc:sldMk cId="253518854" sldId="1316"/>
            <ac:spMk id="7" creationId="{3C4DDC63-96E0-D1EA-124A-43A1864B5647}"/>
          </ac:spMkLst>
        </pc:spChg>
        <pc:spChg chg="add mod">
          <ac:chgData name="萩原 秀明" userId="d7792d1e3cc3d7af" providerId="LiveId" clId="{0CC24EF8-22F5-418D-BBC6-74FA99F23C35}" dt="2023-04-20T16:09:49.174" v="727" actId="20577"/>
          <ac:spMkLst>
            <pc:docMk/>
            <pc:sldMk cId="253518854" sldId="1316"/>
            <ac:spMk id="13" creationId="{7CF8AA52-D84E-1469-53AD-4AAF5A89F22E}"/>
          </ac:spMkLst>
        </pc:spChg>
        <pc:spChg chg="add mod">
          <ac:chgData name="萩原 秀明" userId="d7792d1e3cc3d7af" providerId="LiveId" clId="{0CC24EF8-22F5-418D-BBC6-74FA99F23C35}" dt="2023-04-20T16:10:10.019" v="780" actId="20577"/>
          <ac:spMkLst>
            <pc:docMk/>
            <pc:sldMk cId="253518854" sldId="1316"/>
            <ac:spMk id="16" creationId="{D4D0211C-2582-C726-FA1D-E7E4FEAEFE93}"/>
          </ac:spMkLst>
        </pc:spChg>
        <pc:picChg chg="add mod">
          <ac:chgData name="萩原 秀明" userId="d7792d1e3cc3d7af" providerId="LiveId" clId="{0CC24EF8-22F5-418D-BBC6-74FA99F23C35}" dt="2023-04-20T16:04:48.300" v="358"/>
          <ac:picMkLst>
            <pc:docMk/>
            <pc:sldMk cId="253518854" sldId="1316"/>
            <ac:picMk id="6" creationId="{6C7079FA-82FD-0922-EF9B-980355A39AC9}"/>
          </ac:picMkLst>
        </pc:picChg>
        <pc:picChg chg="add mod">
          <ac:chgData name="萩原 秀明" userId="d7792d1e3cc3d7af" providerId="LiveId" clId="{0CC24EF8-22F5-418D-BBC6-74FA99F23C35}" dt="2023-04-20T16:08:05.095" v="659" actId="692"/>
          <ac:picMkLst>
            <pc:docMk/>
            <pc:sldMk cId="253518854" sldId="1316"/>
            <ac:picMk id="9" creationId="{3B6281EC-BEED-FA11-C7C3-333149766EB5}"/>
          </ac:picMkLst>
        </pc:picChg>
        <pc:cxnChg chg="add mod">
          <ac:chgData name="萩原 秀明" userId="d7792d1e3cc3d7af" providerId="LiveId" clId="{0CC24EF8-22F5-418D-BBC6-74FA99F23C35}" dt="2023-04-20T16:08:18.775" v="661" actId="1076"/>
          <ac:cxnSpMkLst>
            <pc:docMk/>
            <pc:sldMk cId="253518854" sldId="1316"/>
            <ac:cxnSpMk id="10" creationId="{1A28EA40-680E-4C72-3BEF-32A2BBF6CA83}"/>
          </ac:cxnSpMkLst>
        </pc:cxnChg>
        <pc:cxnChg chg="add mod">
          <ac:chgData name="萩原 秀明" userId="d7792d1e3cc3d7af" providerId="LiveId" clId="{0CC24EF8-22F5-418D-BBC6-74FA99F23C35}" dt="2023-04-20T16:09:01.607" v="670" actId="14100"/>
          <ac:cxnSpMkLst>
            <pc:docMk/>
            <pc:sldMk cId="253518854" sldId="1316"/>
            <ac:cxnSpMk id="11" creationId="{579642BF-AB88-3706-B68A-312FBA0552AA}"/>
          </ac:cxnSpMkLst>
        </pc:cxnChg>
        <pc:cxnChg chg="add mod">
          <ac:chgData name="萩原 秀明" userId="d7792d1e3cc3d7af" providerId="LiveId" clId="{0CC24EF8-22F5-418D-BBC6-74FA99F23C35}" dt="2023-04-20T16:09:17.915" v="675" actId="14100"/>
          <ac:cxnSpMkLst>
            <pc:docMk/>
            <pc:sldMk cId="253518854" sldId="1316"/>
            <ac:cxnSpMk id="14" creationId="{66D66114-EA51-2824-6D0C-E1841BC7BA4F}"/>
          </ac:cxnSpMkLst>
        </pc:cxnChg>
      </pc:sldChg>
      <pc:sldChg chg="addSp delSp modSp new mod">
        <pc:chgData name="萩原 秀明" userId="d7792d1e3cc3d7af" providerId="LiveId" clId="{0CC24EF8-22F5-418D-BBC6-74FA99F23C35}" dt="2023-04-20T16:22:03.280" v="2306" actId="20577"/>
        <pc:sldMkLst>
          <pc:docMk/>
          <pc:sldMk cId="3678319809" sldId="1317"/>
        </pc:sldMkLst>
        <pc:spChg chg="mod">
          <ac:chgData name="萩原 秀明" userId="d7792d1e3cc3d7af" providerId="LiveId" clId="{0CC24EF8-22F5-418D-BBC6-74FA99F23C35}" dt="2023-04-20T16:10:43.841" v="809" actId="20577"/>
          <ac:spMkLst>
            <pc:docMk/>
            <pc:sldMk cId="3678319809" sldId="1317"/>
            <ac:spMk id="2" creationId="{4DE3FB51-CBBA-E032-2A3C-F97A828D5931}"/>
          </ac:spMkLst>
        </pc:spChg>
        <pc:spChg chg="del">
          <ac:chgData name="萩原 秀明" userId="d7792d1e3cc3d7af" providerId="LiveId" clId="{0CC24EF8-22F5-418D-BBC6-74FA99F23C35}" dt="2023-04-20T16:10:46.333" v="810" actId="478"/>
          <ac:spMkLst>
            <pc:docMk/>
            <pc:sldMk cId="3678319809" sldId="1317"/>
            <ac:spMk id="3" creationId="{4F88F53A-48D5-34DB-33A6-BCA05D06B536}"/>
          </ac:spMkLst>
        </pc:spChg>
        <pc:spChg chg="del">
          <ac:chgData name="萩原 秀明" userId="d7792d1e3cc3d7af" providerId="LiveId" clId="{0CC24EF8-22F5-418D-BBC6-74FA99F23C35}" dt="2023-04-20T16:18:49.508" v="1911" actId="478"/>
          <ac:spMkLst>
            <pc:docMk/>
            <pc:sldMk cId="3678319809" sldId="1317"/>
            <ac:spMk id="4" creationId="{8258DE1A-C0A6-A74C-BA3C-980900077AEC}"/>
          </ac:spMkLst>
        </pc:spChg>
        <pc:spChg chg="add mod">
          <ac:chgData name="萩原 秀明" userId="d7792d1e3cc3d7af" providerId="LiveId" clId="{0CC24EF8-22F5-418D-BBC6-74FA99F23C35}" dt="2023-04-20T16:10:41.110" v="796" actId="20577"/>
          <ac:spMkLst>
            <pc:docMk/>
            <pc:sldMk cId="3678319809" sldId="1317"/>
            <ac:spMk id="5" creationId="{F8BF9A55-A666-A40D-5663-63B07571000A}"/>
          </ac:spMkLst>
        </pc:spChg>
        <pc:spChg chg="add mod">
          <ac:chgData name="萩原 秀明" userId="d7792d1e3cc3d7af" providerId="LiveId" clId="{0CC24EF8-22F5-418D-BBC6-74FA99F23C35}" dt="2023-04-20T16:18:59.084" v="1914" actId="14100"/>
          <ac:spMkLst>
            <pc:docMk/>
            <pc:sldMk cId="3678319809" sldId="1317"/>
            <ac:spMk id="7" creationId="{45ED0554-CF1D-97A8-D9E2-06A6F252D087}"/>
          </ac:spMkLst>
        </pc:spChg>
        <pc:spChg chg="add mod">
          <ac:chgData name="萩原 秀明" userId="d7792d1e3cc3d7af" providerId="LiveId" clId="{0CC24EF8-22F5-418D-BBC6-74FA99F23C35}" dt="2023-04-20T16:19:27.854" v="1921" actId="14100"/>
          <ac:spMkLst>
            <pc:docMk/>
            <pc:sldMk cId="3678319809" sldId="1317"/>
            <ac:spMk id="10" creationId="{67200357-92BA-C1DC-CD33-3ECFA303FC75}"/>
          </ac:spMkLst>
        </pc:spChg>
        <pc:spChg chg="add mod">
          <ac:chgData name="萩原 秀明" userId="d7792d1e3cc3d7af" providerId="LiveId" clId="{0CC24EF8-22F5-418D-BBC6-74FA99F23C35}" dt="2023-04-20T16:22:03.280" v="2306" actId="20577"/>
          <ac:spMkLst>
            <pc:docMk/>
            <pc:sldMk cId="3678319809" sldId="1317"/>
            <ac:spMk id="11" creationId="{9477EA43-1C00-2C30-238F-9106C973D31F}"/>
          </ac:spMkLst>
        </pc:spChg>
        <pc:picChg chg="add mod">
          <ac:chgData name="萩原 秀明" userId="d7792d1e3cc3d7af" providerId="LiveId" clId="{0CC24EF8-22F5-418D-BBC6-74FA99F23C35}" dt="2023-04-20T16:10:37.681" v="783"/>
          <ac:picMkLst>
            <pc:docMk/>
            <pc:sldMk cId="3678319809" sldId="1317"/>
            <ac:picMk id="6" creationId="{876F43FC-DBEA-0D88-1AEC-35DDD0FEA76F}"/>
          </ac:picMkLst>
        </pc:picChg>
        <pc:picChg chg="add mod">
          <ac:chgData name="萩原 秀明" userId="d7792d1e3cc3d7af" providerId="LiveId" clId="{0CC24EF8-22F5-418D-BBC6-74FA99F23C35}" dt="2023-04-20T16:19:06.261" v="1915" actId="692"/>
          <ac:picMkLst>
            <pc:docMk/>
            <pc:sldMk cId="3678319809" sldId="1317"/>
            <ac:picMk id="9" creationId="{0D6E8581-FF0A-2352-8180-0038FBE7873A}"/>
          </ac:picMkLst>
        </pc:picChg>
      </pc:sldChg>
      <pc:sldChg chg="addSp delSp modSp new mod">
        <pc:chgData name="萩原 秀明" userId="d7792d1e3cc3d7af" providerId="LiveId" clId="{0CC24EF8-22F5-418D-BBC6-74FA99F23C35}" dt="2023-04-20T16:39:14.996" v="3037" actId="1035"/>
        <pc:sldMkLst>
          <pc:docMk/>
          <pc:sldMk cId="1839721615" sldId="1318"/>
        </pc:sldMkLst>
        <pc:spChg chg="mod">
          <ac:chgData name="萩原 秀明" userId="d7792d1e3cc3d7af" providerId="LiveId" clId="{0CC24EF8-22F5-418D-BBC6-74FA99F23C35}" dt="2023-04-20T16:29:06.813" v="2331" actId="20577"/>
          <ac:spMkLst>
            <pc:docMk/>
            <pc:sldMk cId="1839721615" sldId="1318"/>
            <ac:spMk id="2" creationId="{D861F408-5863-7A6D-E734-2D168B377659}"/>
          </ac:spMkLst>
        </pc:spChg>
        <pc:spChg chg="del">
          <ac:chgData name="萩原 秀明" userId="d7792d1e3cc3d7af" providerId="LiveId" clId="{0CC24EF8-22F5-418D-BBC6-74FA99F23C35}" dt="2023-04-20T16:27:55.175" v="2308" actId="478"/>
          <ac:spMkLst>
            <pc:docMk/>
            <pc:sldMk cId="1839721615" sldId="1318"/>
            <ac:spMk id="3" creationId="{FAA76238-5AF9-72AE-072C-59CF0ACE2651}"/>
          </ac:spMkLst>
        </pc:spChg>
        <pc:spChg chg="del">
          <ac:chgData name="萩原 秀明" userId="d7792d1e3cc3d7af" providerId="LiveId" clId="{0CC24EF8-22F5-418D-BBC6-74FA99F23C35}" dt="2023-04-20T16:28:32.416" v="2310" actId="478"/>
          <ac:spMkLst>
            <pc:docMk/>
            <pc:sldMk cId="1839721615" sldId="1318"/>
            <ac:spMk id="4" creationId="{A1FB928D-A48E-CDAB-14B9-3D979C226D28}"/>
          </ac:spMkLst>
        </pc:spChg>
        <pc:spChg chg="add mod">
          <ac:chgData name="萩原 秀明" userId="d7792d1e3cc3d7af" providerId="LiveId" clId="{0CC24EF8-22F5-418D-BBC6-74FA99F23C35}" dt="2023-04-20T16:39:14.996" v="3037" actId="1035"/>
          <ac:spMkLst>
            <pc:docMk/>
            <pc:sldMk cId="1839721615" sldId="1318"/>
            <ac:spMk id="7" creationId="{1E9AE61B-80E7-F7C5-46A4-3356C0C4A4EE}"/>
          </ac:spMkLst>
        </pc:spChg>
        <pc:spChg chg="add mod">
          <ac:chgData name="萩原 秀明" userId="d7792d1e3cc3d7af" providerId="LiveId" clId="{0CC24EF8-22F5-418D-BBC6-74FA99F23C35}" dt="2023-04-20T16:29:57.949" v="2378" actId="14100"/>
          <ac:spMkLst>
            <pc:docMk/>
            <pc:sldMk cId="1839721615" sldId="1318"/>
            <ac:spMk id="8" creationId="{22F5CF35-5A1D-2DF4-B138-AB0E4E002AD0}"/>
          </ac:spMkLst>
        </pc:spChg>
        <pc:picChg chg="add mod">
          <ac:chgData name="萩原 秀明" userId="d7792d1e3cc3d7af" providerId="LiveId" clId="{0CC24EF8-22F5-418D-BBC6-74FA99F23C35}" dt="2023-04-20T16:39:14.996" v="3037" actId="1035"/>
          <ac:picMkLst>
            <pc:docMk/>
            <pc:sldMk cId="1839721615" sldId="1318"/>
            <ac:picMk id="6" creationId="{86971058-303E-F8E3-8493-95DC57EB95D2}"/>
          </ac:picMkLst>
        </pc:picChg>
      </pc:sldChg>
    </pc:docChg>
  </pc:docChgLst>
  <pc:docChgLst>
    <pc:chgData name="秀明 萩原" userId="d7792d1e3cc3d7af" providerId="LiveId" clId="{405D852B-0FF7-4FB2-9CAE-115FD561BCD9}"/>
    <pc:docChg chg="undo custSel addSld delSld modSld sldOrd">
      <pc:chgData name="秀明 萩原" userId="d7792d1e3cc3d7af" providerId="LiveId" clId="{405D852B-0FF7-4FB2-9CAE-115FD561BCD9}" dt="2023-06-23T09:30:52.368" v="20386" actId="20577"/>
      <pc:docMkLst>
        <pc:docMk/>
      </pc:docMkLst>
      <pc:sldChg chg="modSp mod">
        <pc:chgData name="秀明 萩原" userId="d7792d1e3cc3d7af" providerId="LiveId" clId="{405D852B-0FF7-4FB2-9CAE-115FD561BCD9}" dt="2023-06-23T00:07:23.715" v="1110" actId="20577"/>
        <pc:sldMkLst>
          <pc:docMk/>
          <pc:sldMk cId="0" sldId="256"/>
        </pc:sldMkLst>
        <pc:spChg chg="mod">
          <ac:chgData name="秀明 萩原" userId="d7792d1e3cc3d7af" providerId="LiveId" clId="{405D852B-0FF7-4FB2-9CAE-115FD561BCD9}" dt="2023-06-23T00:07:23.715" v="1110" actId="20577"/>
          <ac:spMkLst>
            <pc:docMk/>
            <pc:sldMk cId="0" sldId="256"/>
            <ac:spMk id="5" creationId="{00000000-0000-0000-0000-000000000000}"/>
          </ac:spMkLst>
        </pc:spChg>
        <pc:spChg chg="mod">
          <ac:chgData name="秀明 萩原" userId="d7792d1e3cc3d7af" providerId="LiveId" clId="{405D852B-0FF7-4FB2-9CAE-115FD561BCD9}" dt="2023-06-22T23:47:53.108" v="5" actId="20577"/>
          <ac:spMkLst>
            <pc:docMk/>
            <pc:sldMk cId="0" sldId="256"/>
            <ac:spMk id="8" creationId="{ACE8E500-76DF-40EB-A6F5-3B642DA070AE}"/>
          </ac:spMkLst>
        </pc:spChg>
      </pc:sldChg>
      <pc:sldChg chg="del ord">
        <pc:chgData name="秀明 萩原" userId="d7792d1e3cc3d7af" providerId="LiveId" clId="{405D852B-0FF7-4FB2-9CAE-115FD561BCD9}" dt="2023-06-23T01:53:59.774" v="5345" actId="47"/>
        <pc:sldMkLst>
          <pc:docMk/>
          <pc:sldMk cId="3030712841" sldId="1375"/>
        </pc:sldMkLst>
      </pc:sldChg>
      <pc:sldChg chg="del">
        <pc:chgData name="秀明 萩原" userId="d7792d1e3cc3d7af" providerId="LiveId" clId="{405D852B-0FF7-4FB2-9CAE-115FD561BCD9}" dt="2023-06-23T01:53:59.774" v="5345" actId="47"/>
        <pc:sldMkLst>
          <pc:docMk/>
          <pc:sldMk cId="3066868102" sldId="1379"/>
        </pc:sldMkLst>
      </pc:sldChg>
      <pc:sldChg chg="del">
        <pc:chgData name="秀明 萩原" userId="d7792d1e3cc3d7af" providerId="LiveId" clId="{405D852B-0FF7-4FB2-9CAE-115FD561BCD9}" dt="2023-06-23T01:53:59.774" v="5345" actId="47"/>
        <pc:sldMkLst>
          <pc:docMk/>
          <pc:sldMk cId="3085290126" sldId="1380"/>
        </pc:sldMkLst>
      </pc:sldChg>
      <pc:sldChg chg="del">
        <pc:chgData name="秀明 萩原" userId="d7792d1e3cc3d7af" providerId="LiveId" clId="{405D852B-0FF7-4FB2-9CAE-115FD561BCD9}" dt="2023-06-23T01:53:59.774" v="5345" actId="47"/>
        <pc:sldMkLst>
          <pc:docMk/>
          <pc:sldMk cId="13130570" sldId="1381"/>
        </pc:sldMkLst>
      </pc:sldChg>
      <pc:sldChg chg="del">
        <pc:chgData name="秀明 萩原" userId="d7792d1e3cc3d7af" providerId="LiveId" clId="{405D852B-0FF7-4FB2-9CAE-115FD561BCD9}" dt="2023-06-23T01:53:59.774" v="5345" actId="47"/>
        <pc:sldMkLst>
          <pc:docMk/>
          <pc:sldMk cId="2569551043" sldId="1382"/>
        </pc:sldMkLst>
      </pc:sldChg>
      <pc:sldChg chg="del">
        <pc:chgData name="秀明 萩原" userId="d7792d1e3cc3d7af" providerId="LiveId" clId="{405D852B-0FF7-4FB2-9CAE-115FD561BCD9}" dt="2023-06-23T01:53:59.774" v="5345" actId="47"/>
        <pc:sldMkLst>
          <pc:docMk/>
          <pc:sldMk cId="4031823777" sldId="1383"/>
        </pc:sldMkLst>
      </pc:sldChg>
      <pc:sldChg chg="addSp delSp modSp new mod">
        <pc:chgData name="秀明 萩原" userId="d7792d1e3cc3d7af" providerId="LiveId" clId="{405D852B-0FF7-4FB2-9CAE-115FD561BCD9}" dt="2023-06-23T07:24:25.216" v="13935" actId="115"/>
        <pc:sldMkLst>
          <pc:docMk/>
          <pc:sldMk cId="3182339616" sldId="1384"/>
        </pc:sldMkLst>
        <pc:spChg chg="mod">
          <ac:chgData name="秀明 萩原" userId="d7792d1e3cc3d7af" providerId="LiveId" clId="{405D852B-0FF7-4FB2-9CAE-115FD561BCD9}" dt="2023-06-23T00:03:54.508" v="910" actId="20577"/>
          <ac:spMkLst>
            <pc:docMk/>
            <pc:sldMk cId="3182339616" sldId="1384"/>
            <ac:spMk id="2" creationId="{A6E5DAD7-A730-8346-F298-3BE82B478A0C}"/>
          </ac:spMkLst>
        </pc:spChg>
        <pc:spChg chg="del">
          <ac:chgData name="秀明 萩原" userId="d7792d1e3cc3d7af" providerId="LiveId" clId="{405D852B-0FF7-4FB2-9CAE-115FD561BCD9}" dt="2023-06-23T00:03:59.270" v="911" actId="478"/>
          <ac:spMkLst>
            <pc:docMk/>
            <pc:sldMk cId="3182339616" sldId="1384"/>
            <ac:spMk id="3" creationId="{F1590752-E5D1-9DF3-0CB7-4CEB065750BA}"/>
          </ac:spMkLst>
        </pc:spChg>
        <pc:spChg chg="del">
          <ac:chgData name="秀明 萩原" userId="d7792d1e3cc3d7af" providerId="LiveId" clId="{405D852B-0FF7-4FB2-9CAE-115FD561BCD9}" dt="2023-06-23T00:07:00.427" v="1100" actId="478"/>
          <ac:spMkLst>
            <pc:docMk/>
            <pc:sldMk cId="3182339616" sldId="1384"/>
            <ac:spMk id="4" creationId="{34A6C3B0-5C6E-8080-85B5-885D552FC4E4}"/>
          </ac:spMkLst>
        </pc:spChg>
        <pc:spChg chg="add mod">
          <ac:chgData name="秀明 萩原" userId="d7792d1e3cc3d7af" providerId="LiveId" clId="{405D852B-0FF7-4FB2-9CAE-115FD561BCD9}" dt="2023-06-23T00:03:49.300" v="901" actId="20577"/>
          <ac:spMkLst>
            <pc:docMk/>
            <pc:sldMk cId="3182339616" sldId="1384"/>
            <ac:spMk id="5" creationId="{A3840FB7-C882-2C69-8DB4-01924C30164F}"/>
          </ac:spMkLst>
        </pc:spChg>
        <pc:spChg chg="add mod">
          <ac:chgData name="秀明 萩原" userId="d7792d1e3cc3d7af" providerId="LiveId" clId="{405D852B-0FF7-4FB2-9CAE-115FD561BCD9}" dt="2023-06-23T07:24:25.216" v="13935" actId="115"/>
          <ac:spMkLst>
            <pc:docMk/>
            <pc:sldMk cId="3182339616" sldId="1384"/>
            <ac:spMk id="7" creationId="{1876D4AF-5478-ADC5-82B5-B8C060EE8AC9}"/>
          </ac:spMkLst>
        </pc:spChg>
        <pc:spChg chg="add mod">
          <ac:chgData name="秀明 萩原" userId="d7792d1e3cc3d7af" providerId="LiveId" clId="{405D852B-0FF7-4FB2-9CAE-115FD561BCD9}" dt="2023-06-23T07:23:13.055" v="13830" actId="1036"/>
          <ac:spMkLst>
            <pc:docMk/>
            <pc:sldMk cId="3182339616" sldId="1384"/>
            <ac:spMk id="10" creationId="{6C769132-C6CF-5253-3228-B29AE809D808}"/>
          </ac:spMkLst>
        </pc:spChg>
        <pc:spChg chg="add mod">
          <ac:chgData name="秀明 萩原" userId="d7792d1e3cc3d7af" providerId="LiveId" clId="{405D852B-0FF7-4FB2-9CAE-115FD561BCD9}" dt="2023-06-23T07:23:13.055" v="13830" actId="1036"/>
          <ac:spMkLst>
            <pc:docMk/>
            <pc:sldMk cId="3182339616" sldId="1384"/>
            <ac:spMk id="11" creationId="{F278057E-BAAB-27B6-D11E-9CC06C644039}"/>
          </ac:spMkLst>
        </pc:spChg>
        <pc:spChg chg="add mod">
          <ac:chgData name="秀明 萩原" userId="d7792d1e3cc3d7af" providerId="LiveId" clId="{405D852B-0FF7-4FB2-9CAE-115FD561BCD9}" dt="2023-06-23T07:23:13.055" v="13830" actId="1036"/>
          <ac:spMkLst>
            <pc:docMk/>
            <pc:sldMk cId="3182339616" sldId="1384"/>
            <ac:spMk id="12" creationId="{AC9748D9-DC68-2D0F-07BD-6DA27D6462E4}"/>
          </ac:spMkLst>
        </pc:spChg>
        <pc:spChg chg="add mod">
          <ac:chgData name="秀明 萩原" userId="d7792d1e3cc3d7af" providerId="LiveId" clId="{405D852B-0FF7-4FB2-9CAE-115FD561BCD9}" dt="2023-06-23T07:23:13.055" v="13830" actId="1036"/>
          <ac:spMkLst>
            <pc:docMk/>
            <pc:sldMk cId="3182339616" sldId="1384"/>
            <ac:spMk id="13" creationId="{82292F6A-4F26-23EF-75A5-15D781A1BAEF}"/>
          </ac:spMkLst>
        </pc:spChg>
        <pc:spChg chg="add mod">
          <ac:chgData name="秀明 萩原" userId="d7792d1e3cc3d7af" providerId="LiveId" clId="{405D852B-0FF7-4FB2-9CAE-115FD561BCD9}" dt="2023-06-23T07:23:13.055" v="13830" actId="1036"/>
          <ac:spMkLst>
            <pc:docMk/>
            <pc:sldMk cId="3182339616" sldId="1384"/>
            <ac:spMk id="14" creationId="{5DD683CE-A95D-CF39-DB92-32E0E7C9F499}"/>
          </ac:spMkLst>
        </pc:spChg>
        <pc:picChg chg="add mod">
          <ac:chgData name="秀明 萩原" userId="d7792d1e3cc3d7af" providerId="LiveId" clId="{405D852B-0FF7-4FB2-9CAE-115FD561BCD9}" dt="2023-06-23T07:23:13.055" v="13830" actId="1036"/>
          <ac:picMkLst>
            <pc:docMk/>
            <pc:sldMk cId="3182339616" sldId="1384"/>
            <ac:picMk id="4" creationId="{92505E96-8973-3B8E-49AF-3BD02481C7D6}"/>
          </ac:picMkLst>
        </pc:picChg>
        <pc:picChg chg="add mod">
          <ac:chgData name="秀明 萩原" userId="d7792d1e3cc3d7af" providerId="LiveId" clId="{405D852B-0FF7-4FB2-9CAE-115FD561BCD9}" dt="2023-06-23T00:03:43.638" v="884"/>
          <ac:picMkLst>
            <pc:docMk/>
            <pc:sldMk cId="3182339616" sldId="1384"/>
            <ac:picMk id="6" creationId="{852CFEBF-AFCC-765E-7470-CCB1982D3284}"/>
          </ac:picMkLst>
        </pc:picChg>
        <pc:picChg chg="add mod">
          <ac:chgData name="秀明 萩原" userId="d7792d1e3cc3d7af" providerId="LiveId" clId="{405D852B-0FF7-4FB2-9CAE-115FD561BCD9}" dt="2023-06-23T07:23:13.055" v="13830" actId="1036"/>
          <ac:picMkLst>
            <pc:docMk/>
            <pc:sldMk cId="3182339616" sldId="1384"/>
            <ac:picMk id="9" creationId="{FBA72736-08D1-D314-6244-F4456B182917}"/>
          </ac:picMkLst>
        </pc:picChg>
      </pc:sldChg>
      <pc:sldChg chg="addSp delSp modSp new del mod">
        <pc:chgData name="秀明 萩原" userId="d7792d1e3cc3d7af" providerId="LiveId" clId="{405D852B-0FF7-4FB2-9CAE-115FD561BCD9}" dt="2023-06-23T06:55:58.518" v="13457" actId="47"/>
        <pc:sldMkLst>
          <pc:docMk/>
          <pc:sldMk cId="1111503817" sldId="1385"/>
        </pc:sldMkLst>
        <pc:spChg chg="mod">
          <ac:chgData name="秀明 萩原" userId="d7792d1e3cc3d7af" providerId="LiveId" clId="{405D852B-0FF7-4FB2-9CAE-115FD561BCD9}" dt="2023-06-22T23:52:41.884" v="427" actId="20577"/>
          <ac:spMkLst>
            <pc:docMk/>
            <pc:sldMk cId="1111503817" sldId="1385"/>
            <ac:spMk id="2" creationId="{38D6F146-AD1E-025C-729C-7B1F6A31A7D8}"/>
          </ac:spMkLst>
        </pc:spChg>
        <pc:spChg chg="del">
          <ac:chgData name="秀明 萩原" userId="d7792d1e3cc3d7af" providerId="LiveId" clId="{405D852B-0FF7-4FB2-9CAE-115FD561BCD9}" dt="2023-06-22T23:48:33.925" v="101" actId="478"/>
          <ac:spMkLst>
            <pc:docMk/>
            <pc:sldMk cId="1111503817" sldId="1385"/>
            <ac:spMk id="3" creationId="{670F1343-0CF8-B5FE-CE44-E9E2EE542F80}"/>
          </ac:spMkLst>
        </pc:spChg>
        <pc:spChg chg="del">
          <ac:chgData name="秀明 萩原" userId="d7792d1e3cc3d7af" providerId="LiveId" clId="{405D852B-0FF7-4FB2-9CAE-115FD561BCD9}" dt="2023-06-22T23:50:16.204" v="114" actId="478"/>
          <ac:spMkLst>
            <pc:docMk/>
            <pc:sldMk cId="1111503817" sldId="1385"/>
            <ac:spMk id="4" creationId="{B2EA6DF2-F6F1-8EE0-AEB7-8903CB883C8C}"/>
          </ac:spMkLst>
        </pc:spChg>
        <pc:spChg chg="add del mod">
          <ac:chgData name="秀明 萩原" userId="d7792d1e3cc3d7af" providerId="LiveId" clId="{405D852B-0FF7-4FB2-9CAE-115FD561BCD9}" dt="2023-06-23T05:17:26.032" v="8810" actId="21"/>
          <ac:spMkLst>
            <pc:docMk/>
            <pc:sldMk cId="1111503817" sldId="1385"/>
            <ac:spMk id="8" creationId="{90120C7A-8C20-F09D-0B5B-BB8A60275EA4}"/>
          </ac:spMkLst>
        </pc:spChg>
        <pc:spChg chg="add mod">
          <ac:chgData name="秀明 萩原" userId="d7792d1e3cc3d7af" providerId="LiveId" clId="{405D852B-0FF7-4FB2-9CAE-115FD561BCD9}" dt="2023-06-22T23:52:35.653" v="419" actId="20577"/>
          <ac:spMkLst>
            <pc:docMk/>
            <pc:sldMk cId="1111503817" sldId="1385"/>
            <ac:spMk id="11" creationId="{9A3EBD04-6BE0-5D6E-1D4A-768E244E7003}"/>
          </ac:spMkLst>
        </pc:spChg>
        <pc:spChg chg="add del mod">
          <ac:chgData name="秀明 萩原" userId="d7792d1e3cc3d7af" providerId="LiveId" clId="{405D852B-0FF7-4FB2-9CAE-115FD561BCD9}" dt="2023-06-23T05:17:26.032" v="8810" actId="21"/>
          <ac:spMkLst>
            <pc:docMk/>
            <pc:sldMk cId="1111503817" sldId="1385"/>
            <ac:spMk id="14" creationId="{AF711E6D-E095-319E-7C21-C4CE5AC8A0D6}"/>
          </ac:spMkLst>
        </pc:spChg>
        <pc:spChg chg="add del mod">
          <ac:chgData name="秀明 萩原" userId="d7792d1e3cc3d7af" providerId="LiveId" clId="{405D852B-0FF7-4FB2-9CAE-115FD561BCD9}" dt="2023-06-23T05:17:26.032" v="8810" actId="21"/>
          <ac:spMkLst>
            <pc:docMk/>
            <pc:sldMk cId="1111503817" sldId="1385"/>
            <ac:spMk id="17" creationId="{5F21BBD6-023F-4A19-DF42-64788F1EC062}"/>
          </ac:spMkLst>
        </pc:spChg>
        <pc:spChg chg="add del mod">
          <ac:chgData name="秀明 萩原" userId="d7792d1e3cc3d7af" providerId="LiveId" clId="{405D852B-0FF7-4FB2-9CAE-115FD561BCD9}" dt="2023-06-23T05:17:26.032" v="8810" actId="21"/>
          <ac:spMkLst>
            <pc:docMk/>
            <pc:sldMk cId="1111503817" sldId="1385"/>
            <ac:spMk id="18" creationId="{BAD5EF9F-3348-B43C-6110-17B47174251A}"/>
          </ac:spMkLst>
        </pc:spChg>
        <pc:spChg chg="add del mod">
          <ac:chgData name="秀明 萩原" userId="d7792d1e3cc3d7af" providerId="LiveId" clId="{405D852B-0FF7-4FB2-9CAE-115FD561BCD9}" dt="2023-06-23T05:17:26.032" v="8810" actId="21"/>
          <ac:spMkLst>
            <pc:docMk/>
            <pc:sldMk cId="1111503817" sldId="1385"/>
            <ac:spMk id="19" creationId="{48E73A86-0E32-35D7-94EC-F3734AEFFEA6}"/>
          </ac:spMkLst>
        </pc:spChg>
        <pc:spChg chg="add del mod">
          <ac:chgData name="秀明 萩原" userId="d7792d1e3cc3d7af" providerId="LiveId" clId="{405D852B-0FF7-4FB2-9CAE-115FD561BCD9}" dt="2023-06-23T05:17:26.032" v="8810" actId="21"/>
          <ac:spMkLst>
            <pc:docMk/>
            <pc:sldMk cId="1111503817" sldId="1385"/>
            <ac:spMk id="20" creationId="{475062CD-F6E9-77E7-8F43-904D4BB33770}"/>
          </ac:spMkLst>
        </pc:spChg>
        <pc:spChg chg="add del mod">
          <ac:chgData name="秀明 萩原" userId="d7792d1e3cc3d7af" providerId="LiveId" clId="{405D852B-0FF7-4FB2-9CAE-115FD561BCD9}" dt="2023-06-23T05:17:26.032" v="8810" actId="21"/>
          <ac:spMkLst>
            <pc:docMk/>
            <pc:sldMk cId="1111503817" sldId="1385"/>
            <ac:spMk id="21" creationId="{CB589227-962B-33AF-2088-C0C1AB3F1FCE}"/>
          </ac:spMkLst>
        </pc:spChg>
        <pc:picChg chg="add del mod">
          <ac:chgData name="秀明 萩原" userId="d7792d1e3cc3d7af" providerId="LiveId" clId="{405D852B-0FF7-4FB2-9CAE-115FD561BCD9}" dt="2023-06-23T05:17:26.032" v="8810" actId="21"/>
          <ac:picMkLst>
            <pc:docMk/>
            <pc:sldMk cId="1111503817" sldId="1385"/>
            <ac:picMk id="6" creationId="{7FC0A896-CFC7-33DB-21B7-B54F5B209641}"/>
          </ac:picMkLst>
        </pc:picChg>
        <pc:picChg chg="add mod">
          <ac:chgData name="秀明 萩原" userId="d7792d1e3cc3d7af" providerId="LiveId" clId="{405D852B-0FF7-4FB2-9CAE-115FD561BCD9}" dt="2023-06-22T23:52:26.695" v="410"/>
          <ac:picMkLst>
            <pc:docMk/>
            <pc:sldMk cId="1111503817" sldId="1385"/>
            <ac:picMk id="12" creationId="{EAAEA3A4-15FA-B66B-81FD-BFE0B6D535E5}"/>
          </ac:picMkLst>
        </pc:picChg>
        <pc:picChg chg="add del mod">
          <ac:chgData name="秀明 萩原" userId="d7792d1e3cc3d7af" providerId="LiveId" clId="{405D852B-0FF7-4FB2-9CAE-115FD561BCD9}" dt="2023-06-23T05:17:26.032" v="8810" actId="21"/>
          <ac:picMkLst>
            <pc:docMk/>
            <pc:sldMk cId="1111503817" sldId="1385"/>
            <ac:picMk id="13" creationId="{0501208A-6526-6A9C-A32C-B44DD5E0230A}"/>
          </ac:picMkLst>
        </pc:picChg>
        <pc:picChg chg="add del mod">
          <ac:chgData name="秀明 萩原" userId="d7792d1e3cc3d7af" providerId="LiveId" clId="{405D852B-0FF7-4FB2-9CAE-115FD561BCD9}" dt="2023-06-23T05:17:26.032" v="8810" actId="21"/>
          <ac:picMkLst>
            <pc:docMk/>
            <pc:sldMk cId="1111503817" sldId="1385"/>
            <ac:picMk id="16" creationId="{C91F70D6-189F-E0E8-FC79-DD8F4DE5B32E}"/>
          </ac:picMkLst>
        </pc:picChg>
        <pc:cxnChg chg="add del mod">
          <ac:chgData name="秀明 萩原" userId="d7792d1e3cc3d7af" providerId="LiveId" clId="{405D852B-0FF7-4FB2-9CAE-115FD561BCD9}" dt="2023-06-23T05:17:26.032" v="8810" actId="21"/>
          <ac:cxnSpMkLst>
            <pc:docMk/>
            <pc:sldMk cId="1111503817" sldId="1385"/>
            <ac:cxnSpMk id="7" creationId="{488E18B0-92AB-EDAC-5966-AF36E1F09E90}"/>
          </ac:cxnSpMkLst>
        </pc:cxnChg>
        <pc:cxnChg chg="add del mod">
          <ac:chgData name="秀明 萩原" userId="d7792d1e3cc3d7af" providerId="LiveId" clId="{405D852B-0FF7-4FB2-9CAE-115FD561BCD9}" dt="2023-06-23T05:17:26.032" v="8810" actId="21"/>
          <ac:cxnSpMkLst>
            <pc:docMk/>
            <pc:sldMk cId="1111503817" sldId="1385"/>
            <ac:cxnSpMk id="9" creationId="{07548DA1-D7DE-A3F0-0BB5-B164EA3C107E}"/>
          </ac:cxnSpMkLst>
        </pc:cxnChg>
      </pc:sldChg>
      <pc:sldChg chg="addSp delSp modSp new mod ord">
        <pc:chgData name="秀明 萩原" userId="d7792d1e3cc3d7af" providerId="LiveId" clId="{405D852B-0FF7-4FB2-9CAE-115FD561BCD9}" dt="2023-06-23T07:19:01.756" v="13714" actId="20577"/>
        <pc:sldMkLst>
          <pc:docMk/>
          <pc:sldMk cId="145931853" sldId="1386"/>
        </pc:sldMkLst>
        <pc:spChg chg="mod">
          <ac:chgData name="秀明 萩原" userId="d7792d1e3cc3d7af" providerId="LiveId" clId="{405D852B-0FF7-4FB2-9CAE-115FD561BCD9}" dt="2023-06-23T07:19:01.756" v="13714" actId="20577"/>
          <ac:spMkLst>
            <pc:docMk/>
            <pc:sldMk cId="145931853" sldId="1386"/>
            <ac:spMk id="2" creationId="{BB46D9E8-B42D-AF8D-A097-FDDBE757BE3C}"/>
          </ac:spMkLst>
        </pc:spChg>
        <pc:spChg chg="del">
          <ac:chgData name="秀明 萩原" userId="d7792d1e3cc3d7af" providerId="LiveId" clId="{405D852B-0FF7-4FB2-9CAE-115FD561BCD9}" dt="2023-06-23T00:04:31.771" v="913" actId="478"/>
          <ac:spMkLst>
            <pc:docMk/>
            <pc:sldMk cId="145931853" sldId="1386"/>
            <ac:spMk id="3" creationId="{739BCDA1-D17D-19AA-2896-38271D62D91D}"/>
          </ac:spMkLst>
        </pc:spChg>
        <pc:spChg chg="del">
          <ac:chgData name="秀明 萩原" userId="d7792d1e3cc3d7af" providerId="LiveId" clId="{405D852B-0FF7-4FB2-9CAE-115FD561BCD9}" dt="2023-06-23T01:08:27.193" v="1985" actId="478"/>
          <ac:spMkLst>
            <pc:docMk/>
            <pc:sldMk cId="145931853" sldId="1386"/>
            <ac:spMk id="4" creationId="{6E4DF5F1-3A1B-2770-0C27-EF9E0E5CA1E9}"/>
          </ac:spMkLst>
        </pc:spChg>
        <pc:spChg chg="add mod">
          <ac:chgData name="秀明 萩原" userId="d7792d1e3cc3d7af" providerId="LiveId" clId="{405D852B-0FF7-4FB2-9CAE-115FD561BCD9}" dt="2023-06-23T01:43:58.617" v="4295" actId="1037"/>
          <ac:spMkLst>
            <pc:docMk/>
            <pc:sldMk cId="145931853" sldId="1386"/>
            <ac:spMk id="7" creationId="{7591288E-F61B-813E-8FAD-82721E3BE6B5}"/>
          </ac:spMkLst>
        </pc:spChg>
        <pc:spChg chg="add mod">
          <ac:chgData name="秀明 萩原" userId="d7792d1e3cc3d7af" providerId="LiveId" clId="{405D852B-0FF7-4FB2-9CAE-115FD561BCD9}" dt="2023-06-23T01:43:58.617" v="4295" actId="1037"/>
          <ac:spMkLst>
            <pc:docMk/>
            <pc:sldMk cId="145931853" sldId="1386"/>
            <ac:spMk id="8" creationId="{5638F3FC-E1A0-C063-BFF7-C7DAFAA3D19D}"/>
          </ac:spMkLst>
        </pc:spChg>
        <pc:picChg chg="add mod">
          <ac:chgData name="秀明 萩原" userId="d7792d1e3cc3d7af" providerId="LiveId" clId="{405D852B-0FF7-4FB2-9CAE-115FD561BCD9}" dt="2023-06-23T01:43:58.617" v="4295" actId="1037"/>
          <ac:picMkLst>
            <pc:docMk/>
            <pc:sldMk cId="145931853" sldId="1386"/>
            <ac:picMk id="6" creationId="{EFB9F2D8-061D-70B5-3CA8-5839229F5D5E}"/>
          </ac:picMkLst>
        </pc:picChg>
        <pc:cxnChg chg="add mod">
          <ac:chgData name="秀明 萩原" userId="d7792d1e3cc3d7af" providerId="LiveId" clId="{405D852B-0FF7-4FB2-9CAE-115FD561BCD9}" dt="2023-06-23T01:43:58.617" v="4295" actId="1037"/>
          <ac:cxnSpMkLst>
            <pc:docMk/>
            <pc:sldMk cId="145931853" sldId="1386"/>
            <ac:cxnSpMk id="9" creationId="{A90D6297-7C94-ED7A-86F4-BD10C93DA242}"/>
          </ac:cxnSpMkLst>
        </pc:cxnChg>
        <pc:cxnChg chg="add mod">
          <ac:chgData name="秀明 萩原" userId="d7792d1e3cc3d7af" providerId="LiveId" clId="{405D852B-0FF7-4FB2-9CAE-115FD561BCD9}" dt="2023-06-23T01:43:58.617" v="4295" actId="1037"/>
          <ac:cxnSpMkLst>
            <pc:docMk/>
            <pc:sldMk cId="145931853" sldId="1386"/>
            <ac:cxnSpMk id="11" creationId="{6B0729C1-1B54-0C5E-8475-66EE5D131362}"/>
          </ac:cxnSpMkLst>
        </pc:cxnChg>
      </pc:sldChg>
      <pc:sldChg chg="addSp modSp add mod">
        <pc:chgData name="秀明 萩原" userId="d7792d1e3cc3d7af" providerId="LiveId" clId="{405D852B-0FF7-4FB2-9CAE-115FD561BCD9}" dt="2023-06-23T07:19:50.398" v="13754" actId="1036"/>
        <pc:sldMkLst>
          <pc:docMk/>
          <pc:sldMk cId="3515630067" sldId="1387"/>
        </pc:sldMkLst>
        <pc:spChg chg="mod">
          <ac:chgData name="秀明 萩原" userId="d7792d1e3cc3d7af" providerId="LiveId" clId="{405D852B-0FF7-4FB2-9CAE-115FD561BCD9}" dt="2023-06-23T07:19:20.194" v="13732" actId="20577"/>
          <ac:spMkLst>
            <pc:docMk/>
            <pc:sldMk cId="3515630067" sldId="1387"/>
            <ac:spMk id="2" creationId="{A6E5DAD7-A730-8346-F298-3BE82B478A0C}"/>
          </ac:spMkLst>
        </pc:spChg>
        <pc:spChg chg="add mod">
          <ac:chgData name="秀明 萩原" userId="d7792d1e3cc3d7af" providerId="LiveId" clId="{405D852B-0FF7-4FB2-9CAE-115FD561BCD9}" dt="2023-06-23T07:19:50.398" v="13754" actId="1036"/>
          <ac:spMkLst>
            <pc:docMk/>
            <pc:sldMk cId="3515630067" sldId="1387"/>
            <ac:spMk id="4" creationId="{0EB16479-120A-FC87-4002-C78AB53D650C}"/>
          </ac:spMkLst>
        </pc:spChg>
        <pc:spChg chg="mod">
          <ac:chgData name="秀明 萩原" userId="d7792d1e3cc3d7af" providerId="LiveId" clId="{405D852B-0FF7-4FB2-9CAE-115FD561BCD9}" dt="2023-06-23T07:19:25.688" v="13740" actId="20577"/>
          <ac:spMkLst>
            <pc:docMk/>
            <pc:sldMk cId="3515630067" sldId="1387"/>
            <ac:spMk id="5" creationId="{A3840FB7-C882-2C69-8DB4-01924C30164F}"/>
          </ac:spMkLst>
        </pc:spChg>
        <pc:spChg chg="mod">
          <ac:chgData name="秀明 萩原" userId="d7792d1e3cc3d7af" providerId="LiveId" clId="{405D852B-0FF7-4FB2-9CAE-115FD561BCD9}" dt="2023-06-23T06:56:50.042" v="13496" actId="20577"/>
          <ac:spMkLst>
            <pc:docMk/>
            <pc:sldMk cId="3515630067" sldId="1387"/>
            <ac:spMk id="7" creationId="{1876D4AF-5478-ADC5-82B5-B8C060EE8AC9}"/>
          </ac:spMkLst>
        </pc:spChg>
        <pc:spChg chg="add mod">
          <ac:chgData name="秀明 萩原" userId="d7792d1e3cc3d7af" providerId="LiveId" clId="{405D852B-0FF7-4FB2-9CAE-115FD561BCD9}" dt="2023-06-23T07:19:50.398" v="13754" actId="1036"/>
          <ac:spMkLst>
            <pc:docMk/>
            <pc:sldMk cId="3515630067" sldId="1387"/>
            <ac:spMk id="8" creationId="{6A4206AB-28B3-2976-BE0B-1BADA1144AC4}"/>
          </ac:spMkLst>
        </pc:spChg>
        <pc:spChg chg="add mod">
          <ac:chgData name="秀明 萩原" userId="d7792d1e3cc3d7af" providerId="LiveId" clId="{405D852B-0FF7-4FB2-9CAE-115FD561BCD9}" dt="2023-06-23T07:19:50.398" v="13754" actId="1036"/>
          <ac:spMkLst>
            <pc:docMk/>
            <pc:sldMk cId="3515630067" sldId="1387"/>
            <ac:spMk id="9" creationId="{FF4E4645-7DDC-1FEE-6F38-C744BB91752E}"/>
          </ac:spMkLst>
        </pc:spChg>
        <pc:picChg chg="add mod">
          <ac:chgData name="秀明 萩原" userId="d7792d1e3cc3d7af" providerId="LiveId" clId="{405D852B-0FF7-4FB2-9CAE-115FD561BCD9}" dt="2023-06-23T07:19:50.398" v="13754" actId="1036"/>
          <ac:picMkLst>
            <pc:docMk/>
            <pc:sldMk cId="3515630067" sldId="1387"/>
            <ac:picMk id="3" creationId="{D9C9ED58-D1ED-F29A-3CA3-8F75E2B70FB8}"/>
          </ac:picMkLst>
        </pc:picChg>
      </pc:sldChg>
      <pc:sldChg chg="addSp delSp modSp new del mod ord">
        <pc:chgData name="秀明 萩原" userId="d7792d1e3cc3d7af" providerId="LiveId" clId="{405D852B-0FF7-4FB2-9CAE-115FD561BCD9}" dt="2023-06-23T06:55:58.518" v="13457" actId="47"/>
        <pc:sldMkLst>
          <pc:docMk/>
          <pc:sldMk cId="2245430028" sldId="1388"/>
        </pc:sldMkLst>
        <pc:spChg chg="mod">
          <ac:chgData name="秀明 萩原" userId="d7792d1e3cc3d7af" providerId="LiveId" clId="{405D852B-0FF7-4FB2-9CAE-115FD561BCD9}" dt="2023-06-23T01:45:25.834" v="4346" actId="20577"/>
          <ac:spMkLst>
            <pc:docMk/>
            <pc:sldMk cId="2245430028" sldId="1388"/>
            <ac:spMk id="2" creationId="{A4069CC6-16E2-8B27-E5B2-CFBBCE03EFE7}"/>
          </ac:spMkLst>
        </pc:spChg>
        <pc:spChg chg="del">
          <ac:chgData name="秀明 萩原" userId="d7792d1e3cc3d7af" providerId="LiveId" clId="{405D852B-0FF7-4FB2-9CAE-115FD561BCD9}" dt="2023-06-23T01:45:29.288" v="4347" actId="478"/>
          <ac:spMkLst>
            <pc:docMk/>
            <pc:sldMk cId="2245430028" sldId="1388"/>
            <ac:spMk id="3" creationId="{9319EAF2-E01C-32F4-D6C4-DBAAAE212CEE}"/>
          </ac:spMkLst>
        </pc:spChg>
        <pc:spChg chg="del">
          <ac:chgData name="秀明 萩原" userId="d7792d1e3cc3d7af" providerId="LiveId" clId="{405D852B-0FF7-4FB2-9CAE-115FD561BCD9}" dt="2023-06-23T01:46:57.489" v="4401" actId="478"/>
          <ac:spMkLst>
            <pc:docMk/>
            <pc:sldMk cId="2245430028" sldId="1388"/>
            <ac:spMk id="4" creationId="{2C3EF188-6C2E-3780-9DD2-57637C151621}"/>
          </ac:spMkLst>
        </pc:spChg>
        <pc:spChg chg="add mod">
          <ac:chgData name="秀明 萩原" userId="d7792d1e3cc3d7af" providerId="LiveId" clId="{405D852B-0FF7-4FB2-9CAE-115FD561BCD9}" dt="2023-06-23T01:45:21.370" v="4337" actId="20577"/>
          <ac:spMkLst>
            <pc:docMk/>
            <pc:sldMk cId="2245430028" sldId="1388"/>
            <ac:spMk id="5" creationId="{F55370E2-25A6-1177-52F5-BC9136A3A920}"/>
          </ac:spMkLst>
        </pc:spChg>
        <pc:spChg chg="add mod">
          <ac:chgData name="秀明 萩原" userId="d7792d1e3cc3d7af" providerId="LiveId" clId="{405D852B-0FF7-4FB2-9CAE-115FD561BCD9}" dt="2023-06-23T02:16:02.610" v="6751" actId="20577"/>
          <ac:spMkLst>
            <pc:docMk/>
            <pc:sldMk cId="2245430028" sldId="1388"/>
            <ac:spMk id="7" creationId="{13CFB4D8-AB55-6CC1-185E-4DB0ECB262BC}"/>
          </ac:spMkLst>
        </pc:spChg>
        <pc:spChg chg="add mod">
          <ac:chgData name="秀明 萩原" userId="d7792d1e3cc3d7af" providerId="LiveId" clId="{405D852B-0FF7-4FB2-9CAE-115FD561BCD9}" dt="2023-06-23T02:16:07.313" v="6753" actId="20577"/>
          <ac:spMkLst>
            <pc:docMk/>
            <pc:sldMk cId="2245430028" sldId="1388"/>
            <ac:spMk id="8" creationId="{CF90568E-407A-A38E-2100-008F103D8539}"/>
          </ac:spMkLst>
        </pc:spChg>
        <pc:picChg chg="add mod">
          <ac:chgData name="秀明 萩原" userId="d7792d1e3cc3d7af" providerId="LiveId" clId="{405D852B-0FF7-4FB2-9CAE-115FD561BCD9}" dt="2023-06-23T01:45:17.227" v="4328"/>
          <ac:picMkLst>
            <pc:docMk/>
            <pc:sldMk cId="2245430028" sldId="1388"/>
            <ac:picMk id="6" creationId="{FC5374EA-B952-3C13-AA8F-27CC9CAEEABF}"/>
          </ac:picMkLst>
        </pc:picChg>
      </pc:sldChg>
      <pc:sldChg chg="addSp delSp modSp new del mod">
        <pc:chgData name="秀明 萩原" userId="d7792d1e3cc3d7af" providerId="LiveId" clId="{405D852B-0FF7-4FB2-9CAE-115FD561BCD9}" dt="2023-06-23T06:55:58.518" v="13457" actId="47"/>
        <pc:sldMkLst>
          <pc:docMk/>
          <pc:sldMk cId="1923069370" sldId="1389"/>
        </pc:sldMkLst>
        <pc:spChg chg="mod">
          <ac:chgData name="秀明 萩原" userId="d7792d1e3cc3d7af" providerId="LiveId" clId="{405D852B-0FF7-4FB2-9CAE-115FD561BCD9}" dt="2023-06-23T02:04:21.366" v="6049" actId="20577"/>
          <ac:spMkLst>
            <pc:docMk/>
            <pc:sldMk cId="1923069370" sldId="1389"/>
            <ac:spMk id="2" creationId="{7001F11D-2C8D-091E-252C-D71C67F49927}"/>
          </ac:spMkLst>
        </pc:spChg>
        <pc:spChg chg="del">
          <ac:chgData name="秀明 萩原" userId="d7792d1e3cc3d7af" providerId="LiveId" clId="{405D852B-0FF7-4FB2-9CAE-115FD561BCD9}" dt="2023-06-23T01:25:12.905" v="2277" actId="478"/>
          <ac:spMkLst>
            <pc:docMk/>
            <pc:sldMk cId="1923069370" sldId="1389"/>
            <ac:spMk id="3" creationId="{B0A10956-F636-5DEA-5E9B-5F8FA28F80DF}"/>
          </ac:spMkLst>
        </pc:spChg>
        <pc:spChg chg="del">
          <ac:chgData name="秀明 萩原" userId="d7792d1e3cc3d7af" providerId="LiveId" clId="{405D852B-0FF7-4FB2-9CAE-115FD561BCD9}" dt="2023-06-23T01:30:27.119" v="2990" actId="478"/>
          <ac:spMkLst>
            <pc:docMk/>
            <pc:sldMk cId="1923069370" sldId="1389"/>
            <ac:spMk id="4" creationId="{B9729F02-803A-F6D9-5D79-137D93E0F8E7}"/>
          </ac:spMkLst>
        </pc:spChg>
        <pc:spChg chg="add del mod">
          <ac:chgData name="秀明 萩原" userId="d7792d1e3cc3d7af" providerId="LiveId" clId="{405D852B-0FF7-4FB2-9CAE-115FD561BCD9}" dt="2023-06-23T01:45:35.406" v="4348" actId="21"/>
          <ac:spMkLst>
            <pc:docMk/>
            <pc:sldMk cId="1923069370" sldId="1389"/>
            <ac:spMk id="5" creationId="{540D3DC8-4DD8-B32D-02A3-D02C965A0C73}"/>
          </ac:spMkLst>
        </pc:spChg>
        <pc:spChg chg="add mod">
          <ac:chgData name="秀明 萩原" userId="d7792d1e3cc3d7af" providerId="LiveId" clId="{405D852B-0FF7-4FB2-9CAE-115FD561BCD9}" dt="2023-06-23T02:15:27.481" v="6744" actId="20577"/>
          <ac:spMkLst>
            <pc:docMk/>
            <pc:sldMk cId="1923069370" sldId="1389"/>
            <ac:spMk id="6" creationId="{9D39D6A9-F1B8-73B3-8D51-A14AF7846435}"/>
          </ac:spMkLst>
        </pc:spChg>
        <pc:spChg chg="add mod">
          <ac:chgData name="秀明 萩原" userId="d7792d1e3cc3d7af" providerId="LiveId" clId="{405D852B-0FF7-4FB2-9CAE-115FD561BCD9}" dt="2023-06-23T02:15:56.890" v="6749" actId="20577"/>
          <ac:spMkLst>
            <pc:docMk/>
            <pc:sldMk cId="1923069370" sldId="1389"/>
            <ac:spMk id="7" creationId="{C372598E-99C9-A738-B9D2-A7398A537048}"/>
          </ac:spMkLst>
        </pc:spChg>
      </pc:sldChg>
      <pc:sldChg chg="addSp delSp modSp new mod ord">
        <pc:chgData name="秀明 萩原" userId="d7792d1e3cc3d7af" providerId="LiveId" clId="{405D852B-0FF7-4FB2-9CAE-115FD561BCD9}" dt="2023-06-23T08:09:17.899" v="16257" actId="14100"/>
        <pc:sldMkLst>
          <pc:docMk/>
          <pc:sldMk cId="1626642888" sldId="1390"/>
        </pc:sldMkLst>
        <pc:spChg chg="mod">
          <ac:chgData name="秀明 萩原" userId="d7792d1e3cc3d7af" providerId="LiveId" clId="{405D852B-0FF7-4FB2-9CAE-115FD561BCD9}" dt="2023-06-23T01:44:48.569" v="4322"/>
          <ac:spMkLst>
            <pc:docMk/>
            <pc:sldMk cId="1626642888" sldId="1390"/>
            <ac:spMk id="2" creationId="{58C5695D-0FF9-D6E8-E2AA-E1009FD504C0}"/>
          </ac:spMkLst>
        </pc:spChg>
        <pc:spChg chg="del">
          <ac:chgData name="秀明 萩原" userId="d7792d1e3cc3d7af" providerId="LiveId" clId="{405D852B-0FF7-4FB2-9CAE-115FD561BCD9}" dt="2023-06-23T01:39:33.313" v="3825" actId="478"/>
          <ac:spMkLst>
            <pc:docMk/>
            <pc:sldMk cId="1626642888" sldId="1390"/>
            <ac:spMk id="3" creationId="{00457BFE-EA3D-64A4-2499-7F54B0C855C0}"/>
          </ac:spMkLst>
        </pc:spChg>
        <pc:spChg chg="add mod">
          <ac:chgData name="秀明 萩原" userId="d7792d1e3cc3d7af" providerId="LiveId" clId="{405D852B-0FF7-4FB2-9CAE-115FD561BCD9}" dt="2023-06-23T06:11:47.385" v="10870" actId="20577"/>
          <ac:spMkLst>
            <pc:docMk/>
            <pc:sldMk cId="1626642888" sldId="1390"/>
            <ac:spMk id="3" creationId="{B074D4E2-2E4E-0E67-C570-028E9C725B58}"/>
          </ac:spMkLst>
        </pc:spChg>
        <pc:spChg chg="del">
          <ac:chgData name="秀明 萩原" userId="d7792d1e3cc3d7af" providerId="LiveId" clId="{405D852B-0FF7-4FB2-9CAE-115FD561BCD9}" dt="2023-06-23T08:05:01.600" v="15775" actId="478"/>
          <ac:spMkLst>
            <pc:docMk/>
            <pc:sldMk cId="1626642888" sldId="1390"/>
            <ac:spMk id="4" creationId="{E63F7381-C815-D25A-643A-A545BA810B65}"/>
          </ac:spMkLst>
        </pc:spChg>
        <pc:spChg chg="add del mod">
          <ac:chgData name="秀明 萩原" userId="d7792d1e3cc3d7af" providerId="LiveId" clId="{405D852B-0FF7-4FB2-9CAE-115FD561BCD9}" dt="2023-06-23T06:26:53.082" v="11865" actId="478"/>
          <ac:spMkLst>
            <pc:docMk/>
            <pc:sldMk cId="1626642888" sldId="1390"/>
            <ac:spMk id="5" creationId="{4E5F667C-A8BC-F263-4A81-E47597FC2877}"/>
          </ac:spMkLst>
        </pc:spChg>
        <pc:spChg chg="add mod">
          <ac:chgData name="秀明 萩原" userId="d7792d1e3cc3d7af" providerId="LiveId" clId="{405D852B-0FF7-4FB2-9CAE-115FD561BCD9}" dt="2023-06-23T01:44:36.556" v="4308" actId="20577"/>
          <ac:spMkLst>
            <pc:docMk/>
            <pc:sldMk cId="1626642888" sldId="1390"/>
            <ac:spMk id="6" creationId="{B5BA5DA6-2EB2-76C8-5D3C-7415E62A7B26}"/>
          </ac:spMkLst>
        </pc:spChg>
        <pc:spChg chg="add mod">
          <ac:chgData name="秀明 萩原" userId="d7792d1e3cc3d7af" providerId="LiveId" clId="{405D852B-0FF7-4FB2-9CAE-115FD561BCD9}" dt="2023-06-23T08:05:42.116" v="15798" actId="14100"/>
          <ac:spMkLst>
            <pc:docMk/>
            <pc:sldMk cId="1626642888" sldId="1390"/>
            <ac:spMk id="8" creationId="{3D5CE7EB-2DF1-3F1B-1920-CB4FC84F6408}"/>
          </ac:spMkLst>
        </pc:spChg>
        <pc:spChg chg="add mod">
          <ac:chgData name="秀明 萩原" userId="d7792d1e3cc3d7af" providerId="LiveId" clId="{405D852B-0FF7-4FB2-9CAE-115FD561BCD9}" dt="2023-06-23T08:05:48.548" v="15799" actId="14100"/>
          <ac:spMkLst>
            <pc:docMk/>
            <pc:sldMk cId="1626642888" sldId="1390"/>
            <ac:spMk id="11" creationId="{E792F4C2-8847-C85E-FF42-FECF3376869A}"/>
          </ac:spMkLst>
        </pc:spChg>
        <pc:spChg chg="add mod">
          <ac:chgData name="秀明 萩原" userId="d7792d1e3cc3d7af" providerId="LiveId" clId="{405D852B-0FF7-4FB2-9CAE-115FD561BCD9}" dt="2023-06-23T08:05:58.629" v="15802" actId="14100"/>
          <ac:spMkLst>
            <pc:docMk/>
            <pc:sldMk cId="1626642888" sldId="1390"/>
            <ac:spMk id="12" creationId="{D4EEE0DA-E3C7-A9EC-F9FF-32A3EAF369A5}"/>
          </ac:spMkLst>
        </pc:spChg>
        <pc:spChg chg="add mod">
          <ac:chgData name="秀明 萩原" userId="d7792d1e3cc3d7af" providerId="LiveId" clId="{405D852B-0FF7-4FB2-9CAE-115FD561BCD9}" dt="2023-06-23T08:09:17.899" v="16257" actId="14100"/>
          <ac:spMkLst>
            <pc:docMk/>
            <pc:sldMk cId="1626642888" sldId="1390"/>
            <ac:spMk id="13" creationId="{38E110CE-CDBC-38AB-3EEB-38F54ED82F50}"/>
          </ac:spMkLst>
        </pc:spChg>
        <pc:picChg chg="add mod">
          <ac:chgData name="秀明 萩原" userId="d7792d1e3cc3d7af" providerId="LiveId" clId="{405D852B-0FF7-4FB2-9CAE-115FD561BCD9}" dt="2023-06-23T01:44:31.540" v="4296"/>
          <ac:picMkLst>
            <pc:docMk/>
            <pc:sldMk cId="1626642888" sldId="1390"/>
            <ac:picMk id="7" creationId="{951486A8-9994-1AD1-66D0-560E9B1FE4F7}"/>
          </ac:picMkLst>
        </pc:picChg>
        <pc:picChg chg="add mod">
          <ac:chgData name="秀明 萩原" userId="d7792d1e3cc3d7af" providerId="LiveId" clId="{405D852B-0FF7-4FB2-9CAE-115FD561BCD9}" dt="2023-06-23T08:05:20.284" v="15794" actId="692"/>
          <ac:picMkLst>
            <pc:docMk/>
            <pc:sldMk cId="1626642888" sldId="1390"/>
            <ac:picMk id="10" creationId="{8ACBDB31-30F2-5697-B87B-746E52CC2774}"/>
          </ac:picMkLst>
        </pc:picChg>
        <pc:picChg chg="add mod">
          <ac:chgData name="秀明 萩原" userId="d7792d1e3cc3d7af" providerId="LiveId" clId="{405D852B-0FF7-4FB2-9CAE-115FD561BCD9}" dt="2023-06-23T08:09:15.261" v="16256" actId="1076"/>
          <ac:picMkLst>
            <pc:docMk/>
            <pc:sldMk cId="1626642888" sldId="1390"/>
            <ac:picMk id="15" creationId="{3EEC70A7-B443-D7FB-6988-7AA0F23B2303}"/>
          </ac:picMkLst>
        </pc:picChg>
      </pc:sldChg>
      <pc:sldChg chg="addSp delSp modSp new mod">
        <pc:chgData name="秀明 萩原" userId="d7792d1e3cc3d7af" providerId="LiveId" clId="{405D852B-0FF7-4FB2-9CAE-115FD561BCD9}" dt="2023-06-23T08:31:41.531" v="17662" actId="14100"/>
        <pc:sldMkLst>
          <pc:docMk/>
          <pc:sldMk cId="2853432356" sldId="1391"/>
        </pc:sldMkLst>
        <pc:spChg chg="mod">
          <ac:chgData name="秀明 萩原" userId="d7792d1e3cc3d7af" providerId="LiveId" clId="{405D852B-0FF7-4FB2-9CAE-115FD561BCD9}" dt="2023-06-23T07:20:24.276" v="13794" actId="20577"/>
          <ac:spMkLst>
            <pc:docMk/>
            <pc:sldMk cId="2853432356" sldId="1391"/>
            <ac:spMk id="2" creationId="{A001A5C2-2742-D2C1-3DBC-937600EFB4B2}"/>
          </ac:spMkLst>
        </pc:spChg>
        <pc:spChg chg="del">
          <ac:chgData name="秀明 萩原" userId="d7792d1e3cc3d7af" providerId="LiveId" clId="{405D852B-0FF7-4FB2-9CAE-115FD561BCD9}" dt="2023-06-23T05:07:02.807" v="7616" actId="478"/>
          <ac:spMkLst>
            <pc:docMk/>
            <pc:sldMk cId="2853432356" sldId="1391"/>
            <ac:spMk id="3" creationId="{87180326-996F-9BA7-76A6-B98BB9B0B987}"/>
          </ac:spMkLst>
        </pc:spChg>
        <pc:spChg chg="del">
          <ac:chgData name="秀明 萩原" userId="d7792d1e3cc3d7af" providerId="LiveId" clId="{405D852B-0FF7-4FB2-9CAE-115FD561BCD9}" dt="2023-06-23T05:16:23.678" v="8806" actId="478"/>
          <ac:spMkLst>
            <pc:docMk/>
            <pc:sldMk cId="2853432356" sldId="1391"/>
            <ac:spMk id="4" creationId="{0A1CEE81-4F5F-9666-5584-A37E09F9A002}"/>
          </ac:spMkLst>
        </pc:spChg>
        <pc:spChg chg="add mod">
          <ac:chgData name="秀明 萩原" userId="d7792d1e3cc3d7af" providerId="LiveId" clId="{405D852B-0FF7-4FB2-9CAE-115FD561BCD9}" dt="2023-06-23T07:20:14.744" v="13776" actId="20577"/>
          <ac:spMkLst>
            <pc:docMk/>
            <pc:sldMk cId="2853432356" sldId="1391"/>
            <ac:spMk id="5" creationId="{66A6EAC4-52BA-BF29-2B4F-8839609114B0}"/>
          </ac:spMkLst>
        </pc:spChg>
        <pc:spChg chg="add mod">
          <ac:chgData name="秀明 萩原" userId="d7792d1e3cc3d7af" providerId="LiveId" clId="{405D852B-0FF7-4FB2-9CAE-115FD561BCD9}" dt="2023-06-23T05:11:49.567" v="8304" actId="20577"/>
          <ac:spMkLst>
            <pc:docMk/>
            <pc:sldMk cId="2853432356" sldId="1391"/>
            <ac:spMk id="7" creationId="{8D070B60-BF04-D31B-6867-0635EE34E4C9}"/>
          </ac:spMkLst>
        </pc:spChg>
        <pc:spChg chg="add mod">
          <ac:chgData name="秀明 萩原" userId="d7792d1e3cc3d7af" providerId="LiveId" clId="{405D852B-0FF7-4FB2-9CAE-115FD561BCD9}" dt="2023-06-23T08:31:41.531" v="17662" actId="14100"/>
          <ac:spMkLst>
            <pc:docMk/>
            <pc:sldMk cId="2853432356" sldId="1391"/>
            <ac:spMk id="8" creationId="{A76334A7-B651-91B9-9C9E-DFD06AAED8CF}"/>
          </ac:spMkLst>
        </pc:spChg>
        <pc:spChg chg="add del mod">
          <ac:chgData name="秀明 萩原" userId="d7792d1e3cc3d7af" providerId="LiveId" clId="{405D852B-0FF7-4FB2-9CAE-115FD561BCD9}" dt="2023-06-23T07:26:50.150" v="13986" actId="21"/>
          <ac:spMkLst>
            <pc:docMk/>
            <pc:sldMk cId="2853432356" sldId="1391"/>
            <ac:spMk id="9" creationId="{C8FC416D-48BD-F97C-364A-D602BF46B60B}"/>
          </ac:spMkLst>
        </pc:spChg>
        <pc:spChg chg="add del mod">
          <ac:chgData name="秀明 萩原" userId="d7792d1e3cc3d7af" providerId="LiveId" clId="{405D852B-0FF7-4FB2-9CAE-115FD561BCD9}" dt="2023-06-23T07:26:50.150" v="13986" actId="21"/>
          <ac:spMkLst>
            <pc:docMk/>
            <pc:sldMk cId="2853432356" sldId="1391"/>
            <ac:spMk id="10" creationId="{0994943D-F2B9-AC1D-28DB-984879B87FC4}"/>
          </ac:spMkLst>
        </pc:spChg>
        <pc:spChg chg="add mod ord">
          <ac:chgData name="秀明 萩原" userId="d7792d1e3cc3d7af" providerId="LiveId" clId="{405D852B-0FF7-4FB2-9CAE-115FD561BCD9}" dt="2023-06-23T07:34:36.836" v="14337" actId="113"/>
          <ac:spMkLst>
            <pc:docMk/>
            <pc:sldMk cId="2853432356" sldId="1391"/>
            <ac:spMk id="11" creationId="{1B279504-DDDB-E270-8BAF-40C8EBE13428}"/>
          </ac:spMkLst>
        </pc:spChg>
        <pc:spChg chg="add del mod">
          <ac:chgData name="秀明 萩原" userId="d7792d1e3cc3d7af" providerId="LiveId" clId="{405D852B-0FF7-4FB2-9CAE-115FD561BCD9}" dt="2023-06-23T07:26:50.150" v="13986" actId="21"/>
          <ac:spMkLst>
            <pc:docMk/>
            <pc:sldMk cId="2853432356" sldId="1391"/>
            <ac:spMk id="12" creationId="{3C0CC8EB-A969-081B-0A34-D1EF4F44B218}"/>
          </ac:spMkLst>
        </pc:spChg>
        <pc:spChg chg="add mod">
          <ac:chgData name="秀明 萩原" userId="d7792d1e3cc3d7af" providerId="LiveId" clId="{405D852B-0FF7-4FB2-9CAE-115FD561BCD9}" dt="2023-06-23T07:30:04.021" v="14080" actId="692"/>
          <ac:spMkLst>
            <pc:docMk/>
            <pc:sldMk cId="2853432356" sldId="1391"/>
            <ac:spMk id="15" creationId="{BCAADDB0-278D-0541-063B-FF85DDBF4AEF}"/>
          </ac:spMkLst>
        </pc:spChg>
        <pc:picChg chg="add mod">
          <ac:chgData name="秀明 萩原" userId="d7792d1e3cc3d7af" providerId="LiveId" clId="{405D852B-0FF7-4FB2-9CAE-115FD561BCD9}" dt="2023-06-23T05:07:14.555" v="7617"/>
          <ac:picMkLst>
            <pc:docMk/>
            <pc:sldMk cId="2853432356" sldId="1391"/>
            <ac:picMk id="6" creationId="{78551261-7F8C-7751-0725-FE31BB166E0A}"/>
          </ac:picMkLst>
        </pc:picChg>
        <pc:picChg chg="add mod modCrop">
          <ac:chgData name="秀明 萩原" userId="d7792d1e3cc3d7af" providerId="LiveId" clId="{405D852B-0FF7-4FB2-9CAE-115FD561BCD9}" dt="2023-06-23T07:29:18.604" v="14061" actId="14100"/>
          <ac:picMkLst>
            <pc:docMk/>
            <pc:sldMk cId="2853432356" sldId="1391"/>
            <ac:picMk id="14" creationId="{BB40F368-339D-F33D-811F-5956AE9E7E9F}"/>
          </ac:picMkLst>
        </pc:picChg>
        <pc:picChg chg="add mod">
          <ac:chgData name="秀明 萩原" userId="d7792d1e3cc3d7af" providerId="LiveId" clId="{405D852B-0FF7-4FB2-9CAE-115FD561BCD9}" dt="2023-06-23T07:37:25.812" v="14340" actId="1076"/>
          <ac:picMkLst>
            <pc:docMk/>
            <pc:sldMk cId="2853432356" sldId="1391"/>
            <ac:picMk id="17" creationId="{550570A2-6EF8-2207-1133-3DD9B4FCAF70}"/>
          </ac:picMkLst>
        </pc:picChg>
      </pc:sldChg>
      <pc:sldChg chg="new del">
        <pc:chgData name="秀明 萩原" userId="d7792d1e3cc3d7af" providerId="LiveId" clId="{405D852B-0FF7-4FB2-9CAE-115FD561BCD9}" dt="2023-06-23T01:58:52.512" v="5756" actId="47"/>
        <pc:sldMkLst>
          <pc:docMk/>
          <pc:sldMk cId="3656447327" sldId="1391"/>
        </pc:sldMkLst>
      </pc:sldChg>
      <pc:sldChg chg="addSp delSp modSp new mod">
        <pc:chgData name="秀明 萩原" userId="d7792d1e3cc3d7af" providerId="LiveId" clId="{405D852B-0FF7-4FB2-9CAE-115FD561BCD9}" dt="2023-06-23T09:28:42.863" v="20296" actId="20577"/>
        <pc:sldMkLst>
          <pc:docMk/>
          <pc:sldMk cId="2391512102" sldId="1392"/>
        </pc:sldMkLst>
        <pc:spChg chg="mod">
          <ac:chgData name="秀明 萩原" userId="d7792d1e3cc3d7af" providerId="LiveId" clId="{405D852B-0FF7-4FB2-9CAE-115FD561BCD9}" dt="2023-06-23T07:20:36.944" v="13812" actId="20577"/>
          <ac:spMkLst>
            <pc:docMk/>
            <pc:sldMk cId="2391512102" sldId="1392"/>
            <ac:spMk id="2" creationId="{3AA9404E-2174-0861-FAE2-A4B995554B21}"/>
          </ac:spMkLst>
        </pc:spChg>
        <pc:spChg chg="del">
          <ac:chgData name="秀明 萩原" userId="d7792d1e3cc3d7af" providerId="LiveId" clId="{405D852B-0FF7-4FB2-9CAE-115FD561BCD9}" dt="2023-06-23T05:16:33.629" v="8808" actId="478"/>
          <ac:spMkLst>
            <pc:docMk/>
            <pc:sldMk cId="2391512102" sldId="1392"/>
            <ac:spMk id="3" creationId="{D1E37060-3338-ED5F-892C-49AD8EDA8F78}"/>
          </ac:spMkLst>
        </pc:spChg>
        <pc:spChg chg="del">
          <ac:chgData name="秀明 萩原" userId="d7792d1e3cc3d7af" providerId="LiveId" clId="{405D852B-0FF7-4FB2-9CAE-115FD561BCD9}" dt="2023-06-23T05:16:36.960" v="8809" actId="478"/>
          <ac:spMkLst>
            <pc:docMk/>
            <pc:sldMk cId="2391512102" sldId="1392"/>
            <ac:spMk id="4" creationId="{CB86316C-B64A-65DF-BBE6-547E6885C4E6}"/>
          </ac:spMkLst>
        </pc:spChg>
        <pc:spChg chg="add mod">
          <ac:chgData name="秀明 萩原" userId="d7792d1e3cc3d7af" providerId="LiveId" clId="{405D852B-0FF7-4FB2-9CAE-115FD561BCD9}" dt="2023-06-23T05:20:39.790" v="9217" actId="20577"/>
          <ac:spMkLst>
            <pc:docMk/>
            <pc:sldMk cId="2391512102" sldId="1392"/>
            <ac:spMk id="7" creationId="{966C03C7-1B97-6CB5-92AA-ECA44DAA4D6A}"/>
          </ac:spMkLst>
        </pc:spChg>
        <pc:spChg chg="add mod">
          <ac:chgData name="秀明 萩原" userId="d7792d1e3cc3d7af" providerId="LiveId" clId="{405D852B-0FF7-4FB2-9CAE-115FD561BCD9}" dt="2023-06-23T08:00:44.732" v="15744" actId="14100"/>
          <ac:spMkLst>
            <pc:docMk/>
            <pc:sldMk cId="2391512102" sldId="1392"/>
            <ac:spMk id="10" creationId="{2689DDCC-1386-2B8A-3F28-CCEF5CB350A3}"/>
          </ac:spMkLst>
        </pc:spChg>
        <pc:spChg chg="add mod">
          <ac:chgData name="秀明 萩原" userId="d7792d1e3cc3d7af" providerId="LiveId" clId="{405D852B-0FF7-4FB2-9CAE-115FD561BCD9}" dt="2023-06-23T05:18:02.272" v="8863" actId="1038"/>
          <ac:spMkLst>
            <pc:docMk/>
            <pc:sldMk cId="2391512102" sldId="1392"/>
            <ac:spMk id="12" creationId="{78602675-480B-93E0-E0F0-46BCC90857F9}"/>
          </ac:spMkLst>
        </pc:spChg>
        <pc:spChg chg="add mod">
          <ac:chgData name="秀明 萩原" userId="d7792d1e3cc3d7af" providerId="LiveId" clId="{405D852B-0FF7-4FB2-9CAE-115FD561BCD9}" dt="2023-06-23T05:18:02.272" v="8863" actId="1038"/>
          <ac:spMkLst>
            <pc:docMk/>
            <pc:sldMk cId="2391512102" sldId="1392"/>
            <ac:spMk id="13" creationId="{2485FBAA-F33C-BF05-58F5-BF3767AA831C}"/>
          </ac:spMkLst>
        </pc:spChg>
        <pc:spChg chg="add mod">
          <ac:chgData name="秀明 萩原" userId="d7792d1e3cc3d7af" providerId="LiveId" clId="{405D852B-0FF7-4FB2-9CAE-115FD561BCD9}" dt="2023-06-23T05:18:02.272" v="8863" actId="1038"/>
          <ac:spMkLst>
            <pc:docMk/>
            <pc:sldMk cId="2391512102" sldId="1392"/>
            <ac:spMk id="14" creationId="{50EBFB2F-FD3D-31F7-E8E1-8465E6F019AD}"/>
          </ac:spMkLst>
        </pc:spChg>
        <pc:spChg chg="add mod">
          <ac:chgData name="秀明 萩原" userId="d7792d1e3cc3d7af" providerId="LiveId" clId="{405D852B-0FF7-4FB2-9CAE-115FD561BCD9}" dt="2023-06-23T05:18:02.272" v="8863" actId="1038"/>
          <ac:spMkLst>
            <pc:docMk/>
            <pc:sldMk cId="2391512102" sldId="1392"/>
            <ac:spMk id="15" creationId="{E5C52FCC-5ECD-96B4-1F2C-B52365EE139F}"/>
          </ac:spMkLst>
        </pc:spChg>
        <pc:spChg chg="add mod">
          <ac:chgData name="秀明 萩原" userId="d7792d1e3cc3d7af" providerId="LiveId" clId="{405D852B-0FF7-4FB2-9CAE-115FD561BCD9}" dt="2023-06-23T09:28:42.863" v="20296" actId="20577"/>
          <ac:spMkLst>
            <pc:docMk/>
            <pc:sldMk cId="2391512102" sldId="1392"/>
            <ac:spMk id="16" creationId="{75069173-4DE2-C66D-F7A6-0C281A921F5C}"/>
          </ac:spMkLst>
        </pc:spChg>
        <pc:spChg chg="add mod">
          <ac:chgData name="秀明 萩原" userId="d7792d1e3cc3d7af" providerId="LiveId" clId="{405D852B-0FF7-4FB2-9CAE-115FD561BCD9}" dt="2023-06-23T05:39:24.091" v="10530" actId="14861"/>
          <ac:spMkLst>
            <pc:docMk/>
            <pc:sldMk cId="2391512102" sldId="1392"/>
            <ac:spMk id="17" creationId="{A0B5DF4F-FE1C-A146-AEF1-3CC562AF5810}"/>
          </ac:spMkLst>
        </pc:spChg>
        <pc:picChg chg="add mod">
          <ac:chgData name="秀明 萩原" userId="d7792d1e3cc3d7af" providerId="LiveId" clId="{405D852B-0FF7-4FB2-9CAE-115FD561BCD9}" dt="2023-06-23T05:18:02.272" v="8863" actId="1038"/>
          <ac:picMkLst>
            <pc:docMk/>
            <pc:sldMk cId="2391512102" sldId="1392"/>
            <ac:picMk id="5" creationId="{94F0D806-16C4-FEC3-7CD1-3CCDCCA44027}"/>
          </ac:picMkLst>
        </pc:picChg>
        <pc:picChg chg="add mod">
          <ac:chgData name="秀明 萩原" userId="d7792d1e3cc3d7af" providerId="LiveId" clId="{405D852B-0FF7-4FB2-9CAE-115FD561BCD9}" dt="2023-06-23T05:18:02.272" v="8863" actId="1038"/>
          <ac:picMkLst>
            <pc:docMk/>
            <pc:sldMk cId="2391512102" sldId="1392"/>
            <ac:picMk id="9" creationId="{5775415A-CA41-35E4-B35B-65C0C2CEB3E3}"/>
          </ac:picMkLst>
        </pc:picChg>
        <pc:picChg chg="add mod">
          <ac:chgData name="秀明 萩原" userId="d7792d1e3cc3d7af" providerId="LiveId" clId="{405D852B-0FF7-4FB2-9CAE-115FD561BCD9}" dt="2023-06-23T05:18:02.272" v="8863" actId="1038"/>
          <ac:picMkLst>
            <pc:docMk/>
            <pc:sldMk cId="2391512102" sldId="1392"/>
            <ac:picMk id="11" creationId="{BCB0D121-E892-E80D-4048-157EC4227C11}"/>
          </ac:picMkLst>
        </pc:picChg>
        <pc:cxnChg chg="add mod">
          <ac:chgData name="秀明 萩原" userId="d7792d1e3cc3d7af" providerId="LiveId" clId="{405D852B-0FF7-4FB2-9CAE-115FD561BCD9}" dt="2023-06-23T05:18:02.272" v="8863" actId="1038"/>
          <ac:cxnSpMkLst>
            <pc:docMk/>
            <pc:sldMk cId="2391512102" sldId="1392"/>
            <ac:cxnSpMk id="6" creationId="{2F8ECF90-FA8C-3A58-3AEB-44CCD19E6767}"/>
          </ac:cxnSpMkLst>
        </pc:cxnChg>
        <pc:cxnChg chg="add mod">
          <ac:chgData name="秀明 萩原" userId="d7792d1e3cc3d7af" providerId="LiveId" clId="{405D852B-0FF7-4FB2-9CAE-115FD561BCD9}" dt="2023-06-23T05:18:02.272" v="8863" actId="1038"/>
          <ac:cxnSpMkLst>
            <pc:docMk/>
            <pc:sldMk cId="2391512102" sldId="1392"/>
            <ac:cxnSpMk id="8" creationId="{58BA4E5E-E526-2E95-A796-C5E0E72447F6}"/>
          </ac:cxnSpMkLst>
        </pc:cxnChg>
      </pc:sldChg>
      <pc:sldChg chg="addSp delSp modSp new mod ord">
        <pc:chgData name="秀明 萩原" userId="d7792d1e3cc3d7af" providerId="LiveId" clId="{405D852B-0FF7-4FB2-9CAE-115FD561BCD9}" dt="2023-06-23T09:30:28.172" v="20383" actId="20577"/>
        <pc:sldMkLst>
          <pc:docMk/>
          <pc:sldMk cId="2833878855" sldId="1393"/>
        </pc:sldMkLst>
        <pc:spChg chg="mod">
          <ac:chgData name="秀明 萩原" userId="d7792d1e3cc3d7af" providerId="LiveId" clId="{405D852B-0FF7-4FB2-9CAE-115FD561BCD9}" dt="2023-06-23T06:13:49.678" v="11152"/>
          <ac:spMkLst>
            <pc:docMk/>
            <pc:sldMk cId="2833878855" sldId="1393"/>
            <ac:spMk id="2" creationId="{12F31570-565B-20CF-FF8F-BF775555FBCD}"/>
          </ac:spMkLst>
        </pc:spChg>
        <pc:spChg chg="del">
          <ac:chgData name="秀明 萩原" userId="d7792d1e3cc3d7af" providerId="LiveId" clId="{405D852B-0FF7-4FB2-9CAE-115FD561BCD9}" dt="2023-06-23T06:14:35.449" v="11250" actId="478"/>
          <ac:spMkLst>
            <pc:docMk/>
            <pc:sldMk cId="2833878855" sldId="1393"/>
            <ac:spMk id="3" creationId="{45F9CFDD-F8A3-AFA7-148A-202C6EF844FB}"/>
          </ac:spMkLst>
        </pc:spChg>
        <pc:spChg chg="del">
          <ac:chgData name="秀明 萩原" userId="d7792d1e3cc3d7af" providerId="LiveId" clId="{405D852B-0FF7-4FB2-9CAE-115FD561BCD9}" dt="2023-06-23T06:19:47.827" v="11612" actId="478"/>
          <ac:spMkLst>
            <pc:docMk/>
            <pc:sldMk cId="2833878855" sldId="1393"/>
            <ac:spMk id="4" creationId="{EA157873-DCF5-AC99-D16B-D1D6D92A72B1}"/>
          </ac:spMkLst>
        </pc:spChg>
        <pc:spChg chg="add mod">
          <ac:chgData name="秀明 萩原" userId="d7792d1e3cc3d7af" providerId="LiveId" clId="{405D852B-0FF7-4FB2-9CAE-115FD561BCD9}" dt="2023-06-23T06:14:31.283" v="11249" actId="20577"/>
          <ac:spMkLst>
            <pc:docMk/>
            <pc:sldMk cId="2833878855" sldId="1393"/>
            <ac:spMk id="5" creationId="{A682A845-4A79-FE05-0276-01AC52E5DE99}"/>
          </ac:spMkLst>
        </pc:spChg>
        <pc:spChg chg="add mod">
          <ac:chgData name="秀明 萩原" userId="d7792d1e3cc3d7af" providerId="LiveId" clId="{405D852B-0FF7-4FB2-9CAE-115FD561BCD9}" dt="2023-06-23T08:20:29.453" v="17004" actId="113"/>
          <ac:spMkLst>
            <pc:docMk/>
            <pc:sldMk cId="2833878855" sldId="1393"/>
            <ac:spMk id="6" creationId="{AC6A05CC-C0D5-6405-56D0-EB185303A560}"/>
          </ac:spMkLst>
        </pc:spChg>
        <pc:spChg chg="add mod">
          <ac:chgData name="秀明 萩原" userId="d7792d1e3cc3d7af" providerId="LiveId" clId="{405D852B-0FF7-4FB2-9CAE-115FD561BCD9}" dt="2023-06-23T09:06:18.419" v="19690" actId="14100"/>
          <ac:spMkLst>
            <pc:docMk/>
            <pc:sldMk cId="2833878855" sldId="1393"/>
            <ac:spMk id="9" creationId="{CA62C645-ACA1-4A18-E22D-0CFE0633918E}"/>
          </ac:spMkLst>
        </pc:spChg>
        <pc:spChg chg="add mod">
          <ac:chgData name="秀明 萩原" userId="d7792d1e3cc3d7af" providerId="LiveId" clId="{405D852B-0FF7-4FB2-9CAE-115FD561BCD9}" dt="2023-06-23T09:06:21.042" v="19691" actId="1076"/>
          <ac:spMkLst>
            <pc:docMk/>
            <pc:sldMk cId="2833878855" sldId="1393"/>
            <ac:spMk id="12" creationId="{01C86829-DD2D-D0D1-7CC4-C2371AA8FF1A}"/>
          </ac:spMkLst>
        </pc:spChg>
        <pc:spChg chg="add mod">
          <ac:chgData name="秀明 萩原" userId="d7792d1e3cc3d7af" providerId="LiveId" clId="{405D852B-0FF7-4FB2-9CAE-115FD561BCD9}" dt="2023-06-23T08:21:56.707" v="17057" actId="14100"/>
          <ac:spMkLst>
            <pc:docMk/>
            <pc:sldMk cId="2833878855" sldId="1393"/>
            <ac:spMk id="13" creationId="{C60E7C31-8B23-F6B6-797D-60F58F12FBAE}"/>
          </ac:spMkLst>
        </pc:spChg>
        <pc:spChg chg="add mod">
          <ac:chgData name="秀明 萩原" userId="d7792d1e3cc3d7af" providerId="LiveId" clId="{405D852B-0FF7-4FB2-9CAE-115FD561BCD9}" dt="2023-06-23T09:06:53.380" v="19695" actId="20577"/>
          <ac:spMkLst>
            <pc:docMk/>
            <pc:sldMk cId="2833878855" sldId="1393"/>
            <ac:spMk id="14" creationId="{85989541-1CBF-12D4-CD4D-EA3FFF1FFA32}"/>
          </ac:spMkLst>
        </pc:spChg>
        <pc:spChg chg="add mod">
          <ac:chgData name="秀明 萩原" userId="d7792d1e3cc3d7af" providerId="LiveId" clId="{405D852B-0FF7-4FB2-9CAE-115FD561BCD9}" dt="2023-06-23T09:30:28.172" v="20383" actId="20577"/>
          <ac:spMkLst>
            <pc:docMk/>
            <pc:sldMk cId="2833878855" sldId="1393"/>
            <ac:spMk id="17" creationId="{B635C75C-CAC0-9419-503A-DA5824EA453A}"/>
          </ac:spMkLst>
        </pc:spChg>
        <pc:spChg chg="add mod">
          <ac:chgData name="秀明 萩原" userId="d7792d1e3cc3d7af" providerId="LiveId" clId="{405D852B-0FF7-4FB2-9CAE-115FD561BCD9}" dt="2023-06-23T09:21:08.802" v="20289" actId="14100"/>
          <ac:spMkLst>
            <pc:docMk/>
            <pc:sldMk cId="2833878855" sldId="1393"/>
            <ac:spMk id="22" creationId="{EB8A6DF8-4BA4-569F-6909-B5E91CF4DF55}"/>
          </ac:spMkLst>
        </pc:spChg>
        <pc:picChg chg="add del mod">
          <ac:chgData name="秀明 萩原" userId="d7792d1e3cc3d7af" providerId="LiveId" clId="{405D852B-0FF7-4FB2-9CAE-115FD561BCD9}" dt="2023-06-23T09:05:58.523" v="19683" actId="478"/>
          <ac:picMkLst>
            <pc:docMk/>
            <pc:sldMk cId="2833878855" sldId="1393"/>
            <ac:picMk id="8" creationId="{D4FF811C-2827-8A3C-D098-9B950F3410FA}"/>
          </ac:picMkLst>
        </pc:picChg>
        <pc:picChg chg="add mod">
          <ac:chgData name="秀明 萩原" userId="d7792d1e3cc3d7af" providerId="LiveId" clId="{405D852B-0FF7-4FB2-9CAE-115FD561BCD9}" dt="2023-06-23T08:13:47.909" v="16528" actId="1076"/>
          <ac:picMkLst>
            <pc:docMk/>
            <pc:sldMk cId="2833878855" sldId="1393"/>
            <ac:picMk id="16" creationId="{19D8C408-850C-A408-3017-1EE22CA0442B}"/>
          </ac:picMkLst>
        </pc:picChg>
        <pc:picChg chg="add mod ord">
          <ac:chgData name="秀明 萩原" userId="d7792d1e3cc3d7af" providerId="LiveId" clId="{405D852B-0FF7-4FB2-9CAE-115FD561BCD9}" dt="2023-06-23T09:06:30.362" v="19693" actId="692"/>
          <ac:picMkLst>
            <pc:docMk/>
            <pc:sldMk cId="2833878855" sldId="1393"/>
            <ac:picMk id="19" creationId="{3AA1D094-2166-2992-007E-A3A5F82F3308}"/>
          </ac:picMkLst>
        </pc:picChg>
        <pc:cxnChg chg="add mod">
          <ac:chgData name="秀明 萩原" userId="d7792d1e3cc3d7af" providerId="LiveId" clId="{405D852B-0FF7-4FB2-9CAE-115FD561BCD9}" dt="2023-06-23T09:06:26.866" v="19692" actId="1076"/>
          <ac:cxnSpMkLst>
            <pc:docMk/>
            <pc:sldMk cId="2833878855" sldId="1393"/>
            <ac:cxnSpMk id="10" creationId="{88D83677-5B2C-FADE-E7A7-A764010424CE}"/>
          </ac:cxnSpMkLst>
        </pc:cxnChg>
        <pc:cxnChg chg="add mod">
          <ac:chgData name="秀明 萩原" userId="d7792d1e3cc3d7af" providerId="LiveId" clId="{405D852B-0FF7-4FB2-9CAE-115FD561BCD9}" dt="2023-06-23T09:20:01.533" v="20117" actId="1035"/>
          <ac:cxnSpMkLst>
            <pc:docMk/>
            <pc:sldMk cId="2833878855" sldId="1393"/>
            <ac:cxnSpMk id="20" creationId="{F1D13F32-1108-B6B5-ADFD-D53376BCFE4C}"/>
          </ac:cxnSpMkLst>
        </pc:cxnChg>
      </pc:sldChg>
      <pc:sldChg chg="addSp delSp modSp new mod">
        <pc:chgData name="秀明 萩原" userId="d7792d1e3cc3d7af" providerId="LiveId" clId="{405D852B-0FF7-4FB2-9CAE-115FD561BCD9}" dt="2023-06-23T09:30:52.368" v="20386" actId="20577"/>
        <pc:sldMkLst>
          <pc:docMk/>
          <pc:sldMk cId="2555787032" sldId="1394"/>
        </pc:sldMkLst>
        <pc:spChg chg="mod">
          <ac:chgData name="秀明 萩原" userId="d7792d1e3cc3d7af" providerId="LiveId" clId="{405D852B-0FF7-4FB2-9CAE-115FD561BCD9}" dt="2023-06-23T06:26:33.168" v="11863"/>
          <ac:spMkLst>
            <pc:docMk/>
            <pc:sldMk cId="2555787032" sldId="1394"/>
            <ac:spMk id="2" creationId="{0B487AEE-4351-9DE8-E09C-44C8A003C1A7}"/>
          </ac:spMkLst>
        </pc:spChg>
        <pc:spChg chg="del">
          <ac:chgData name="秀明 萩原" userId="d7792d1e3cc3d7af" providerId="LiveId" clId="{405D852B-0FF7-4FB2-9CAE-115FD561BCD9}" dt="2023-06-23T06:26:36.082" v="11864" actId="478"/>
          <ac:spMkLst>
            <pc:docMk/>
            <pc:sldMk cId="2555787032" sldId="1394"/>
            <ac:spMk id="3" creationId="{AD71BC59-402E-5AA1-E730-A63EE0FCF55B}"/>
          </ac:spMkLst>
        </pc:spChg>
        <pc:spChg chg="del">
          <ac:chgData name="秀明 萩原" userId="d7792d1e3cc3d7af" providerId="LiveId" clId="{405D852B-0FF7-4FB2-9CAE-115FD561BCD9}" dt="2023-06-23T08:24:52.917" v="17367" actId="478"/>
          <ac:spMkLst>
            <pc:docMk/>
            <pc:sldMk cId="2555787032" sldId="1394"/>
            <ac:spMk id="4" creationId="{9469F7F3-C533-F10A-F7B8-D24553171241}"/>
          </ac:spMkLst>
        </pc:spChg>
        <pc:spChg chg="add del mod">
          <ac:chgData name="秀明 萩原" userId="d7792d1e3cc3d7af" providerId="LiveId" clId="{405D852B-0FF7-4FB2-9CAE-115FD561BCD9}" dt="2023-06-23T06:30:07.895" v="12268" actId="478"/>
          <ac:spMkLst>
            <pc:docMk/>
            <pc:sldMk cId="2555787032" sldId="1394"/>
            <ac:spMk id="5" creationId="{11D9C729-6D74-C328-CB77-6A6732393A56}"/>
          </ac:spMkLst>
        </pc:spChg>
        <pc:spChg chg="add mod">
          <ac:chgData name="秀明 萩原" userId="d7792d1e3cc3d7af" providerId="LiveId" clId="{405D852B-0FF7-4FB2-9CAE-115FD561BCD9}" dt="2023-06-23T08:28:51.667" v="17607" actId="14100"/>
          <ac:spMkLst>
            <pc:docMk/>
            <pc:sldMk cId="2555787032" sldId="1394"/>
            <ac:spMk id="6" creationId="{E2FDF04C-D019-E127-516A-B6DDD60B33D7}"/>
          </ac:spMkLst>
        </pc:spChg>
        <pc:spChg chg="add mod">
          <ac:chgData name="秀明 萩原" userId="d7792d1e3cc3d7af" providerId="LiveId" clId="{405D852B-0FF7-4FB2-9CAE-115FD561BCD9}" dt="2023-06-23T09:30:52.368" v="20386" actId="20577"/>
          <ac:spMkLst>
            <pc:docMk/>
            <pc:sldMk cId="2555787032" sldId="1394"/>
            <ac:spMk id="7" creationId="{F64EC081-30C2-8BEE-F7C6-663652AB7C03}"/>
          </ac:spMkLst>
        </pc:spChg>
        <pc:spChg chg="add mod ord">
          <ac:chgData name="秀明 萩原" userId="d7792d1e3cc3d7af" providerId="LiveId" clId="{405D852B-0FF7-4FB2-9CAE-115FD561BCD9}" dt="2023-06-23T08:25:51.316" v="17379" actId="166"/>
          <ac:spMkLst>
            <pc:docMk/>
            <pc:sldMk cId="2555787032" sldId="1394"/>
            <ac:spMk id="10" creationId="{40E14B5C-2735-3BAC-0205-4E254F41BDAC}"/>
          </ac:spMkLst>
        </pc:spChg>
        <pc:spChg chg="add mod">
          <ac:chgData name="秀明 萩原" userId="d7792d1e3cc3d7af" providerId="LiveId" clId="{405D852B-0FF7-4FB2-9CAE-115FD561BCD9}" dt="2023-06-23T08:26:26.180" v="17389" actId="688"/>
          <ac:spMkLst>
            <pc:docMk/>
            <pc:sldMk cId="2555787032" sldId="1394"/>
            <ac:spMk id="13" creationId="{EA3EE6F9-6104-EA91-1B22-5E424DB7151E}"/>
          </ac:spMkLst>
        </pc:spChg>
        <pc:spChg chg="add del mod">
          <ac:chgData name="秀明 萩原" userId="d7792d1e3cc3d7af" providerId="LiveId" clId="{405D852B-0FF7-4FB2-9CAE-115FD561BCD9}" dt="2023-06-23T08:28:00.972" v="17425" actId="478"/>
          <ac:spMkLst>
            <pc:docMk/>
            <pc:sldMk cId="2555787032" sldId="1394"/>
            <ac:spMk id="14" creationId="{11B98C02-AB0B-6E5B-69D2-4220D639333F}"/>
          </ac:spMkLst>
        </pc:spChg>
        <pc:picChg chg="add mod ord">
          <ac:chgData name="秀明 萩原" userId="d7792d1e3cc3d7af" providerId="LiveId" clId="{405D852B-0FF7-4FB2-9CAE-115FD561BCD9}" dt="2023-06-23T08:25:32.251" v="17372" actId="1076"/>
          <ac:picMkLst>
            <pc:docMk/>
            <pc:sldMk cId="2555787032" sldId="1394"/>
            <ac:picMk id="9" creationId="{BC7C800A-F6FB-E793-0297-FACC11CAF778}"/>
          </ac:picMkLst>
        </pc:picChg>
        <pc:picChg chg="add mod ord">
          <ac:chgData name="秀明 萩原" userId="d7792d1e3cc3d7af" providerId="LiveId" clId="{405D852B-0FF7-4FB2-9CAE-115FD561BCD9}" dt="2023-06-23T08:26:09.625" v="17385" actId="14861"/>
          <ac:picMkLst>
            <pc:docMk/>
            <pc:sldMk cId="2555787032" sldId="1394"/>
            <ac:picMk id="12" creationId="{4FADE407-6D36-8CE0-2566-16168540E6AF}"/>
          </ac:picMkLst>
        </pc:picChg>
        <pc:picChg chg="add mod">
          <ac:chgData name="秀明 萩原" userId="d7792d1e3cc3d7af" providerId="LiveId" clId="{405D852B-0FF7-4FB2-9CAE-115FD561BCD9}" dt="2023-06-23T08:29:19.091" v="17611" actId="1076"/>
          <ac:picMkLst>
            <pc:docMk/>
            <pc:sldMk cId="2555787032" sldId="1394"/>
            <ac:picMk id="16" creationId="{9D665406-9263-B786-48AA-98AA6BBA8D01}"/>
          </ac:picMkLst>
        </pc:picChg>
      </pc:sldChg>
      <pc:sldChg chg="addSp delSp modSp new mod">
        <pc:chgData name="秀明 萩原" userId="d7792d1e3cc3d7af" providerId="LiveId" clId="{405D852B-0FF7-4FB2-9CAE-115FD561BCD9}" dt="2023-06-23T08:30:44.395" v="17659" actId="14100"/>
        <pc:sldMkLst>
          <pc:docMk/>
          <pc:sldMk cId="396370362" sldId="1395"/>
        </pc:sldMkLst>
        <pc:spChg chg="mod">
          <ac:chgData name="秀明 萩原" userId="d7792d1e3cc3d7af" providerId="LiveId" clId="{405D852B-0FF7-4FB2-9CAE-115FD561BCD9}" dt="2023-06-23T06:32:26.390" v="12573" actId="20577"/>
          <ac:spMkLst>
            <pc:docMk/>
            <pc:sldMk cId="396370362" sldId="1395"/>
            <ac:spMk id="2" creationId="{E2B4A724-F104-BC23-E4D2-2386FDAA4C66}"/>
          </ac:spMkLst>
        </pc:spChg>
        <pc:spChg chg="del">
          <ac:chgData name="秀明 萩原" userId="d7792d1e3cc3d7af" providerId="LiveId" clId="{405D852B-0FF7-4FB2-9CAE-115FD561BCD9}" dt="2023-06-23T06:31:59.379" v="12488" actId="478"/>
          <ac:spMkLst>
            <pc:docMk/>
            <pc:sldMk cId="396370362" sldId="1395"/>
            <ac:spMk id="3" creationId="{4EDEE008-132F-CC56-9166-13AA0ECAFDC7}"/>
          </ac:spMkLst>
        </pc:spChg>
        <pc:spChg chg="del">
          <ac:chgData name="秀明 萩原" userId="d7792d1e3cc3d7af" providerId="LiveId" clId="{405D852B-0FF7-4FB2-9CAE-115FD561BCD9}" dt="2023-06-23T06:47:36.381" v="13049" actId="478"/>
          <ac:spMkLst>
            <pc:docMk/>
            <pc:sldMk cId="396370362" sldId="1395"/>
            <ac:spMk id="4" creationId="{8F7FCC45-1115-3454-E411-D56F79A760E8}"/>
          </ac:spMkLst>
        </pc:spChg>
        <pc:spChg chg="add mod">
          <ac:chgData name="秀明 萩原" userId="d7792d1e3cc3d7af" providerId="LiveId" clId="{405D852B-0FF7-4FB2-9CAE-115FD561BCD9}" dt="2023-06-23T06:32:12.453" v="12554" actId="20577"/>
          <ac:spMkLst>
            <pc:docMk/>
            <pc:sldMk cId="396370362" sldId="1395"/>
            <ac:spMk id="5" creationId="{AD711C0F-7B99-DEFE-099D-631B07D17D81}"/>
          </ac:spMkLst>
        </pc:spChg>
        <pc:spChg chg="add mod">
          <ac:chgData name="秀明 萩原" userId="d7792d1e3cc3d7af" providerId="LiveId" clId="{405D852B-0FF7-4FB2-9CAE-115FD561BCD9}" dt="2023-06-23T08:01:24.871" v="15746" actId="115"/>
          <ac:spMkLst>
            <pc:docMk/>
            <pc:sldMk cId="396370362" sldId="1395"/>
            <ac:spMk id="6" creationId="{1E9A6EA4-CB7B-2E8F-B6E2-7B256501FF58}"/>
          </ac:spMkLst>
        </pc:spChg>
        <pc:spChg chg="add mod">
          <ac:chgData name="秀明 萩原" userId="d7792d1e3cc3d7af" providerId="LiveId" clId="{405D852B-0FF7-4FB2-9CAE-115FD561BCD9}" dt="2023-06-23T06:49:32.725" v="13056" actId="1076"/>
          <ac:spMkLst>
            <pc:docMk/>
            <pc:sldMk cId="396370362" sldId="1395"/>
            <ac:spMk id="9" creationId="{B00D4E71-A93C-8B5D-AF00-A233EBDD2DB6}"/>
          </ac:spMkLst>
        </pc:spChg>
        <pc:spChg chg="add mod">
          <ac:chgData name="秀明 萩原" userId="d7792d1e3cc3d7af" providerId="LiveId" clId="{405D852B-0FF7-4FB2-9CAE-115FD561BCD9}" dt="2023-06-23T06:52:07.909" v="13065" actId="14100"/>
          <ac:spMkLst>
            <pc:docMk/>
            <pc:sldMk cId="396370362" sldId="1395"/>
            <ac:spMk id="12" creationId="{5B48F017-3B01-CE83-4E56-C7D24A54B2A5}"/>
          </ac:spMkLst>
        </pc:spChg>
        <pc:spChg chg="add mod">
          <ac:chgData name="秀明 萩原" userId="d7792d1e3cc3d7af" providerId="LiveId" clId="{405D852B-0FF7-4FB2-9CAE-115FD561BCD9}" dt="2023-06-23T06:54:57.961" v="13456" actId="20577"/>
          <ac:spMkLst>
            <pc:docMk/>
            <pc:sldMk cId="396370362" sldId="1395"/>
            <ac:spMk id="13" creationId="{6090E191-7B14-4EC1-830D-3431D70812A7}"/>
          </ac:spMkLst>
        </pc:spChg>
        <pc:spChg chg="add mod">
          <ac:chgData name="秀明 萩原" userId="d7792d1e3cc3d7af" providerId="LiveId" clId="{405D852B-0FF7-4FB2-9CAE-115FD561BCD9}" dt="2023-06-23T08:30:44.395" v="17659" actId="14100"/>
          <ac:spMkLst>
            <pc:docMk/>
            <pc:sldMk cId="396370362" sldId="1395"/>
            <ac:spMk id="18" creationId="{C441A0EA-4573-88D9-1DA3-1D3DADFB474E}"/>
          </ac:spMkLst>
        </pc:spChg>
        <pc:picChg chg="add mod">
          <ac:chgData name="秀明 萩原" userId="d7792d1e3cc3d7af" providerId="LiveId" clId="{405D852B-0FF7-4FB2-9CAE-115FD561BCD9}" dt="2023-06-23T06:49:32.725" v="13056" actId="1076"/>
          <ac:picMkLst>
            <pc:docMk/>
            <pc:sldMk cId="396370362" sldId="1395"/>
            <ac:picMk id="8" creationId="{4B55062A-303B-2D44-294B-171B86DE2E2D}"/>
          </ac:picMkLst>
        </pc:picChg>
        <pc:picChg chg="add mod">
          <ac:chgData name="秀明 萩原" userId="d7792d1e3cc3d7af" providerId="LiveId" clId="{405D852B-0FF7-4FB2-9CAE-115FD561BCD9}" dt="2023-06-23T06:50:26.196" v="13061" actId="692"/>
          <ac:picMkLst>
            <pc:docMk/>
            <pc:sldMk cId="396370362" sldId="1395"/>
            <ac:picMk id="11" creationId="{64DAADB6-6A48-E7F8-AECF-0BA8C3611617}"/>
          </ac:picMkLst>
        </pc:picChg>
        <pc:picChg chg="add mod">
          <ac:chgData name="秀明 萩原" userId="d7792d1e3cc3d7af" providerId="LiveId" clId="{405D852B-0FF7-4FB2-9CAE-115FD561BCD9}" dt="2023-06-23T08:30:20.218" v="17619" actId="1076"/>
          <ac:picMkLst>
            <pc:docMk/>
            <pc:sldMk cId="396370362" sldId="1395"/>
            <ac:picMk id="17" creationId="{4AF7F490-0780-3F43-A845-CEDE2F23FFBF}"/>
          </ac:picMkLst>
        </pc:picChg>
        <pc:cxnChg chg="add mod">
          <ac:chgData name="秀明 萩原" userId="d7792d1e3cc3d7af" providerId="LiveId" clId="{405D852B-0FF7-4FB2-9CAE-115FD561BCD9}" dt="2023-06-23T06:53:59.494" v="13339" actId="14100"/>
          <ac:cxnSpMkLst>
            <pc:docMk/>
            <pc:sldMk cId="396370362" sldId="1395"/>
            <ac:cxnSpMk id="14" creationId="{C1AB2248-943B-5A63-B5E6-F0CA84433A57}"/>
          </ac:cxnSpMkLst>
        </pc:cxnChg>
      </pc:sldChg>
      <pc:sldChg chg="addSp delSp modSp new mod">
        <pc:chgData name="秀明 萩原" userId="d7792d1e3cc3d7af" providerId="LiveId" clId="{405D852B-0FF7-4FB2-9CAE-115FD561BCD9}" dt="2023-06-23T08:33:11.636" v="17711" actId="20577"/>
        <pc:sldMkLst>
          <pc:docMk/>
          <pc:sldMk cId="2635904820" sldId="1396"/>
        </pc:sldMkLst>
        <pc:spChg chg="mod">
          <ac:chgData name="秀明 萩原" userId="d7792d1e3cc3d7af" providerId="LiveId" clId="{405D852B-0FF7-4FB2-9CAE-115FD561BCD9}" dt="2023-06-23T07:26:42.185" v="13985" actId="20577"/>
          <ac:spMkLst>
            <pc:docMk/>
            <pc:sldMk cId="2635904820" sldId="1396"/>
            <ac:spMk id="2" creationId="{AFF1E2F6-4BFB-39C4-A777-E0ED68F9BC2D}"/>
          </ac:spMkLst>
        </pc:spChg>
        <pc:spChg chg="del">
          <ac:chgData name="秀明 萩原" userId="d7792d1e3cc3d7af" providerId="LiveId" clId="{405D852B-0FF7-4FB2-9CAE-115FD561BCD9}" dt="2023-06-23T07:27:02.413" v="14053" actId="478"/>
          <ac:spMkLst>
            <pc:docMk/>
            <pc:sldMk cId="2635904820" sldId="1396"/>
            <ac:spMk id="3" creationId="{A02D0878-3EFC-B363-200A-82F55475A0A4}"/>
          </ac:spMkLst>
        </pc:spChg>
        <pc:spChg chg="del">
          <ac:chgData name="秀明 萩原" userId="d7792d1e3cc3d7af" providerId="LiveId" clId="{405D852B-0FF7-4FB2-9CAE-115FD561BCD9}" dt="2023-06-23T07:35:02.357" v="14338" actId="478"/>
          <ac:spMkLst>
            <pc:docMk/>
            <pc:sldMk cId="2635904820" sldId="1396"/>
            <ac:spMk id="4" creationId="{12C203A4-6A0F-CCBE-D12F-D7CDEC7C78D6}"/>
          </ac:spMkLst>
        </pc:spChg>
        <pc:spChg chg="add mod">
          <ac:chgData name="秀明 萩原" userId="d7792d1e3cc3d7af" providerId="LiveId" clId="{405D852B-0FF7-4FB2-9CAE-115FD561BCD9}" dt="2023-06-23T07:26:57.953" v="14052" actId="1035"/>
          <ac:spMkLst>
            <pc:docMk/>
            <pc:sldMk cId="2635904820" sldId="1396"/>
            <ac:spMk id="5" creationId="{B0A323F8-A748-2199-667C-DB750376E73E}"/>
          </ac:spMkLst>
        </pc:spChg>
        <pc:spChg chg="add mod">
          <ac:chgData name="秀明 萩原" userId="d7792d1e3cc3d7af" providerId="LiveId" clId="{405D852B-0FF7-4FB2-9CAE-115FD561BCD9}" dt="2023-06-23T08:32:47.003" v="17708" actId="14100"/>
          <ac:spMkLst>
            <pc:docMk/>
            <pc:sldMk cId="2635904820" sldId="1396"/>
            <ac:spMk id="6" creationId="{24D505A0-35B2-FB01-F086-F9649EC2CFF3}"/>
          </ac:spMkLst>
        </pc:spChg>
        <pc:spChg chg="add mod ord">
          <ac:chgData name="秀明 萩原" userId="d7792d1e3cc3d7af" providerId="LiveId" clId="{405D852B-0FF7-4FB2-9CAE-115FD561BCD9}" dt="2023-06-23T08:33:11.636" v="17711" actId="20577"/>
          <ac:spMkLst>
            <pc:docMk/>
            <pc:sldMk cId="2635904820" sldId="1396"/>
            <ac:spMk id="7" creationId="{2DE313E5-6794-97EF-6627-C0C2210618A7}"/>
          </ac:spMkLst>
        </pc:spChg>
        <pc:spChg chg="add mod">
          <ac:chgData name="秀明 萩原" userId="d7792d1e3cc3d7af" providerId="LiveId" clId="{405D852B-0FF7-4FB2-9CAE-115FD561BCD9}" dt="2023-06-23T07:52:26.460" v="14567" actId="14100"/>
          <ac:spMkLst>
            <pc:docMk/>
            <pc:sldMk cId="2635904820" sldId="1396"/>
            <ac:spMk id="10" creationId="{6F5284A3-AC6D-5139-F44A-47E14BACAECA}"/>
          </ac:spMkLst>
        </pc:spChg>
        <pc:spChg chg="add mod">
          <ac:chgData name="秀明 萩原" userId="d7792d1e3cc3d7af" providerId="LiveId" clId="{405D852B-0FF7-4FB2-9CAE-115FD561BCD9}" dt="2023-06-23T07:56:13.751" v="15366" actId="20577"/>
          <ac:spMkLst>
            <pc:docMk/>
            <pc:sldMk cId="2635904820" sldId="1396"/>
            <ac:spMk id="12" creationId="{76D4980A-8A01-9570-5F94-2A5AA8878123}"/>
          </ac:spMkLst>
        </pc:spChg>
        <pc:picChg chg="add mod">
          <ac:chgData name="秀明 萩原" userId="d7792d1e3cc3d7af" providerId="LiveId" clId="{405D852B-0FF7-4FB2-9CAE-115FD561BCD9}" dt="2023-06-23T07:52:19.453" v="14564" actId="1076"/>
          <ac:picMkLst>
            <pc:docMk/>
            <pc:sldMk cId="2635904820" sldId="1396"/>
            <ac:picMk id="9" creationId="{E9D21452-4762-8902-4CA3-2198929ED956}"/>
          </ac:picMkLst>
        </pc:picChg>
        <pc:picChg chg="add mod">
          <ac:chgData name="秀明 萩原" userId="d7792d1e3cc3d7af" providerId="LiveId" clId="{405D852B-0FF7-4FB2-9CAE-115FD561BCD9}" dt="2023-06-23T07:52:40.229" v="14570" actId="1076"/>
          <ac:picMkLst>
            <pc:docMk/>
            <pc:sldMk cId="2635904820" sldId="1396"/>
            <ac:picMk id="11" creationId="{4B1C7E82-09F1-5319-B4B8-18AA05A59638}"/>
          </ac:picMkLst>
        </pc:picChg>
      </pc:sldChg>
      <pc:sldChg chg="addSp delSp modSp new mod">
        <pc:chgData name="秀明 萩原" userId="d7792d1e3cc3d7af" providerId="LiveId" clId="{405D852B-0FF7-4FB2-9CAE-115FD561BCD9}" dt="2023-06-23T09:17:47.226" v="20108" actId="14100"/>
        <pc:sldMkLst>
          <pc:docMk/>
          <pc:sldMk cId="2353876993" sldId="1397"/>
        </pc:sldMkLst>
        <pc:spChg chg="mod">
          <ac:chgData name="秀明 萩原" userId="d7792d1e3cc3d7af" providerId="LiveId" clId="{405D852B-0FF7-4FB2-9CAE-115FD561BCD9}" dt="2023-06-23T08:34:19.360" v="17728" actId="20577"/>
          <ac:spMkLst>
            <pc:docMk/>
            <pc:sldMk cId="2353876993" sldId="1397"/>
            <ac:spMk id="2" creationId="{E30981CF-F936-A63C-4369-4F8EB797A242}"/>
          </ac:spMkLst>
        </pc:spChg>
        <pc:spChg chg="del">
          <ac:chgData name="秀明 萩原" userId="d7792d1e3cc3d7af" providerId="LiveId" clId="{405D852B-0FF7-4FB2-9CAE-115FD561BCD9}" dt="2023-06-23T08:34:22.772" v="17729" actId="478"/>
          <ac:spMkLst>
            <pc:docMk/>
            <pc:sldMk cId="2353876993" sldId="1397"/>
            <ac:spMk id="3" creationId="{1963A5B1-9034-F734-9AC4-B0E2C9B54757}"/>
          </ac:spMkLst>
        </pc:spChg>
        <pc:spChg chg="del">
          <ac:chgData name="秀明 萩原" userId="d7792d1e3cc3d7af" providerId="LiveId" clId="{405D852B-0FF7-4FB2-9CAE-115FD561BCD9}" dt="2023-06-23T08:40:42.836" v="18649" actId="478"/>
          <ac:spMkLst>
            <pc:docMk/>
            <pc:sldMk cId="2353876993" sldId="1397"/>
            <ac:spMk id="4" creationId="{6D477A5D-4375-50ED-8EA3-0589E51289CE}"/>
          </ac:spMkLst>
        </pc:spChg>
        <pc:spChg chg="add mod">
          <ac:chgData name="秀明 萩原" userId="d7792d1e3cc3d7af" providerId="LiveId" clId="{405D852B-0FF7-4FB2-9CAE-115FD561BCD9}" dt="2023-06-23T08:34:16.023" v="17722" actId="20577"/>
          <ac:spMkLst>
            <pc:docMk/>
            <pc:sldMk cId="2353876993" sldId="1397"/>
            <ac:spMk id="5" creationId="{C916694F-C206-57E1-B711-2E28A376AA4B}"/>
          </ac:spMkLst>
        </pc:spChg>
        <pc:spChg chg="add del mod">
          <ac:chgData name="秀明 萩原" userId="d7792d1e3cc3d7af" providerId="LiveId" clId="{405D852B-0FF7-4FB2-9CAE-115FD561BCD9}" dt="2023-06-23T08:34:37.728" v="17769" actId="478"/>
          <ac:spMkLst>
            <pc:docMk/>
            <pc:sldMk cId="2353876993" sldId="1397"/>
            <ac:spMk id="7" creationId="{EA792A81-0CC5-8C20-9990-C3B1CF4F04F2}"/>
          </ac:spMkLst>
        </pc:spChg>
        <pc:spChg chg="add mod">
          <ac:chgData name="秀明 萩原" userId="d7792d1e3cc3d7af" providerId="LiveId" clId="{405D852B-0FF7-4FB2-9CAE-115FD561BCD9}" dt="2023-06-23T09:13:52.370" v="20022" actId="1076"/>
          <ac:spMkLst>
            <pc:docMk/>
            <pc:sldMk cId="2353876993" sldId="1397"/>
            <ac:spMk id="8" creationId="{14B6BA5F-CE97-AD2D-5311-D7FA000664B8}"/>
          </ac:spMkLst>
        </pc:spChg>
        <pc:spChg chg="add mod">
          <ac:chgData name="秀明 萩原" userId="d7792d1e3cc3d7af" providerId="LiveId" clId="{405D852B-0FF7-4FB2-9CAE-115FD561BCD9}" dt="2023-06-23T09:13:57.221" v="20024" actId="14100"/>
          <ac:spMkLst>
            <pc:docMk/>
            <pc:sldMk cId="2353876993" sldId="1397"/>
            <ac:spMk id="11" creationId="{3EE360D5-3C67-6D0D-004F-8396561294DE}"/>
          </ac:spMkLst>
        </pc:spChg>
        <pc:spChg chg="add mod">
          <ac:chgData name="秀明 萩原" userId="d7792d1e3cc3d7af" providerId="LiveId" clId="{405D852B-0FF7-4FB2-9CAE-115FD561BCD9}" dt="2023-06-23T09:14:19.870" v="20032" actId="20577"/>
          <ac:spMkLst>
            <pc:docMk/>
            <pc:sldMk cId="2353876993" sldId="1397"/>
            <ac:spMk id="16" creationId="{BEB328B1-2AEF-9A76-9F78-0554345FF111}"/>
          </ac:spMkLst>
        </pc:spChg>
        <pc:spChg chg="add mod">
          <ac:chgData name="秀明 萩原" userId="d7792d1e3cc3d7af" providerId="LiveId" clId="{405D852B-0FF7-4FB2-9CAE-115FD561BCD9}" dt="2023-06-23T09:17:47.226" v="20108" actId="14100"/>
          <ac:spMkLst>
            <pc:docMk/>
            <pc:sldMk cId="2353876993" sldId="1397"/>
            <ac:spMk id="17" creationId="{31D55AE0-A83C-3EAF-A8E7-8BD3AE702176}"/>
          </ac:spMkLst>
        </pc:spChg>
        <pc:picChg chg="add mod">
          <ac:chgData name="秀明 萩原" userId="d7792d1e3cc3d7af" providerId="LiveId" clId="{405D852B-0FF7-4FB2-9CAE-115FD561BCD9}" dt="2023-06-23T08:34:10.981" v="17713"/>
          <ac:picMkLst>
            <pc:docMk/>
            <pc:sldMk cId="2353876993" sldId="1397"/>
            <ac:picMk id="6" creationId="{EE8AF440-F2F9-1D3F-A82D-23E45DE01312}"/>
          </ac:picMkLst>
        </pc:picChg>
        <pc:picChg chg="add mod">
          <ac:chgData name="秀明 萩原" userId="d7792d1e3cc3d7af" providerId="LiveId" clId="{405D852B-0FF7-4FB2-9CAE-115FD561BCD9}" dt="2023-06-23T09:14:31.243" v="20033" actId="1076"/>
          <ac:picMkLst>
            <pc:docMk/>
            <pc:sldMk cId="2353876993" sldId="1397"/>
            <ac:picMk id="10" creationId="{0808B627-7C62-8D5D-7D47-41F760E35E9D}"/>
          </ac:picMkLst>
        </pc:picChg>
        <pc:picChg chg="add mod">
          <ac:chgData name="秀明 萩原" userId="d7792d1e3cc3d7af" providerId="LiveId" clId="{405D852B-0FF7-4FB2-9CAE-115FD561BCD9}" dt="2023-06-23T09:13:58.922" v="20025" actId="1076"/>
          <ac:picMkLst>
            <pc:docMk/>
            <pc:sldMk cId="2353876993" sldId="1397"/>
            <ac:picMk id="13" creationId="{6FE2604A-D12C-222B-B93F-2CF492605CC3}"/>
          </ac:picMkLst>
        </pc:picChg>
        <pc:picChg chg="add mod">
          <ac:chgData name="秀明 萩原" userId="d7792d1e3cc3d7af" providerId="LiveId" clId="{405D852B-0FF7-4FB2-9CAE-115FD561BCD9}" dt="2023-06-23T09:13:53.748" v="20023" actId="1076"/>
          <ac:picMkLst>
            <pc:docMk/>
            <pc:sldMk cId="2353876993" sldId="1397"/>
            <ac:picMk id="15" creationId="{FCD32DF7-1811-E764-5155-49C908D928C4}"/>
          </ac:picMkLst>
        </pc:picChg>
      </pc:sldChg>
    </pc:docChg>
  </pc:docChgLst>
  <pc:docChgLst>
    <pc:chgData name="萩原 秀明" userId="d7792d1e3cc3d7af" providerId="LiveId" clId="{99143BD2-8651-4456-B2F6-00BFD93B2A71}"/>
    <pc:docChg chg="undo custSel delSld modSld modSection">
      <pc:chgData name="萩原 秀明" userId="d7792d1e3cc3d7af" providerId="LiveId" clId="{99143BD2-8651-4456-B2F6-00BFD93B2A71}" dt="2019-09-13T15:38:08.804" v="758" actId="121"/>
      <pc:docMkLst>
        <pc:docMk/>
      </pc:docMkLst>
      <pc:sldChg chg="addSp delSp modSp">
        <pc:chgData name="萩原 秀明" userId="d7792d1e3cc3d7af" providerId="LiveId" clId="{99143BD2-8651-4456-B2F6-00BFD93B2A71}" dt="2019-09-13T15:38:08.804" v="758" actId="121"/>
        <pc:sldMkLst>
          <pc:docMk/>
          <pc:sldMk cId="0" sldId="256"/>
        </pc:sldMkLst>
        <pc:spChg chg="mod">
          <ac:chgData name="萩原 秀明" userId="d7792d1e3cc3d7af" providerId="LiveId" clId="{99143BD2-8651-4456-B2F6-00BFD93B2A71}" dt="2019-09-13T14:55:24.230" v="44" actId="20577"/>
          <ac:spMkLst>
            <pc:docMk/>
            <pc:sldMk cId="0" sldId="256"/>
            <ac:spMk id="5" creationId="{00000000-0000-0000-0000-000000000000}"/>
          </ac:spMkLst>
        </pc:spChg>
        <pc:spChg chg="add mod">
          <ac:chgData name="萩原 秀明" userId="d7792d1e3cc3d7af" providerId="LiveId" clId="{99143BD2-8651-4456-B2F6-00BFD93B2A71}" dt="2019-09-13T15:38:08.804" v="758" actId="121"/>
          <ac:spMkLst>
            <pc:docMk/>
            <pc:sldMk cId="0" sldId="256"/>
            <ac:spMk id="8" creationId="{ACE8E500-76DF-40EB-A6F5-3B642DA070AE}"/>
          </ac:spMkLst>
        </pc:spChg>
        <pc:picChg chg="del">
          <ac:chgData name="萩原 秀明" userId="d7792d1e3cc3d7af" providerId="LiveId" clId="{99143BD2-8651-4456-B2F6-00BFD93B2A71}" dt="2019-09-13T14:55:27.488" v="45" actId="478"/>
          <ac:picMkLst>
            <pc:docMk/>
            <pc:sldMk cId="0" sldId="256"/>
            <ac:picMk id="6" creationId="{5CB92F5E-C17F-4B9E-998E-50882ACB2A79}"/>
          </ac:picMkLst>
        </pc:picChg>
        <pc:picChg chg="add mod">
          <ac:chgData name="萩原 秀明" userId="d7792d1e3cc3d7af" providerId="LiveId" clId="{99143BD2-8651-4456-B2F6-00BFD93B2A71}" dt="2019-09-13T14:56:03.948" v="48" actId="1076"/>
          <ac:picMkLst>
            <pc:docMk/>
            <pc:sldMk cId="0" sldId="256"/>
            <ac:picMk id="1026" creationId="{5D3DB3D0-C6B7-4BBE-B9A4-54012D11F628}"/>
          </ac:picMkLst>
        </pc:picChg>
        <pc:picChg chg="del">
          <ac:chgData name="萩原 秀明" userId="d7792d1e3cc3d7af" providerId="LiveId" clId="{99143BD2-8651-4456-B2F6-00BFD93B2A71}" dt="2019-09-13T14:55:30.342" v="46" actId="478"/>
          <ac:picMkLst>
            <pc:docMk/>
            <pc:sldMk cId="0" sldId="256"/>
            <ac:picMk id="22532" creationId="{00000000-0000-0000-0000-000000000000}"/>
          </ac:picMkLst>
        </pc:picChg>
      </pc:sldChg>
      <pc:sldChg chg="addSp delSp modSp">
        <pc:chgData name="萩原 秀明" userId="d7792d1e3cc3d7af" providerId="LiveId" clId="{99143BD2-8651-4456-B2F6-00BFD93B2A71}" dt="2019-09-13T15:36:55.643" v="726" actId="1035"/>
        <pc:sldMkLst>
          <pc:docMk/>
          <pc:sldMk cId="2725111601" sldId="1244"/>
        </pc:sldMkLst>
        <pc:spChg chg="mod">
          <ac:chgData name="萩原 秀明" userId="d7792d1e3cc3d7af" providerId="LiveId" clId="{99143BD2-8651-4456-B2F6-00BFD93B2A71}" dt="2019-09-13T15:02:12.546" v="376"/>
          <ac:spMkLst>
            <pc:docMk/>
            <pc:sldMk cId="2725111601" sldId="1244"/>
            <ac:spMk id="2" creationId="{72B659E6-3FAC-4751-9040-327DDC87D0B5}"/>
          </ac:spMkLst>
        </pc:spChg>
        <pc:spChg chg="mod">
          <ac:chgData name="萩原 秀明" userId="d7792d1e3cc3d7af" providerId="LiveId" clId="{99143BD2-8651-4456-B2F6-00BFD93B2A71}" dt="2019-09-13T15:07:54.904" v="600" actId="1035"/>
          <ac:spMkLst>
            <pc:docMk/>
            <pc:sldMk cId="2725111601" sldId="1244"/>
            <ac:spMk id="5" creationId="{B75E07B4-F6A1-4979-8937-9E3EA5231737}"/>
          </ac:spMkLst>
        </pc:spChg>
        <pc:spChg chg="mod">
          <ac:chgData name="萩原 秀明" userId="d7792d1e3cc3d7af" providerId="LiveId" clId="{99143BD2-8651-4456-B2F6-00BFD93B2A71}" dt="2019-09-13T15:36:55.643" v="726" actId="1035"/>
          <ac:spMkLst>
            <pc:docMk/>
            <pc:sldMk cId="2725111601" sldId="1244"/>
            <ac:spMk id="16" creationId="{B5044E5C-5DDF-4DC9-8FD9-C155C3B1BBF3}"/>
          </ac:spMkLst>
        </pc:spChg>
        <pc:spChg chg="del">
          <ac:chgData name="萩原 秀明" userId="d7792d1e3cc3d7af" providerId="LiveId" clId="{99143BD2-8651-4456-B2F6-00BFD93B2A71}" dt="2019-09-13T15:02:24.268" v="377" actId="478"/>
          <ac:spMkLst>
            <pc:docMk/>
            <pc:sldMk cId="2725111601" sldId="1244"/>
            <ac:spMk id="27" creationId="{95C695EF-54EE-40F1-854D-218AC46A99DC}"/>
          </ac:spMkLst>
        </pc:spChg>
        <pc:spChg chg="add">
          <ac:chgData name="萩原 秀明" userId="d7792d1e3cc3d7af" providerId="LiveId" clId="{99143BD2-8651-4456-B2F6-00BFD93B2A71}" dt="2019-09-13T15:02:32.896" v="378"/>
          <ac:spMkLst>
            <pc:docMk/>
            <pc:sldMk cId="2725111601" sldId="1244"/>
            <ac:spMk id="29" creationId="{54911734-CDD8-45F0-A356-F05F63717E84}"/>
          </ac:spMkLst>
        </pc:spChg>
        <pc:spChg chg="del">
          <ac:chgData name="萩原 秀明" userId="d7792d1e3cc3d7af" providerId="LiveId" clId="{99143BD2-8651-4456-B2F6-00BFD93B2A71}" dt="2019-09-13T15:05:53.866" v="437" actId="478"/>
          <ac:spMkLst>
            <pc:docMk/>
            <pc:sldMk cId="2725111601" sldId="1244"/>
            <ac:spMk id="30" creationId="{2AD59D90-42BE-40B0-BE41-6F16712ED6B7}"/>
          </ac:spMkLst>
        </pc:spChg>
        <pc:spChg chg="del">
          <ac:chgData name="萩原 秀明" userId="d7792d1e3cc3d7af" providerId="LiveId" clId="{99143BD2-8651-4456-B2F6-00BFD93B2A71}" dt="2019-09-13T15:05:19.196" v="388" actId="478"/>
          <ac:spMkLst>
            <pc:docMk/>
            <pc:sldMk cId="2725111601" sldId="1244"/>
            <ac:spMk id="31" creationId="{C0307E72-9B1B-42A4-9107-A93DCF1EB530}"/>
          </ac:spMkLst>
        </pc:spChg>
        <pc:spChg chg="add mod">
          <ac:chgData name="萩原 秀明" userId="d7792d1e3cc3d7af" providerId="LiveId" clId="{99143BD2-8651-4456-B2F6-00BFD93B2A71}" dt="2019-09-13T15:36:55.643" v="726" actId="1035"/>
          <ac:spMkLst>
            <pc:docMk/>
            <pc:sldMk cId="2725111601" sldId="1244"/>
            <ac:spMk id="33" creationId="{5DF2D742-592E-48C9-965F-A0BF2FAF7423}"/>
          </ac:spMkLst>
        </pc:spChg>
        <pc:spChg chg="add mod">
          <ac:chgData name="萩原 秀明" userId="d7792d1e3cc3d7af" providerId="LiveId" clId="{99143BD2-8651-4456-B2F6-00BFD93B2A71}" dt="2019-09-13T15:36:55.643" v="726" actId="1035"/>
          <ac:spMkLst>
            <pc:docMk/>
            <pc:sldMk cId="2725111601" sldId="1244"/>
            <ac:spMk id="44" creationId="{A3372AAB-191E-4171-8B43-02F9CA9C6C9C}"/>
          </ac:spMkLst>
        </pc:spChg>
        <pc:spChg chg="add mod">
          <ac:chgData name="萩原 秀明" userId="d7792d1e3cc3d7af" providerId="LiveId" clId="{99143BD2-8651-4456-B2F6-00BFD93B2A71}" dt="2019-09-13T15:36:46.991" v="710" actId="948"/>
          <ac:spMkLst>
            <pc:docMk/>
            <pc:sldMk cId="2725111601" sldId="1244"/>
            <ac:spMk id="55" creationId="{8741760A-2E92-44D0-8F64-80B4A0FC0FB3}"/>
          </ac:spMkLst>
        </pc:spChg>
        <pc:grpChg chg="mod">
          <ac:chgData name="萩原 秀明" userId="d7792d1e3cc3d7af" providerId="LiveId" clId="{99143BD2-8651-4456-B2F6-00BFD93B2A71}" dt="2019-09-13T15:07:54.904" v="600" actId="1035"/>
          <ac:grpSpMkLst>
            <pc:docMk/>
            <pc:sldMk cId="2725111601" sldId="1244"/>
            <ac:grpSpMk id="6" creationId="{02DA4424-31DA-42EE-B69A-5412E7FAA7D2}"/>
          </ac:grpSpMkLst>
        </pc:grpChg>
        <pc:grpChg chg="mod">
          <ac:chgData name="萩原 秀明" userId="d7792d1e3cc3d7af" providerId="LiveId" clId="{99143BD2-8651-4456-B2F6-00BFD93B2A71}" dt="2019-09-13T15:07:54.904" v="600" actId="1035"/>
          <ac:grpSpMkLst>
            <pc:docMk/>
            <pc:sldMk cId="2725111601" sldId="1244"/>
            <ac:grpSpMk id="8" creationId="{26E615F0-59A6-46D0-A5AB-1D7882DC5EE7}"/>
          </ac:grpSpMkLst>
        </pc:grpChg>
        <pc:grpChg chg="mod">
          <ac:chgData name="萩原 秀明" userId="d7792d1e3cc3d7af" providerId="LiveId" clId="{99143BD2-8651-4456-B2F6-00BFD93B2A71}" dt="2019-09-13T15:36:55.643" v="726" actId="1035"/>
          <ac:grpSpMkLst>
            <pc:docMk/>
            <pc:sldMk cId="2725111601" sldId="1244"/>
            <ac:grpSpMk id="17" creationId="{29EB3741-11F0-471B-88D3-A934503BB3AF}"/>
          </ac:grpSpMkLst>
        </pc:grpChg>
        <pc:grpChg chg="mod">
          <ac:chgData name="萩原 秀明" userId="d7792d1e3cc3d7af" providerId="LiveId" clId="{99143BD2-8651-4456-B2F6-00BFD93B2A71}" dt="2019-09-13T15:36:55.643" v="726" actId="1035"/>
          <ac:grpSpMkLst>
            <pc:docMk/>
            <pc:sldMk cId="2725111601" sldId="1244"/>
            <ac:grpSpMk id="19" creationId="{943289D7-B457-401B-A570-7E09D56F0DA2}"/>
          </ac:grpSpMkLst>
        </pc:grpChg>
        <pc:grpChg chg="add mod">
          <ac:chgData name="萩原 秀明" userId="d7792d1e3cc3d7af" providerId="LiveId" clId="{99143BD2-8651-4456-B2F6-00BFD93B2A71}" dt="2019-09-13T15:36:55.643" v="726" actId="1035"/>
          <ac:grpSpMkLst>
            <pc:docMk/>
            <pc:sldMk cId="2725111601" sldId="1244"/>
            <ac:grpSpMk id="34" creationId="{A9879081-45BC-44E0-8532-D45A369D05D4}"/>
          </ac:grpSpMkLst>
        </pc:grpChg>
        <pc:grpChg chg="mod">
          <ac:chgData name="萩原 秀明" userId="d7792d1e3cc3d7af" providerId="LiveId" clId="{99143BD2-8651-4456-B2F6-00BFD93B2A71}" dt="2019-09-13T15:36:55.643" v="726" actId="1035"/>
          <ac:grpSpMkLst>
            <pc:docMk/>
            <pc:sldMk cId="2725111601" sldId="1244"/>
            <ac:grpSpMk id="36" creationId="{AF81FE19-242D-4125-9F11-597410DDFE74}"/>
          </ac:grpSpMkLst>
        </pc:grpChg>
        <pc:grpChg chg="add mod">
          <ac:chgData name="萩原 秀明" userId="d7792d1e3cc3d7af" providerId="LiveId" clId="{99143BD2-8651-4456-B2F6-00BFD93B2A71}" dt="2019-09-13T15:36:55.643" v="726" actId="1035"/>
          <ac:grpSpMkLst>
            <pc:docMk/>
            <pc:sldMk cId="2725111601" sldId="1244"/>
            <ac:grpSpMk id="45" creationId="{71EEF659-42B4-48C0-84D7-9322B834FD3E}"/>
          </ac:grpSpMkLst>
        </pc:grpChg>
        <pc:grpChg chg="mod">
          <ac:chgData name="萩原 秀明" userId="d7792d1e3cc3d7af" providerId="LiveId" clId="{99143BD2-8651-4456-B2F6-00BFD93B2A71}" dt="2019-09-13T15:36:55.643" v="726" actId="1035"/>
          <ac:grpSpMkLst>
            <pc:docMk/>
            <pc:sldMk cId="2725111601" sldId="1244"/>
            <ac:grpSpMk id="47" creationId="{5E091EF5-9F85-4DA7-9C65-F8B5EF84C960}"/>
          </ac:grpSpMkLst>
        </pc:grpChg>
        <pc:picChg chg="del">
          <ac:chgData name="萩原 秀明" userId="d7792d1e3cc3d7af" providerId="LiveId" clId="{99143BD2-8651-4456-B2F6-00BFD93B2A71}" dt="2019-09-13T15:02:24.268" v="377" actId="478"/>
          <ac:picMkLst>
            <pc:docMk/>
            <pc:sldMk cId="2725111601" sldId="1244"/>
            <ac:picMk id="28" creationId="{4E8B3BF6-E0B3-4B32-A6A9-B34F926C22FF}"/>
          </ac:picMkLst>
        </pc:picChg>
        <pc:picChg chg="add">
          <ac:chgData name="萩原 秀明" userId="d7792d1e3cc3d7af" providerId="LiveId" clId="{99143BD2-8651-4456-B2F6-00BFD93B2A71}" dt="2019-09-13T15:02:32.896" v="378"/>
          <ac:picMkLst>
            <pc:docMk/>
            <pc:sldMk cId="2725111601" sldId="1244"/>
            <ac:picMk id="32" creationId="{D84DE466-3F86-4A5F-AB71-275EBFC5778E}"/>
          </ac:picMkLst>
        </pc:picChg>
      </pc:sldChg>
      <pc:sldChg chg="del">
        <pc:chgData name="萩原 秀明" userId="d7792d1e3cc3d7af" providerId="LiveId" clId="{99143BD2-8651-4456-B2F6-00BFD93B2A71}" dt="2019-09-13T15:07:59.085" v="601" actId="47"/>
        <pc:sldMkLst>
          <pc:docMk/>
          <pc:sldMk cId="2111279676" sldId="1245"/>
        </pc:sldMkLst>
      </pc:sldChg>
      <pc:sldChg chg="addSp delSp modSp">
        <pc:chgData name="萩原 秀明" userId="d7792d1e3cc3d7af" providerId="LiveId" clId="{99143BD2-8651-4456-B2F6-00BFD93B2A71}" dt="2019-09-13T15:11:54.776" v="609" actId="14100"/>
        <pc:sldMkLst>
          <pc:docMk/>
          <pc:sldMk cId="2355036113" sldId="1246"/>
        </pc:sldMkLst>
        <pc:spChg chg="del">
          <ac:chgData name="萩原 秀明" userId="d7792d1e3cc3d7af" providerId="LiveId" clId="{99143BD2-8651-4456-B2F6-00BFD93B2A71}" dt="2019-09-13T15:03:22.194" v="382" actId="478"/>
          <ac:spMkLst>
            <pc:docMk/>
            <pc:sldMk cId="2355036113" sldId="1246"/>
            <ac:spMk id="4" creationId="{6A9DA3BC-B6A2-42D8-BAA6-B66C79DC1300}"/>
          </ac:spMkLst>
        </pc:spChg>
        <pc:spChg chg="mod">
          <ac:chgData name="萩原 秀明" userId="d7792d1e3cc3d7af" providerId="LiveId" clId="{99143BD2-8651-4456-B2F6-00BFD93B2A71}" dt="2019-09-13T14:59:52.255" v="69" actId="20577"/>
          <ac:spMkLst>
            <pc:docMk/>
            <pc:sldMk cId="2355036113" sldId="1246"/>
            <ac:spMk id="5" creationId="{0A9F3427-4CE1-4B42-A8C4-6FD5FD92A78C}"/>
          </ac:spMkLst>
        </pc:spChg>
        <pc:spChg chg="mod">
          <ac:chgData name="萩原 秀明" userId="d7792d1e3cc3d7af" providerId="LiveId" clId="{99143BD2-8651-4456-B2F6-00BFD93B2A71}" dt="2019-09-13T15:11:54.776" v="609" actId="14100"/>
          <ac:spMkLst>
            <pc:docMk/>
            <pc:sldMk cId="2355036113" sldId="1246"/>
            <ac:spMk id="7" creationId="{C67D0F0E-1082-4436-BC41-E879DB37D219}"/>
          </ac:spMkLst>
        </pc:spChg>
        <pc:picChg chg="add del mod">
          <ac:chgData name="萩原 秀明" userId="d7792d1e3cc3d7af" providerId="LiveId" clId="{99143BD2-8651-4456-B2F6-00BFD93B2A71}" dt="2019-09-13T15:03:35.102" v="386" actId="478"/>
          <ac:picMkLst>
            <pc:docMk/>
            <pc:sldMk cId="2355036113" sldId="1246"/>
            <ac:picMk id="8" creationId="{FACA87BC-1ABF-4160-9353-6194E465F54F}"/>
          </ac:picMkLst>
        </pc:picChg>
        <pc:picChg chg="add del mod">
          <ac:chgData name="萩原 秀明" userId="d7792d1e3cc3d7af" providerId="LiveId" clId="{99143BD2-8651-4456-B2F6-00BFD93B2A71}" dt="2019-09-13T15:03:32.761" v="385" actId="478"/>
          <ac:picMkLst>
            <pc:docMk/>
            <pc:sldMk cId="2355036113" sldId="1246"/>
            <ac:picMk id="9" creationId="{62280177-C670-4DF1-A5A0-E6317AD625FC}"/>
          </ac:picMkLst>
        </pc:picChg>
        <pc:picChg chg="add">
          <ac:chgData name="萩原 秀明" userId="d7792d1e3cc3d7af" providerId="LiveId" clId="{99143BD2-8651-4456-B2F6-00BFD93B2A71}" dt="2019-09-13T15:03:40.083" v="387"/>
          <ac:picMkLst>
            <pc:docMk/>
            <pc:sldMk cId="2355036113" sldId="1246"/>
            <ac:picMk id="10" creationId="{2E50EC3C-5B3A-404B-999F-6396B90A0956}"/>
          </ac:picMkLst>
        </pc:picChg>
        <pc:picChg chg="add del mod">
          <ac:chgData name="萩原 秀明" userId="d7792d1e3cc3d7af" providerId="LiveId" clId="{99143BD2-8651-4456-B2F6-00BFD93B2A71}" dt="2019-09-13T15:02:40.387" v="379" actId="478"/>
          <ac:picMkLst>
            <pc:docMk/>
            <pc:sldMk cId="2355036113" sldId="1246"/>
            <ac:picMk id="2050" creationId="{E6591AC6-ADA1-47C0-83FF-04E343D315AA}"/>
          </ac:picMkLst>
        </pc:picChg>
      </pc:sldChg>
    </pc:docChg>
  </pc:docChgLst>
  <pc:docChgLst>
    <pc:chgData name="萩原 秀明" userId="d7792d1e3cc3d7af" providerId="LiveId" clId="{E8BB11DF-9745-4F55-A050-A1BE84708BDE}"/>
    <pc:docChg chg="custSel addSld delSld modSld sldOrd modSection">
      <pc:chgData name="萩原 秀明" userId="d7792d1e3cc3d7af" providerId="LiveId" clId="{E8BB11DF-9745-4F55-A050-A1BE84708BDE}" dt="2019-09-04T09:36:58.142" v="1574" actId="1037"/>
      <pc:docMkLst>
        <pc:docMk/>
      </pc:docMkLst>
      <pc:sldChg chg="addSp modSp">
        <pc:chgData name="萩原 秀明" userId="d7792d1e3cc3d7af" providerId="LiveId" clId="{E8BB11DF-9745-4F55-A050-A1BE84708BDE}" dt="2019-09-04T09:36:58.142" v="1574" actId="1037"/>
        <pc:sldMkLst>
          <pc:docMk/>
          <pc:sldMk cId="0" sldId="256"/>
        </pc:sldMkLst>
        <pc:spChg chg="mod">
          <ac:chgData name="萩原 秀明" userId="d7792d1e3cc3d7af" providerId="LiveId" clId="{E8BB11DF-9745-4F55-A050-A1BE84708BDE}" dt="2019-09-04T09:36:58.142" v="1574" actId="1037"/>
          <ac:spMkLst>
            <pc:docMk/>
            <pc:sldMk cId="0" sldId="256"/>
            <ac:spMk id="5" creationId="{00000000-0000-0000-0000-000000000000}"/>
          </ac:spMkLst>
        </pc:spChg>
        <pc:picChg chg="add mod">
          <ac:chgData name="萩原 秀明" userId="d7792d1e3cc3d7af" providerId="LiveId" clId="{E8BB11DF-9745-4F55-A050-A1BE84708BDE}" dt="2019-09-04T08:58:15.031" v="110" actId="1076"/>
          <ac:picMkLst>
            <pc:docMk/>
            <pc:sldMk cId="0" sldId="256"/>
            <ac:picMk id="6" creationId="{5CB92F5E-C17F-4B9E-998E-50882ACB2A79}"/>
          </ac:picMkLst>
        </pc:picChg>
        <pc:picChg chg="mod">
          <ac:chgData name="萩原 秀明" userId="d7792d1e3cc3d7af" providerId="LiveId" clId="{E8BB11DF-9745-4F55-A050-A1BE84708BDE}" dt="2019-09-04T08:56:12.099" v="105" actId="1036"/>
          <ac:picMkLst>
            <pc:docMk/>
            <pc:sldMk cId="0" sldId="256"/>
            <ac:picMk id="22532" creationId="{00000000-0000-0000-0000-000000000000}"/>
          </ac:picMkLst>
        </pc:picChg>
      </pc:sldChg>
      <pc:sldChg chg="del">
        <pc:chgData name="萩原 秀明" userId="d7792d1e3cc3d7af" providerId="LiveId" clId="{E8BB11DF-9745-4F55-A050-A1BE84708BDE}" dt="2019-09-04T09:20:57.255" v="1037" actId="2696"/>
        <pc:sldMkLst>
          <pc:docMk/>
          <pc:sldMk cId="3557058466" sldId="1237"/>
        </pc:sldMkLst>
      </pc:sldChg>
      <pc:sldChg chg="del">
        <pc:chgData name="萩原 秀明" userId="d7792d1e3cc3d7af" providerId="LiveId" clId="{E8BB11DF-9745-4F55-A050-A1BE84708BDE}" dt="2019-09-04T09:20:57.316" v="1038" actId="2696"/>
        <pc:sldMkLst>
          <pc:docMk/>
          <pc:sldMk cId="189196666" sldId="1238"/>
        </pc:sldMkLst>
      </pc:sldChg>
      <pc:sldChg chg="del">
        <pc:chgData name="萩原 秀明" userId="d7792d1e3cc3d7af" providerId="LiveId" clId="{E8BB11DF-9745-4F55-A050-A1BE84708BDE}" dt="2019-09-04T09:20:57.337" v="1039" actId="2696"/>
        <pc:sldMkLst>
          <pc:docMk/>
          <pc:sldMk cId="3696265046" sldId="1243"/>
        </pc:sldMkLst>
      </pc:sldChg>
      <pc:sldChg chg="delSp modSp ord">
        <pc:chgData name="萩原 秀明" userId="d7792d1e3cc3d7af" providerId="LiveId" clId="{E8BB11DF-9745-4F55-A050-A1BE84708BDE}" dt="2019-09-04T09:09:08.751" v="642" actId="1036"/>
        <pc:sldMkLst>
          <pc:docMk/>
          <pc:sldMk cId="2725111601" sldId="1244"/>
        </pc:sldMkLst>
        <pc:spChg chg="mod">
          <ac:chgData name="萩原 秀明" userId="d7792d1e3cc3d7af" providerId="LiveId" clId="{E8BB11DF-9745-4F55-A050-A1BE84708BDE}" dt="2019-09-04T09:04:49.443" v="167"/>
          <ac:spMkLst>
            <pc:docMk/>
            <pc:sldMk cId="2725111601" sldId="1244"/>
            <ac:spMk id="2" creationId="{72B659E6-3FAC-4751-9040-327DDC87D0B5}"/>
          </ac:spMkLst>
        </pc:spChg>
        <pc:spChg chg="mod">
          <ac:chgData name="萩原 秀明" userId="d7792d1e3cc3d7af" providerId="LiveId" clId="{E8BB11DF-9745-4F55-A050-A1BE84708BDE}" dt="2019-09-04T09:05:37.280" v="328" actId="403"/>
          <ac:spMkLst>
            <pc:docMk/>
            <pc:sldMk cId="2725111601" sldId="1244"/>
            <ac:spMk id="5" creationId="{B75E07B4-F6A1-4979-8937-9E3EA5231737}"/>
          </ac:spMkLst>
        </pc:spChg>
        <pc:spChg chg="mod">
          <ac:chgData name="萩原 秀明" userId="d7792d1e3cc3d7af" providerId="LiveId" clId="{E8BB11DF-9745-4F55-A050-A1BE84708BDE}" dt="2019-09-04T09:06:06.164" v="394" actId="403"/>
          <ac:spMkLst>
            <pc:docMk/>
            <pc:sldMk cId="2725111601" sldId="1244"/>
            <ac:spMk id="16" creationId="{B5044E5C-5DDF-4DC9-8FD9-C155C3B1BBF3}"/>
          </ac:spMkLst>
        </pc:spChg>
        <pc:spChg chg="mod">
          <ac:chgData name="萩原 秀明" userId="d7792d1e3cc3d7af" providerId="LiveId" clId="{E8BB11DF-9745-4F55-A050-A1BE84708BDE}" dt="2019-09-04T09:05:08.260" v="240"/>
          <ac:spMkLst>
            <pc:docMk/>
            <pc:sldMk cId="2725111601" sldId="1244"/>
            <ac:spMk id="27" creationId="{95C695EF-54EE-40F1-854D-218AC46A99DC}"/>
          </ac:spMkLst>
        </pc:spChg>
        <pc:spChg chg="del">
          <ac:chgData name="萩原 秀明" userId="d7792d1e3cc3d7af" providerId="LiveId" clId="{E8BB11DF-9745-4F55-A050-A1BE84708BDE}" dt="2019-09-04T09:05:44.862" v="329" actId="478"/>
          <ac:spMkLst>
            <pc:docMk/>
            <pc:sldMk cId="2725111601" sldId="1244"/>
            <ac:spMk id="29" creationId="{4B8EF9B0-F5FD-4DF1-A075-3CC5311BDF81}"/>
          </ac:spMkLst>
        </pc:spChg>
        <pc:spChg chg="mod">
          <ac:chgData name="萩原 秀明" userId="d7792d1e3cc3d7af" providerId="LiveId" clId="{E8BB11DF-9745-4F55-A050-A1BE84708BDE}" dt="2019-09-04T09:09:08.751" v="642" actId="1036"/>
          <ac:spMkLst>
            <pc:docMk/>
            <pc:sldMk cId="2725111601" sldId="1244"/>
            <ac:spMk id="30" creationId="{2AD59D90-42BE-40B0-BE41-6F16712ED6B7}"/>
          </ac:spMkLst>
        </pc:spChg>
        <pc:spChg chg="mod">
          <ac:chgData name="萩原 秀明" userId="d7792d1e3cc3d7af" providerId="LiveId" clId="{E8BB11DF-9745-4F55-A050-A1BE84708BDE}" dt="2019-09-04T09:05:23.410" v="296"/>
          <ac:spMkLst>
            <pc:docMk/>
            <pc:sldMk cId="2725111601" sldId="1244"/>
            <ac:spMk id="31" creationId="{C0307E72-9B1B-42A4-9107-A93DCF1EB530}"/>
          </ac:spMkLst>
        </pc:spChg>
        <pc:grpChg chg="mod">
          <ac:chgData name="萩原 秀明" userId="d7792d1e3cc3d7af" providerId="LiveId" clId="{E8BB11DF-9745-4F55-A050-A1BE84708BDE}" dt="2019-09-04T09:05:51.004" v="355" actId="1035"/>
          <ac:grpSpMkLst>
            <pc:docMk/>
            <pc:sldMk cId="2725111601" sldId="1244"/>
            <ac:grpSpMk id="17" creationId="{29EB3741-11F0-471B-88D3-A934503BB3AF}"/>
          </ac:grpSpMkLst>
        </pc:grpChg>
        <pc:grpChg chg="mod">
          <ac:chgData name="萩原 秀明" userId="d7792d1e3cc3d7af" providerId="LiveId" clId="{E8BB11DF-9745-4F55-A050-A1BE84708BDE}" dt="2019-09-04T09:05:51.004" v="355" actId="1035"/>
          <ac:grpSpMkLst>
            <pc:docMk/>
            <pc:sldMk cId="2725111601" sldId="1244"/>
            <ac:grpSpMk id="19" creationId="{943289D7-B457-401B-A570-7E09D56F0DA2}"/>
          </ac:grpSpMkLst>
        </pc:grpChg>
      </pc:sldChg>
      <pc:sldChg chg="addSp delSp modSp add">
        <pc:chgData name="萩原 秀明" userId="d7792d1e3cc3d7af" providerId="LiveId" clId="{E8BB11DF-9745-4F55-A050-A1BE84708BDE}" dt="2019-09-04T09:20:28.792" v="1036" actId="1036"/>
        <pc:sldMkLst>
          <pc:docMk/>
          <pc:sldMk cId="2111279676" sldId="1245"/>
        </pc:sldMkLst>
        <pc:spChg chg="mod">
          <ac:chgData name="萩原 秀明" userId="d7792d1e3cc3d7af" providerId="LiveId" clId="{E8BB11DF-9745-4F55-A050-A1BE84708BDE}" dt="2019-09-04T09:11:43.015" v="674"/>
          <ac:spMkLst>
            <pc:docMk/>
            <pc:sldMk cId="2111279676" sldId="1245"/>
            <ac:spMk id="2" creationId="{219B142B-FACC-47AE-836D-4EFDB66F4648}"/>
          </ac:spMkLst>
        </pc:spChg>
        <pc:spChg chg="del">
          <ac:chgData name="萩原 秀明" userId="d7792d1e3cc3d7af" providerId="LiveId" clId="{E8BB11DF-9745-4F55-A050-A1BE84708BDE}" dt="2019-09-04T09:11:45.342" v="675" actId="478"/>
          <ac:spMkLst>
            <pc:docMk/>
            <pc:sldMk cId="2111279676" sldId="1245"/>
            <ac:spMk id="3" creationId="{F763C461-4F71-4E6E-90CD-DB8C9F439431}"/>
          </ac:spMkLst>
        </pc:spChg>
        <pc:spChg chg="del">
          <ac:chgData name="萩原 秀明" userId="d7792d1e3cc3d7af" providerId="LiveId" clId="{E8BB11DF-9745-4F55-A050-A1BE84708BDE}" dt="2019-09-04T09:16:06.427" v="893" actId="478"/>
          <ac:spMkLst>
            <pc:docMk/>
            <pc:sldMk cId="2111279676" sldId="1245"/>
            <ac:spMk id="4" creationId="{112D2CE6-BC50-4D9E-ABE7-6F16BC01018C}"/>
          </ac:spMkLst>
        </pc:spChg>
        <pc:spChg chg="add mod">
          <ac:chgData name="萩原 秀明" userId="d7792d1e3cc3d7af" providerId="LiveId" clId="{E8BB11DF-9745-4F55-A050-A1BE84708BDE}" dt="2019-09-04T09:12:01.609" v="693"/>
          <ac:spMkLst>
            <pc:docMk/>
            <pc:sldMk cId="2111279676" sldId="1245"/>
            <ac:spMk id="5" creationId="{6B359940-0141-4395-BA49-6A6EEE0785C2}"/>
          </ac:spMkLst>
        </pc:spChg>
        <pc:spChg chg="add mod">
          <ac:chgData name="萩原 秀明" userId="d7792d1e3cc3d7af" providerId="LiveId" clId="{E8BB11DF-9745-4F55-A050-A1BE84708BDE}" dt="2019-09-04T09:13:04.441" v="803" actId="403"/>
          <ac:spMkLst>
            <pc:docMk/>
            <pc:sldMk cId="2111279676" sldId="1245"/>
            <ac:spMk id="7" creationId="{5EF66F88-C9EC-414D-8AF1-FBF256E5FD88}"/>
          </ac:spMkLst>
        </pc:spChg>
        <pc:spChg chg="add mod">
          <ac:chgData name="萩原 秀明" userId="d7792d1e3cc3d7af" providerId="LiveId" clId="{E8BB11DF-9745-4F55-A050-A1BE84708BDE}" dt="2019-09-04T09:20:18.659" v="1031" actId="1036"/>
          <ac:spMkLst>
            <pc:docMk/>
            <pc:sldMk cId="2111279676" sldId="1245"/>
            <ac:spMk id="18" creationId="{8434DF29-5DD2-4113-B1FF-6BCC43D3A05A}"/>
          </ac:spMkLst>
        </pc:spChg>
        <pc:spChg chg="add del">
          <ac:chgData name="萩原 秀明" userId="d7792d1e3cc3d7af" providerId="LiveId" clId="{E8BB11DF-9745-4F55-A050-A1BE84708BDE}" dt="2019-09-04T09:15:19.138" v="833"/>
          <ac:spMkLst>
            <pc:docMk/>
            <pc:sldMk cId="2111279676" sldId="1245"/>
            <ac:spMk id="29" creationId="{9CC3B7F8-1F76-4C92-800C-C0FAEF0F48DB}"/>
          </ac:spMkLst>
        </pc:spChg>
        <pc:spChg chg="add mod">
          <ac:chgData name="萩原 秀明" userId="d7792d1e3cc3d7af" providerId="LiveId" clId="{E8BB11DF-9745-4F55-A050-A1BE84708BDE}" dt="2019-09-04T09:20:28.792" v="1036" actId="1036"/>
          <ac:spMkLst>
            <pc:docMk/>
            <pc:sldMk cId="2111279676" sldId="1245"/>
            <ac:spMk id="40" creationId="{BE02E26C-7383-4FEC-97A5-316E8D4CCCF2}"/>
          </ac:spMkLst>
        </pc:spChg>
        <pc:spChg chg="add del mod">
          <ac:chgData name="萩原 秀明" userId="d7792d1e3cc3d7af" providerId="LiveId" clId="{E8BB11DF-9745-4F55-A050-A1BE84708BDE}" dt="2019-09-04T09:18:26.661" v="952" actId="478"/>
          <ac:spMkLst>
            <pc:docMk/>
            <pc:sldMk cId="2111279676" sldId="1245"/>
            <ac:spMk id="51" creationId="{B95B63CE-8ABE-4E8F-BC2D-957AAB978C78}"/>
          </ac:spMkLst>
        </pc:spChg>
        <pc:spChg chg="add mod">
          <ac:chgData name="萩原 秀明" userId="d7792d1e3cc3d7af" providerId="LiveId" clId="{E8BB11DF-9745-4F55-A050-A1BE84708BDE}" dt="2019-09-04T09:18:56.451" v="1001" actId="1036"/>
          <ac:spMkLst>
            <pc:docMk/>
            <pc:sldMk cId="2111279676" sldId="1245"/>
            <ac:spMk id="52" creationId="{FB0B6CD5-DDB1-4858-A667-3D463CC4408F}"/>
          </ac:spMkLst>
        </pc:spChg>
        <pc:grpChg chg="add mod">
          <ac:chgData name="萩原 秀明" userId="d7792d1e3cc3d7af" providerId="LiveId" clId="{E8BB11DF-9745-4F55-A050-A1BE84708BDE}" dt="2019-09-04T09:12:26.793" v="728" actId="1035"/>
          <ac:grpSpMkLst>
            <pc:docMk/>
            <pc:sldMk cId="2111279676" sldId="1245"/>
            <ac:grpSpMk id="8" creationId="{589478A5-A7B2-4304-8E22-FB09A738EBDE}"/>
          </ac:grpSpMkLst>
        </pc:grpChg>
        <pc:grpChg chg="mod">
          <ac:chgData name="萩原 秀明" userId="d7792d1e3cc3d7af" providerId="LiveId" clId="{E8BB11DF-9745-4F55-A050-A1BE84708BDE}" dt="2019-09-04T09:12:26.793" v="728" actId="1035"/>
          <ac:grpSpMkLst>
            <pc:docMk/>
            <pc:sldMk cId="2111279676" sldId="1245"/>
            <ac:grpSpMk id="10" creationId="{D60D9DDB-3530-4EC2-8926-CAE6E74CDD58}"/>
          </ac:grpSpMkLst>
        </pc:grpChg>
        <pc:grpChg chg="add mod">
          <ac:chgData name="萩原 秀明" userId="d7792d1e3cc3d7af" providerId="LiveId" clId="{E8BB11DF-9745-4F55-A050-A1BE84708BDE}" dt="2019-09-04T09:20:18.659" v="1031" actId="1036"/>
          <ac:grpSpMkLst>
            <pc:docMk/>
            <pc:sldMk cId="2111279676" sldId="1245"/>
            <ac:grpSpMk id="19" creationId="{162B0CFA-96CB-4A97-8318-DDADA1506071}"/>
          </ac:grpSpMkLst>
        </pc:grpChg>
        <pc:grpChg chg="mod">
          <ac:chgData name="萩原 秀明" userId="d7792d1e3cc3d7af" providerId="LiveId" clId="{E8BB11DF-9745-4F55-A050-A1BE84708BDE}" dt="2019-09-04T09:20:18.659" v="1031" actId="1036"/>
          <ac:grpSpMkLst>
            <pc:docMk/>
            <pc:sldMk cId="2111279676" sldId="1245"/>
            <ac:grpSpMk id="21" creationId="{35B16F52-138E-406D-9C99-7E8F9B33BA3E}"/>
          </ac:grpSpMkLst>
        </pc:grpChg>
        <pc:grpChg chg="add del mod">
          <ac:chgData name="萩原 秀明" userId="d7792d1e3cc3d7af" providerId="LiveId" clId="{E8BB11DF-9745-4F55-A050-A1BE84708BDE}" dt="2019-09-04T09:15:19.138" v="833"/>
          <ac:grpSpMkLst>
            <pc:docMk/>
            <pc:sldMk cId="2111279676" sldId="1245"/>
            <ac:grpSpMk id="30" creationId="{0B3DBA45-DF9F-4873-A613-D2AA179911CF}"/>
          </ac:grpSpMkLst>
        </pc:grpChg>
        <pc:grpChg chg="mod">
          <ac:chgData name="萩原 秀明" userId="d7792d1e3cc3d7af" providerId="LiveId" clId="{E8BB11DF-9745-4F55-A050-A1BE84708BDE}" dt="2019-09-04T09:15:16.391" v="832"/>
          <ac:grpSpMkLst>
            <pc:docMk/>
            <pc:sldMk cId="2111279676" sldId="1245"/>
            <ac:grpSpMk id="32" creationId="{5CF50893-282B-4622-9697-97F01357A58E}"/>
          </ac:grpSpMkLst>
        </pc:grpChg>
        <pc:grpChg chg="add mod">
          <ac:chgData name="萩原 秀明" userId="d7792d1e3cc3d7af" providerId="LiveId" clId="{E8BB11DF-9745-4F55-A050-A1BE84708BDE}" dt="2019-09-04T09:20:28.792" v="1036" actId="1036"/>
          <ac:grpSpMkLst>
            <pc:docMk/>
            <pc:sldMk cId="2111279676" sldId="1245"/>
            <ac:grpSpMk id="41" creationId="{127DCEBB-13B5-427B-BEE7-A0308D7EB5FF}"/>
          </ac:grpSpMkLst>
        </pc:grpChg>
        <pc:grpChg chg="mod">
          <ac:chgData name="萩原 秀明" userId="d7792d1e3cc3d7af" providerId="LiveId" clId="{E8BB11DF-9745-4F55-A050-A1BE84708BDE}" dt="2019-09-04T09:20:28.792" v="1036" actId="1036"/>
          <ac:grpSpMkLst>
            <pc:docMk/>
            <pc:sldMk cId="2111279676" sldId="1245"/>
            <ac:grpSpMk id="43" creationId="{C5BAC522-2FA3-4636-A53C-F9338C761CD8}"/>
          </ac:grpSpMkLst>
        </pc:grpChg>
        <pc:picChg chg="add">
          <ac:chgData name="萩原 秀明" userId="d7792d1e3cc3d7af" providerId="LiveId" clId="{E8BB11DF-9745-4F55-A050-A1BE84708BDE}" dt="2019-09-04T09:11:54.779" v="676"/>
          <ac:picMkLst>
            <pc:docMk/>
            <pc:sldMk cId="2111279676" sldId="1245"/>
            <ac:picMk id="6" creationId="{AD12D7A2-F4DC-4BED-9D39-CDBCD063D842}"/>
          </ac:picMkLst>
        </pc:picChg>
      </pc:sldChg>
      <pc:sldChg chg="addSp delSp modSp add ord">
        <pc:chgData name="萩原 秀明" userId="d7792d1e3cc3d7af" providerId="LiveId" clId="{E8BB11DF-9745-4F55-A050-A1BE84708BDE}" dt="2019-09-04T09:29:59.130" v="1508" actId="20577"/>
        <pc:sldMkLst>
          <pc:docMk/>
          <pc:sldMk cId="2355036113" sldId="1246"/>
        </pc:sldMkLst>
        <pc:spChg chg="mod">
          <ac:chgData name="萩原 秀明" userId="d7792d1e3cc3d7af" providerId="LiveId" clId="{E8BB11DF-9745-4F55-A050-A1BE84708BDE}" dt="2019-09-04T09:25:51.086" v="1102"/>
          <ac:spMkLst>
            <pc:docMk/>
            <pc:sldMk cId="2355036113" sldId="1246"/>
            <ac:spMk id="2" creationId="{3725EE5A-EDE0-4445-BC43-7AF2535DF50E}"/>
          </ac:spMkLst>
        </pc:spChg>
        <pc:spChg chg="del">
          <ac:chgData name="萩原 秀明" userId="d7792d1e3cc3d7af" providerId="LiveId" clId="{E8BB11DF-9745-4F55-A050-A1BE84708BDE}" dt="2019-09-04T09:21:31.942" v="1041" actId="478"/>
          <ac:spMkLst>
            <pc:docMk/>
            <pc:sldMk cId="2355036113" sldId="1246"/>
            <ac:spMk id="3" creationId="{7BEB6F44-F477-48B3-8658-9D9C55A56C95}"/>
          </ac:spMkLst>
        </pc:spChg>
        <pc:spChg chg="add mod">
          <ac:chgData name="萩原 秀明" userId="d7792d1e3cc3d7af" providerId="LiveId" clId="{E8BB11DF-9745-4F55-A050-A1BE84708BDE}" dt="2019-09-04T09:27:41.518" v="1116"/>
          <ac:spMkLst>
            <pc:docMk/>
            <pc:sldMk cId="2355036113" sldId="1246"/>
            <ac:spMk id="5" creationId="{0A9F3427-4CE1-4B42-A8C4-6FD5FD92A78C}"/>
          </ac:spMkLst>
        </pc:spChg>
        <pc:spChg chg="add mod">
          <ac:chgData name="萩原 秀明" userId="d7792d1e3cc3d7af" providerId="LiveId" clId="{E8BB11DF-9745-4F55-A050-A1BE84708BDE}" dt="2019-09-04T09:29:59.130" v="1508" actId="20577"/>
          <ac:spMkLst>
            <pc:docMk/>
            <pc:sldMk cId="2355036113" sldId="1246"/>
            <ac:spMk id="7" creationId="{C67D0F0E-1082-4436-BC41-E879DB37D219}"/>
          </ac:spMkLst>
        </pc:spChg>
        <pc:picChg chg="add">
          <ac:chgData name="萩原 秀明" userId="d7792d1e3cc3d7af" providerId="LiveId" clId="{E8BB11DF-9745-4F55-A050-A1BE84708BDE}" dt="2019-09-04T09:27:34.457" v="1103"/>
          <ac:picMkLst>
            <pc:docMk/>
            <pc:sldMk cId="2355036113" sldId="1246"/>
            <ac:picMk id="6" creationId="{95AC7B84-5A77-4D5D-94CF-CD87E377B4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1"/>
            <a:ext cx="2919835" cy="493395"/>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l">
              <a:defRPr sz="1200"/>
            </a:lvl1pPr>
          </a:lstStyle>
          <a:p>
            <a:pPr>
              <a:defRPr/>
            </a:pPr>
            <a:endParaRPr lang="en-US" altLang="ja-JP"/>
          </a:p>
        </p:txBody>
      </p:sp>
      <p:sp>
        <p:nvSpPr>
          <p:cNvPr id="115715" name="Rectangle 3"/>
          <p:cNvSpPr>
            <a:spLocks noGrp="1" noChangeArrowheads="1"/>
          </p:cNvSpPr>
          <p:nvPr>
            <p:ph type="dt" sz="quarter" idx="1"/>
          </p:nvPr>
        </p:nvSpPr>
        <p:spPr bwMode="auto">
          <a:xfrm>
            <a:off x="3814343" y="1"/>
            <a:ext cx="2919834" cy="493395"/>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200"/>
            </a:lvl1pPr>
          </a:lstStyle>
          <a:p>
            <a:pPr>
              <a:defRPr/>
            </a:pPr>
            <a:endParaRPr lang="en-US" altLang="ja-JP"/>
          </a:p>
        </p:txBody>
      </p:sp>
      <p:sp>
        <p:nvSpPr>
          <p:cNvPr id="115716" name="Rectangle 4"/>
          <p:cNvSpPr>
            <a:spLocks noGrp="1" noChangeArrowheads="1"/>
          </p:cNvSpPr>
          <p:nvPr>
            <p:ph type="ftr" sz="quarter" idx="2"/>
          </p:nvPr>
        </p:nvSpPr>
        <p:spPr bwMode="auto">
          <a:xfrm>
            <a:off x="0" y="9371332"/>
            <a:ext cx="2919835" cy="493394"/>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l">
              <a:defRPr sz="1200"/>
            </a:lvl1pPr>
          </a:lstStyle>
          <a:p>
            <a:pPr>
              <a:defRPr/>
            </a:pPr>
            <a:endParaRPr lang="en-US" altLang="ja-JP"/>
          </a:p>
        </p:txBody>
      </p:sp>
      <p:sp>
        <p:nvSpPr>
          <p:cNvPr id="115717" name="Rectangle 5"/>
          <p:cNvSpPr>
            <a:spLocks noGrp="1" noChangeArrowheads="1"/>
          </p:cNvSpPr>
          <p:nvPr>
            <p:ph type="sldNum" sz="quarter" idx="3"/>
          </p:nvPr>
        </p:nvSpPr>
        <p:spPr bwMode="auto">
          <a:xfrm>
            <a:off x="3814343" y="9371332"/>
            <a:ext cx="2919834" cy="493394"/>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a:defRPr sz="1200"/>
            </a:lvl1pPr>
          </a:lstStyle>
          <a:p>
            <a:pPr>
              <a:defRPr/>
            </a:pPr>
            <a:fld id="{AD5273AA-7BF0-438E-BF24-02F22C3FC56B}" type="slidenum">
              <a:rPr lang="en-US" altLang="ja-JP"/>
              <a:pPr>
                <a:defRPr/>
              </a:pPr>
              <a:t>‹#›</a:t>
            </a:fld>
            <a:endParaRPr lang="en-US" altLang="ja-JP"/>
          </a:p>
        </p:txBody>
      </p:sp>
    </p:spTree>
    <p:extLst>
      <p:ext uri="{BB962C8B-B14F-4D97-AF65-F5344CB8AC3E}">
        <p14:creationId xmlns:p14="http://schemas.microsoft.com/office/powerpoint/2010/main" val="1370015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19835" cy="493395"/>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l">
              <a:defRPr sz="1200"/>
            </a:lvl1pPr>
          </a:lstStyle>
          <a:p>
            <a:pPr>
              <a:defRPr/>
            </a:pPr>
            <a:endParaRPr lang="en-US" altLang="ja-JP"/>
          </a:p>
        </p:txBody>
      </p:sp>
      <p:sp>
        <p:nvSpPr>
          <p:cNvPr id="9219" name="Rectangle 3"/>
          <p:cNvSpPr>
            <a:spLocks noGrp="1" noChangeArrowheads="1"/>
          </p:cNvSpPr>
          <p:nvPr>
            <p:ph type="dt" idx="1"/>
          </p:nvPr>
        </p:nvSpPr>
        <p:spPr bwMode="auto">
          <a:xfrm>
            <a:off x="3815928" y="1"/>
            <a:ext cx="2919835" cy="493395"/>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lvl1pPr algn="r">
              <a:defRPr sz="1200"/>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79375" y="739775"/>
            <a:ext cx="6578600"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899265" y="4686459"/>
            <a:ext cx="4937233" cy="4440555"/>
          </a:xfrm>
          <a:prstGeom prst="rect">
            <a:avLst/>
          </a:prstGeom>
          <a:noFill/>
          <a:ln w="9525">
            <a:noFill/>
            <a:miter lim="800000"/>
            <a:headEnd/>
            <a:tailEnd/>
          </a:ln>
          <a:effectLst/>
        </p:spPr>
        <p:txBody>
          <a:bodyPr vert="horz" wrap="square" lIns="91411" tIns="45706" rIns="91411" bIns="4570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9222" name="Rectangle 6"/>
          <p:cNvSpPr>
            <a:spLocks noGrp="1" noChangeArrowheads="1"/>
          </p:cNvSpPr>
          <p:nvPr>
            <p:ph type="ftr" sz="quarter" idx="4"/>
          </p:nvPr>
        </p:nvSpPr>
        <p:spPr bwMode="auto">
          <a:xfrm>
            <a:off x="0" y="9372918"/>
            <a:ext cx="2919835" cy="493395"/>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l">
              <a:defRPr sz="1200"/>
            </a:lvl1pPr>
          </a:lstStyle>
          <a:p>
            <a:pPr>
              <a:defRPr/>
            </a:pPr>
            <a:endParaRPr lang="en-US" altLang="ja-JP"/>
          </a:p>
        </p:txBody>
      </p:sp>
      <p:sp>
        <p:nvSpPr>
          <p:cNvPr id="9223" name="Rectangle 7"/>
          <p:cNvSpPr>
            <a:spLocks noGrp="1" noChangeArrowheads="1"/>
          </p:cNvSpPr>
          <p:nvPr>
            <p:ph type="sldNum" sz="quarter" idx="5"/>
          </p:nvPr>
        </p:nvSpPr>
        <p:spPr bwMode="auto">
          <a:xfrm>
            <a:off x="3815928" y="9372918"/>
            <a:ext cx="2919835" cy="493395"/>
          </a:xfrm>
          <a:prstGeom prst="rect">
            <a:avLst/>
          </a:prstGeom>
          <a:noFill/>
          <a:ln w="9525">
            <a:noFill/>
            <a:miter lim="800000"/>
            <a:headEnd/>
            <a:tailEnd/>
          </a:ln>
          <a:effectLst/>
        </p:spPr>
        <p:txBody>
          <a:bodyPr vert="horz" wrap="square" lIns="91411" tIns="45706" rIns="91411" bIns="45706" numCol="1" anchor="b" anchorCtr="0" compatLnSpc="1">
            <a:prstTxWarp prst="textNoShape">
              <a:avLst/>
            </a:prstTxWarp>
          </a:bodyPr>
          <a:lstStyle>
            <a:lvl1pPr algn="r">
              <a:defRPr sz="1200"/>
            </a:lvl1pPr>
          </a:lstStyle>
          <a:p>
            <a:pPr>
              <a:defRPr/>
            </a:pPr>
            <a:fld id="{238A5FC1-8F9F-49F3-A362-417943547631}" type="slidenum">
              <a:rPr lang="en-US" altLang="ja-JP"/>
              <a:pPr>
                <a:defRPr/>
              </a:pPr>
              <a:t>‹#›</a:t>
            </a:fld>
            <a:endParaRPr lang="en-US" altLang="ja-JP"/>
          </a:p>
        </p:txBody>
      </p:sp>
    </p:spTree>
    <p:extLst>
      <p:ext uri="{BB962C8B-B14F-4D97-AF65-F5344CB8AC3E}">
        <p14:creationId xmlns:p14="http://schemas.microsoft.com/office/powerpoint/2010/main" val="3250855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itchFamily="34" charset="0"/>
                <a:ea typeface="ＭＳ Ｐゴシック" pitchFamily="50" charset="-128"/>
              </a:defRPr>
            </a:lvl1pPr>
            <a:lvl2pPr marL="742356" indent="-285521" eaLnBrk="0" hangingPunct="0">
              <a:defRPr kumimoji="1" sz="2400">
                <a:solidFill>
                  <a:schemeClr val="tx1"/>
                </a:solidFill>
                <a:latin typeface="Arial" pitchFamily="34" charset="0"/>
                <a:ea typeface="ＭＳ Ｐゴシック" pitchFamily="50" charset="-128"/>
              </a:defRPr>
            </a:lvl2pPr>
            <a:lvl3pPr marL="1142086" indent="-228417" eaLnBrk="0" hangingPunct="0">
              <a:defRPr kumimoji="1" sz="2400">
                <a:solidFill>
                  <a:schemeClr val="tx1"/>
                </a:solidFill>
                <a:latin typeface="Arial" pitchFamily="34" charset="0"/>
                <a:ea typeface="ＭＳ Ｐゴシック" pitchFamily="50" charset="-128"/>
              </a:defRPr>
            </a:lvl3pPr>
            <a:lvl4pPr marL="1598920" indent="-228417" eaLnBrk="0" hangingPunct="0">
              <a:defRPr kumimoji="1" sz="2400">
                <a:solidFill>
                  <a:schemeClr val="tx1"/>
                </a:solidFill>
                <a:latin typeface="Arial" pitchFamily="34" charset="0"/>
                <a:ea typeface="ＭＳ Ｐゴシック" pitchFamily="50" charset="-128"/>
              </a:defRPr>
            </a:lvl4pPr>
            <a:lvl5pPr marL="2055754" indent="-228417" eaLnBrk="0" hangingPunct="0">
              <a:defRPr kumimoji="1" sz="2400">
                <a:solidFill>
                  <a:schemeClr val="tx1"/>
                </a:solidFill>
                <a:latin typeface="Arial" pitchFamily="34" charset="0"/>
                <a:ea typeface="ＭＳ Ｐゴシック" pitchFamily="50" charset="-128"/>
              </a:defRPr>
            </a:lvl5pPr>
            <a:lvl6pPr marL="2512588" indent="-228417"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69423" indent="-228417"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6257" indent="-228417"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3091" indent="-228417" algn="ctr"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fld id="{B3A30135-057B-41F8-B045-7E34DF277654}" type="slidenum">
              <a:rPr lang="en-US" altLang="ja-JP" sz="1200"/>
              <a:pPr eaLnBrk="1" hangingPunct="1"/>
              <a:t>0</a:t>
            </a:fld>
            <a:endParaRPr lang="en-US" altLang="ja-JP" sz="1200"/>
          </a:p>
        </p:txBody>
      </p:sp>
      <p:sp>
        <p:nvSpPr>
          <p:cNvPr id="31747" name="Rectangle 2"/>
          <p:cNvSpPr>
            <a:spLocks noGrp="1" noRot="1" noChangeAspect="1" noChangeArrowheads="1" noTextEdit="1"/>
          </p:cNvSpPr>
          <p:nvPr>
            <p:ph type="sldImg"/>
          </p:nvPr>
        </p:nvSpPr>
        <p:spPr>
          <a:xfrm>
            <a:off x="79375" y="739775"/>
            <a:ext cx="6578600" cy="370046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413676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6" name="Rectangle 17" descr="横線 (反転)"/>
          <p:cNvSpPr>
            <a:spLocks noChangeArrowheads="1"/>
          </p:cNvSpPr>
          <p:nvPr userDrawn="1"/>
        </p:nvSpPr>
        <p:spPr bwMode="auto">
          <a:xfrm>
            <a:off x="0" y="8709"/>
            <a:ext cx="12192000" cy="1728000"/>
          </a:xfrm>
          <a:prstGeom prst="rect">
            <a:avLst/>
          </a:prstGeom>
          <a:pattFill prst="ltHorz">
            <a:fgClr>
              <a:schemeClr val="bg1">
                <a:lumMod val="85000"/>
              </a:schemeClr>
            </a:fgClr>
            <a:bgClr>
              <a:srgbClr val="0069B7"/>
            </a:bgClr>
          </a:pattFill>
          <a:ln w="15875" algn="ctr">
            <a:noFill/>
            <a:miter lim="800000"/>
            <a:headEnd/>
            <a:tailEnd/>
          </a:ln>
          <a:effectLst/>
        </p:spPr>
        <p:txBody>
          <a:bodyPr wrap="none" anchor="ctr"/>
          <a:lstStyle/>
          <a:p>
            <a:pPr>
              <a:defRPr/>
            </a:pPr>
            <a:endParaRPr lang="ja-JP" altLang="en-US" sz="2400">
              <a:ea typeface="ＭＳ Ｐゴシック" pitchFamily="50" charset="-128"/>
            </a:endParaRPr>
          </a:p>
        </p:txBody>
      </p:sp>
      <p:sp>
        <p:nvSpPr>
          <p:cNvPr id="7" name="Rectangle 17" descr="横線 (反転)"/>
          <p:cNvSpPr>
            <a:spLocks noChangeArrowheads="1"/>
          </p:cNvSpPr>
          <p:nvPr userDrawn="1"/>
        </p:nvSpPr>
        <p:spPr bwMode="auto">
          <a:xfrm>
            <a:off x="0" y="571500"/>
            <a:ext cx="12192000" cy="1152000"/>
          </a:xfrm>
          <a:prstGeom prst="rect">
            <a:avLst/>
          </a:prstGeom>
          <a:pattFill prst="ltHorz">
            <a:fgClr>
              <a:schemeClr val="bg1">
                <a:lumMod val="85000"/>
              </a:schemeClr>
            </a:fgClr>
            <a:bgClr>
              <a:srgbClr val="2FA8FF"/>
            </a:bgClr>
          </a:pattFill>
          <a:ln w="15875" algn="ctr">
            <a:noFill/>
            <a:miter lim="800000"/>
            <a:headEnd/>
            <a:tailEnd/>
          </a:ln>
          <a:effectLst/>
        </p:spPr>
        <p:txBody>
          <a:bodyPr wrap="none" anchor="ctr"/>
          <a:lstStyle/>
          <a:p>
            <a:pPr>
              <a:defRPr/>
            </a:pPr>
            <a:endParaRPr lang="ja-JP" altLang="en-US" sz="2400">
              <a:ea typeface="ＭＳ Ｐゴシック" pitchFamily="50" charset="-128"/>
            </a:endParaRPr>
          </a:p>
        </p:txBody>
      </p:sp>
      <p:sp>
        <p:nvSpPr>
          <p:cNvPr id="8" name="Rectangle 17" descr="横線 (反転)"/>
          <p:cNvSpPr>
            <a:spLocks noChangeArrowheads="1"/>
          </p:cNvSpPr>
          <p:nvPr userDrawn="1"/>
        </p:nvSpPr>
        <p:spPr bwMode="auto">
          <a:xfrm>
            <a:off x="0" y="1159064"/>
            <a:ext cx="12192000" cy="576000"/>
          </a:xfrm>
          <a:prstGeom prst="rect">
            <a:avLst/>
          </a:prstGeom>
          <a:pattFill prst="ltHorz">
            <a:fgClr>
              <a:schemeClr val="bg1">
                <a:lumMod val="85000"/>
              </a:schemeClr>
            </a:fgClr>
            <a:bgClr>
              <a:srgbClr val="91BEE6"/>
            </a:bgClr>
          </a:pattFill>
          <a:ln w="15875" algn="ctr">
            <a:noFill/>
            <a:miter lim="800000"/>
            <a:headEnd/>
            <a:tailEnd/>
          </a:ln>
          <a:effectLst/>
        </p:spPr>
        <p:txBody>
          <a:bodyPr wrap="none" anchor="ctr"/>
          <a:lstStyle/>
          <a:p>
            <a:pPr>
              <a:defRPr/>
            </a:pPr>
            <a:endParaRPr lang="ja-JP" altLang="en-US" sz="2400">
              <a:ea typeface="ＭＳ Ｐゴシック" pitchFamily="50" charset="-128"/>
            </a:endParaRPr>
          </a:p>
        </p:txBody>
      </p:sp>
      <p:sp>
        <p:nvSpPr>
          <p:cNvPr id="9" name="正方形/長方形 8"/>
          <p:cNvSpPr/>
          <p:nvPr userDrawn="1"/>
        </p:nvSpPr>
        <p:spPr>
          <a:xfrm flipH="1">
            <a:off x="-15115" y="6597353"/>
            <a:ext cx="12207113" cy="260648"/>
          </a:xfrm>
          <a:prstGeom prst="rect">
            <a:avLst/>
          </a:prstGeom>
          <a:solidFill>
            <a:srgbClr val="00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altLang="ja-JP" sz="1050"/>
              <a:t>© OSS ERP Solutions All Right Reserved.</a:t>
            </a:r>
          </a:p>
        </p:txBody>
      </p:sp>
    </p:spTree>
    <p:extLst>
      <p:ext uri="{BB962C8B-B14F-4D97-AF65-F5344CB8AC3E}">
        <p14:creationId xmlns:p14="http://schemas.microsoft.com/office/powerpoint/2010/main" val="3949369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右下iDempiereロゴ">
    <p:spTree>
      <p:nvGrpSpPr>
        <p:cNvPr id="1" name=""/>
        <p:cNvGrpSpPr/>
        <p:nvPr/>
      </p:nvGrpSpPr>
      <p:grpSpPr>
        <a:xfrm>
          <a:off x="0" y="0"/>
          <a:ext cx="0" cy="0"/>
          <a:chOff x="0" y="0"/>
          <a:chExt cx="0" cy="0"/>
        </a:xfrm>
      </p:grpSpPr>
      <p:sp>
        <p:nvSpPr>
          <p:cNvPr id="12" name="Rectangle 17" descr="横線 (反転)"/>
          <p:cNvSpPr>
            <a:spLocks noChangeArrowheads="1"/>
          </p:cNvSpPr>
          <p:nvPr userDrawn="1"/>
        </p:nvSpPr>
        <p:spPr bwMode="auto">
          <a:xfrm>
            <a:off x="-15117" y="0"/>
            <a:ext cx="12207116" cy="432000"/>
          </a:xfrm>
          <a:prstGeom prst="rect">
            <a:avLst/>
          </a:prstGeom>
          <a:pattFill prst="ltHorz">
            <a:fgClr>
              <a:schemeClr val="bg1">
                <a:lumMod val="85000"/>
              </a:schemeClr>
            </a:fgClr>
            <a:bgClr>
              <a:srgbClr val="91BEE6"/>
            </a:bgClr>
          </a:pattFill>
          <a:ln w="15875" algn="ctr">
            <a:noFill/>
            <a:miter lim="800000"/>
            <a:headEnd/>
            <a:tailEnd/>
          </a:ln>
          <a:effectLst/>
        </p:spPr>
        <p:txBody>
          <a:bodyPr wrap="none" anchor="ctr"/>
          <a:lstStyle/>
          <a:p>
            <a:pPr>
              <a:defRPr/>
            </a:pPr>
            <a:endParaRPr lang="ja-JP" altLang="en-US" sz="240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lvl1pPr>
              <a:defRPr sz="2000" b="1"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2B9E0EA-6101-4826-8EB2-593C6C3A4928}" type="datetimeFigureOut">
              <a:rPr lang="ja-JP" altLang="en-US" smtClean="0"/>
              <a:pPr/>
              <a:t>2023/6/23</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pPr>
              <a:defRPr/>
            </a:pPr>
            <a:fld id="{6C566D53-C97E-45DB-91AB-CEC37F923A3E}" type="slidenum">
              <a:rPr lang="en-US" altLang="ja-JP" smtClean="0"/>
              <a:pPr>
                <a:defRPr/>
              </a:pPr>
              <a:t>‹#›</a:t>
            </a:fld>
            <a:endParaRPr lang="en-US" altLang="ja-JP"/>
          </a:p>
        </p:txBody>
      </p:sp>
      <p:sp>
        <p:nvSpPr>
          <p:cNvPr id="13" name="角丸四角形 12"/>
          <p:cNvSpPr/>
          <p:nvPr userDrawn="1"/>
        </p:nvSpPr>
        <p:spPr>
          <a:xfrm>
            <a:off x="10416479" y="27372"/>
            <a:ext cx="1701189" cy="36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2400">
              <a:latin typeface="Meiryo UI" panose="020B0604030504040204" pitchFamily="50" charset="-128"/>
              <a:ea typeface="Meiryo UI" panose="020B0604030504040204" pitchFamily="50" charset="-128"/>
            </a:endParaRPr>
          </a:p>
        </p:txBody>
      </p:sp>
      <p:sp>
        <p:nvSpPr>
          <p:cNvPr id="16" name="正方形/長方形 15"/>
          <p:cNvSpPr/>
          <p:nvPr userDrawn="1"/>
        </p:nvSpPr>
        <p:spPr>
          <a:xfrm flipH="1">
            <a:off x="-15115" y="6597353"/>
            <a:ext cx="12207113" cy="2606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altLang="ja-JP" sz="1050" baseline="0">
                <a:solidFill>
                  <a:schemeClr val="tx1"/>
                </a:solidFill>
                <a:latin typeface="Meiryo UI" panose="020B0604030504040204" pitchFamily="50" charset="-128"/>
                <a:ea typeface="Meiryo UI" panose="020B0604030504040204" pitchFamily="50" charset="-128"/>
              </a:rPr>
              <a:t>© OSS ERP Solutions All Right Reserved.</a:t>
            </a:r>
          </a:p>
        </p:txBody>
      </p:sp>
      <p:sp>
        <p:nvSpPr>
          <p:cNvPr id="17" name="正方形/長方形 16"/>
          <p:cNvSpPr/>
          <p:nvPr userDrawn="1"/>
        </p:nvSpPr>
        <p:spPr>
          <a:xfrm>
            <a:off x="11808683" y="6624766"/>
            <a:ext cx="288000" cy="2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eiryo UI" panose="020B0604030504040204" pitchFamily="50" charset="-128"/>
              <a:ea typeface="Meiryo UI" panose="020B0604030504040204" pitchFamily="50" charset="-128"/>
            </a:endParaRPr>
          </a:p>
        </p:txBody>
      </p:sp>
      <p:sp>
        <p:nvSpPr>
          <p:cNvPr id="18" name="Rectangle 9"/>
          <p:cNvSpPr>
            <a:spLocks noChangeArrowheads="1"/>
          </p:cNvSpPr>
          <p:nvPr userDrawn="1"/>
        </p:nvSpPr>
        <p:spPr bwMode="auto">
          <a:xfrm>
            <a:off x="11664683" y="6516766"/>
            <a:ext cx="576000" cy="432000"/>
          </a:xfrm>
          <a:prstGeom prst="rect">
            <a:avLst/>
          </a:prstGeom>
          <a:noFill/>
          <a:ln w="9525">
            <a:noFill/>
            <a:miter lim="800000"/>
            <a:headEnd/>
            <a:tailEnd/>
          </a:ln>
        </p:spPr>
        <p:txBody>
          <a:bodyPr anchor="ctr"/>
          <a:lstStyle>
            <a:lvl1pPr>
              <a:defRPr sz="900" b="1">
                <a:solidFill>
                  <a:srgbClr val="22438E"/>
                </a:solidFill>
                <a:latin typeface="+mn-lt"/>
                <a:ea typeface="HG丸ｺﾞｼｯｸM-PRO" pitchFamily="50" charset="-128"/>
              </a:defRPr>
            </a:lvl1pPr>
          </a:lstStyle>
          <a:p>
            <a:pPr algn="ctr">
              <a:defRPr/>
            </a:pPr>
            <a:fld id="{691650C2-921F-43F0-AC70-A7F3D7D5A573}" type="slidenum">
              <a:rPr lang="en-US" altLang="ja-JP" sz="1050">
                <a:latin typeface="Meiryo UI" panose="020B0604030504040204" pitchFamily="50" charset="-128"/>
                <a:ea typeface="Meiryo UI" panose="020B0604030504040204" pitchFamily="50" charset="-128"/>
              </a:rPr>
              <a:pPr algn="ctr">
                <a:defRPr/>
              </a:pPr>
              <a:t>‹#›</a:t>
            </a:fld>
            <a:endParaRPr lang="en-US" altLang="ja-JP" sz="1050">
              <a:latin typeface="Meiryo UI" panose="020B0604030504040204" pitchFamily="50" charset="-128"/>
              <a:ea typeface="Meiryo UI" panose="020B0604030504040204" pitchFamily="50" charset="-128"/>
            </a:endParaRPr>
          </a:p>
        </p:txBody>
      </p:sp>
      <p:pic>
        <p:nvPicPr>
          <p:cNvPr id="14" name="Picture 4" descr="iDempiere アイデンピエレ　ロゴ">
            <a:extLst>
              <a:ext uri="{FF2B5EF4-FFF2-40B4-BE49-F238E27FC236}">
                <a16:creationId xmlns:a16="http://schemas.microsoft.com/office/drawing/2014/main" id="{F9160CE7-7BCE-4D18-B8F2-1E3FA69221B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16" t="-2932" r="1025" b="185"/>
          <a:stretch/>
        </p:blipFill>
        <p:spPr bwMode="auto">
          <a:xfrm>
            <a:off x="8040216" y="3875460"/>
            <a:ext cx="3263732" cy="272189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A85D19BC-8FD1-4828-A70E-518A0DEA6B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2851" y="54352"/>
            <a:ext cx="1487805" cy="304800"/>
          </a:xfrm>
          <a:prstGeom prst="rect">
            <a:avLst/>
          </a:prstGeom>
        </p:spPr>
      </p:pic>
    </p:spTree>
    <p:extLst>
      <p:ext uri="{BB962C8B-B14F-4D97-AF65-F5344CB8AC3E}">
        <p14:creationId xmlns:p14="http://schemas.microsoft.com/office/powerpoint/2010/main" val="42520562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Dempiereのロゴなし">
    <p:spTree>
      <p:nvGrpSpPr>
        <p:cNvPr id="1" name=""/>
        <p:cNvGrpSpPr/>
        <p:nvPr/>
      </p:nvGrpSpPr>
      <p:grpSpPr>
        <a:xfrm>
          <a:off x="0" y="0"/>
          <a:ext cx="0" cy="0"/>
          <a:chOff x="0" y="0"/>
          <a:chExt cx="0" cy="0"/>
        </a:xfrm>
      </p:grpSpPr>
      <p:sp>
        <p:nvSpPr>
          <p:cNvPr id="12" name="Rectangle 17" descr="横線 (反転)"/>
          <p:cNvSpPr>
            <a:spLocks noChangeArrowheads="1"/>
          </p:cNvSpPr>
          <p:nvPr userDrawn="1"/>
        </p:nvSpPr>
        <p:spPr bwMode="auto">
          <a:xfrm>
            <a:off x="-15117" y="0"/>
            <a:ext cx="12207116" cy="432000"/>
          </a:xfrm>
          <a:prstGeom prst="rect">
            <a:avLst/>
          </a:prstGeom>
          <a:pattFill prst="ltHorz">
            <a:fgClr>
              <a:schemeClr val="bg1">
                <a:lumMod val="85000"/>
              </a:schemeClr>
            </a:fgClr>
            <a:bgClr>
              <a:srgbClr val="91BEE6"/>
            </a:bgClr>
          </a:pattFill>
          <a:ln w="15875" algn="ctr">
            <a:noFill/>
            <a:miter lim="800000"/>
            <a:headEnd/>
            <a:tailEnd/>
          </a:ln>
          <a:effectLst/>
        </p:spPr>
        <p:txBody>
          <a:bodyPr wrap="none" anchor="ctr"/>
          <a:lstStyle/>
          <a:p>
            <a:pPr>
              <a:defRPr/>
            </a:pPr>
            <a:endParaRPr lang="ja-JP" altLang="en-US" sz="240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lstStyle>
            <a:lvl1pPr>
              <a:defRPr sz="2000" b="1"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Meiryo UI" panose="020B0604030504040204" pitchFamily="50" charset="-128"/>
                <a:ea typeface="Meiryo UI" panose="020B0604030504040204" pitchFamily="50" charset="-128"/>
              </a:defRPr>
            </a:lvl1pPr>
            <a:lvl2pPr>
              <a:defRPr>
                <a:latin typeface="Meiryo UI" panose="020B0604030504040204" pitchFamily="50" charset="-128"/>
                <a:ea typeface="Meiryo UI" panose="020B0604030504040204" pitchFamily="50" charset="-128"/>
              </a:defRPr>
            </a:lvl2pPr>
            <a:lvl3pPr>
              <a:defRPr>
                <a:latin typeface="Meiryo UI" panose="020B0604030504040204" pitchFamily="50" charset="-128"/>
                <a:ea typeface="Meiryo UI" panose="020B0604030504040204" pitchFamily="50" charset="-128"/>
              </a:defRPr>
            </a:lvl3pPr>
            <a:lvl4pPr>
              <a:defRPr>
                <a:latin typeface="Meiryo UI" panose="020B0604030504040204" pitchFamily="50" charset="-128"/>
                <a:ea typeface="Meiryo UI" panose="020B0604030504040204" pitchFamily="50" charset="-128"/>
              </a:defRPr>
            </a:lvl4pPr>
            <a:lvl5pPr>
              <a:defRPr>
                <a:latin typeface="Meiryo UI" panose="020B0604030504040204" pitchFamily="50" charset="-128"/>
                <a:ea typeface="Meiryo UI" panose="020B0604030504040204"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lvl1pPr>
              <a:defRPr>
                <a:latin typeface="Meiryo UI" panose="020B0604030504040204" pitchFamily="50" charset="-128"/>
                <a:ea typeface="Meiryo UI" panose="020B0604030504040204" pitchFamily="50" charset="-128"/>
              </a:defRPr>
            </a:lvl1pPr>
          </a:lstStyle>
          <a:p>
            <a:fld id="{D2B9E0EA-6101-4826-8EB2-593C6C3A4928}" type="datetimeFigureOut">
              <a:rPr lang="ja-JP" altLang="en-US" smtClean="0"/>
              <a:pPr/>
              <a:t>2023/6/23</a:t>
            </a:fld>
            <a:endParaRPr lang="ja-JP" altLang="en-US"/>
          </a:p>
        </p:txBody>
      </p:sp>
      <p:sp>
        <p:nvSpPr>
          <p:cNvPr id="5" name="フッター プレースホルダー 4"/>
          <p:cNvSpPr>
            <a:spLocks noGrp="1"/>
          </p:cNvSpPr>
          <p:nvPr>
            <p:ph type="ftr" sz="quarter" idx="11"/>
          </p:nvPr>
        </p:nvSpPr>
        <p:spPr/>
        <p:txBody>
          <a:bodyPr/>
          <a:lstStyle>
            <a:lvl1pPr>
              <a:defRPr>
                <a:latin typeface="Meiryo UI" panose="020B0604030504040204" pitchFamily="50" charset="-128"/>
                <a:ea typeface="Meiryo UI" panose="020B0604030504040204"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Meiryo UI" panose="020B0604030504040204" pitchFamily="50" charset="-128"/>
                <a:ea typeface="Meiryo UI" panose="020B0604030504040204" pitchFamily="50" charset="-128"/>
              </a:defRPr>
            </a:lvl1pPr>
          </a:lstStyle>
          <a:p>
            <a:pPr>
              <a:defRPr/>
            </a:pPr>
            <a:fld id="{6C566D53-C97E-45DB-91AB-CEC37F923A3E}" type="slidenum">
              <a:rPr lang="en-US" altLang="ja-JP" smtClean="0"/>
              <a:pPr>
                <a:defRPr/>
              </a:pPr>
              <a:t>‹#›</a:t>
            </a:fld>
            <a:endParaRPr lang="en-US" altLang="ja-JP"/>
          </a:p>
        </p:txBody>
      </p:sp>
      <p:sp>
        <p:nvSpPr>
          <p:cNvPr id="16" name="正方形/長方形 15"/>
          <p:cNvSpPr/>
          <p:nvPr userDrawn="1"/>
        </p:nvSpPr>
        <p:spPr>
          <a:xfrm flipH="1">
            <a:off x="-15115" y="6597353"/>
            <a:ext cx="12207113" cy="2606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l"/>
            <a:r>
              <a:rPr lang="en-US" altLang="ja-JP" sz="1050" baseline="0">
                <a:solidFill>
                  <a:schemeClr val="tx1"/>
                </a:solidFill>
                <a:latin typeface="Meiryo UI" panose="020B0604030504040204" pitchFamily="50" charset="-128"/>
                <a:ea typeface="Meiryo UI" panose="020B0604030504040204" pitchFamily="50" charset="-128"/>
              </a:rPr>
              <a:t>© OSS ERP Solutions All Right Reserved.</a:t>
            </a:r>
          </a:p>
        </p:txBody>
      </p:sp>
      <p:sp>
        <p:nvSpPr>
          <p:cNvPr id="14" name="角丸四角形 12">
            <a:extLst>
              <a:ext uri="{FF2B5EF4-FFF2-40B4-BE49-F238E27FC236}">
                <a16:creationId xmlns:a16="http://schemas.microsoft.com/office/drawing/2014/main" id="{3863EE61-D764-4F0A-AFD7-DF3FEE253939}"/>
              </a:ext>
            </a:extLst>
          </p:cNvPr>
          <p:cNvSpPr/>
          <p:nvPr userDrawn="1"/>
        </p:nvSpPr>
        <p:spPr>
          <a:xfrm>
            <a:off x="10416479" y="27372"/>
            <a:ext cx="1701189" cy="36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ja-JP" altLang="en-US" sz="2400">
              <a:latin typeface="Meiryo UI" panose="020B0604030504040204" pitchFamily="50" charset="-128"/>
              <a:ea typeface="Meiryo UI" panose="020B0604030504040204" pitchFamily="50" charset="-128"/>
            </a:endParaRPr>
          </a:p>
        </p:txBody>
      </p:sp>
      <p:pic>
        <p:nvPicPr>
          <p:cNvPr id="19" name="図 18">
            <a:extLst>
              <a:ext uri="{FF2B5EF4-FFF2-40B4-BE49-F238E27FC236}">
                <a16:creationId xmlns:a16="http://schemas.microsoft.com/office/drawing/2014/main" id="{7E5ED6AB-E1F8-40BD-8B74-55FB0D4076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12851" y="54352"/>
            <a:ext cx="1487805" cy="304800"/>
          </a:xfrm>
          <a:prstGeom prst="rect">
            <a:avLst/>
          </a:prstGeom>
        </p:spPr>
      </p:pic>
    </p:spTree>
    <p:extLst>
      <p:ext uri="{BB962C8B-B14F-4D97-AF65-F5344CB8AC3E}">
        <p14:creationId xmlns:p14="http://schemas.microsoft.com/office/powerpoint/2010/main" val="1891481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9744" y="0"/>
            <a:ext cx="10972800" cy="424136"/>
          </a:xfrm>
          <a:prstGeom prst="rect">
            <a:avLst/>
          </a:prstGeom>
        </p:spPr>
        <p:txBody>
          <a:bodyPr vert="horz" lIns="91440" tIns="45720" rIns="91440" bIns="45720" rtlCol="0" anchor="ctr">
            <a:no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E0EA-6101-4826-8EB2-593C6C3A4928}" type="datetimeFigureOut">
              <a:rPr kumimoji="1" lang="ja-JP" altLang="en-US" smtClean="0"/>
              <a:t>2023/6/23</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700DA-6D9F-4037-80AA-1E48F8470EC1}" type="slidenum">
              <a:rPr kumimoji="1" lang="ja-JP" altLang="en-US" smtClean="0"/>
              <a:t>‹#›</a:t>
            </a:fld>
            <a:endParaRPr kumimoji="1" lang="ja-JP" altLang="en-US"/>
          </a:p>
        </p:txBody>
      </p:sp>
    </p:spTree>
    <p:extLst>
      <p:ext uri="{BB962C8B-B14F-4D97-AF65-F5344CB8AC3E}">
        <p14:creationId xmlns:p14="http://schemas.microsoft.com/office/powerpoint/2010/main" val="3759073644"/>
      </p:ext>
    </p:extLst>
  </p:cSld>
  <p:clrMap bg1="lt1" tx1="dk1" bg2="lt2" tx2="dk2" accent1="accent1" accent2="accent2" accent3="accent3" accent4="accent4" accent5="accent5" accent6="accent6" hlink="hlink" folHlink="folHlink"/>
  <p:sldLayoutIdLst>
    <p:sldLayoutId id="2147484200" r:id="rId1"/>
    <p:sldLayoutId id="2147484190" r:id="rId2"/>
    <p:sldLayoutId id="2147484201" r:id="rId3"/>
  </p:sldLayoutIdLst>
  <p:hf hdr="0" ftr="0" dt="0"/>
  <p:txStyles>
    <p:titleStyle>
      <a:lvl1pPr algn="l" defTabSz="914400" rtl="0" eaLnBrk="1" latinLnBrk="0" hangingPunct="1">
        <a:spcBef>
          <a:spcPct val="0"/>
        </a:spcBef>
        <a:buNone/>
        <a:defRPr kumimoji="1"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34964" y="1855942"/>
            <a:ext cx="11664948" cy="1347357"/>
          </a:xfrm>
          <a:prstGeom prst="rect">
            <a:avLst/>
          </a:prstGeom>
          <a:noFill/>
        </p:spPr>
        <p:txBody>
          <a:bodyPr vert="horz" wrap="square" lIns="91440" tIns="45720" rIns="91440" bIns="45720" rtlCol="0" anchor="t">
            <a:spAutoFit/>
          </a:bodyPr>
          <a:lstStyle>
            <a:lvl1pPr algn="l" defTabSz="914400" rtl="0" eaLnBrk="1" latinLnBrk="0" hangingPunct="1">
              <a:spcBef>
                <a:spcPct val="0"/>
              </a:spcBef>
              <a:buNone/>
              <a:defRPr kumimoji="1" sz="2400" kern="1200">
                <a:solidFill>
                  <a:schemeClr val="tx1"/>
                </a:solidFill>
                <a:latin typeface="+mj-lt"/>
                <a:ea typeface="+mj-ea"/>
                <a:cs typeface="+mj-cs"/>
              </a:defRPr>
            </a:lvl1pPr>
          </a:lstStyle>
          <a:p>
            <a:pPr algn="ctr" fontAlgn="auto">
              <a:lnSpc>
                <a:spcPct val="120000"/>
              </a:lnSpc>
              <a:spcAft>
                <a:spcPts val="0"/>
              </a:spcAft>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必須入力のリスト選択フィールドに</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algn="ctr" fontAlgn="auto">
              <a:lnSpc>
                <a:spcPct val="120000"/>
              </a:lnSpc>
              <a:spcAft>
                <a:spcPts val="0"/>
              </a:spcAft>
            </a:pP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空欄の選択肢がある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 name="角丸四角形 2"/>
          <p:cNvSpPr/>
          <p:nvPr/>
        </p:nvSpPr>
        <p:spPr>
          <a:xfrm>
            <a:off x="2783632" y="188640"/>
            <a:ext cx="6696794" cy="1224136"/>
          </a:xfrm>
          <a:prstGeom prst="roundRect">
            <a:avLst>
              <a:gd name="adj" fmla="val 850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763" y="260648"/>
            <a:ext cx="5324475" cy="1085850"/>
          </a:xfrm>
          <a:prstGeom prst="rect">
            <a:avLst/>
          </a:prstGeom>
        </p:spPr>
      </p:pic>
      <p:sp>
        <p:nvSpPr>
          <p:cNvPr id="8" name="コンテンツ プレースホルダー 2">
            <a:extLst>
              <a:ext uri="{FF2B5EF4-FFF2-40B4-BE49-F238E27FC236}">
                <a16:creationId xmlns:a16="http://schemas.microsoft.com/office/drawing/2014/main" id="{ACE8E500-76DF-40EB-A6F5-3B642DA070AE}"/>
              </a:ext>
            </a:extLst>
          </p:cNvPr>
          <p:cNvSpPr txBox="1">
            <a:spLocks/>
          </p:cNvSpPr>
          <p:nvPr/>
        </p:nvSpPr>
        <p:spPr>
          <a:xfrm>
            <a:off x="334963" y="5799667"/>
            <a:ext cx="11664950" cy="869693"/>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pPr>
            <a:r>
              <a:rPr lang="en-US" altLang="ja-JP"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2023.06.23</a:t>
            </a:r>
          </a:p>
        </p:txBody>
      </p:sp>
      <p:pic>
        <p:nvPicPr>
          <p:cNvPr id="10" name="Picture 4" descr="iDempiere アイデンピエレ　ロゴ">
            <a:extLst>
              <a:ext uri="{FF2B5EF4-FFF2-40B4-BE49-F238E27FC236}">
                <a16:creationId xmlns:a16="http://schemas.microsoft.com/office/drawing/2014/main" id="{FF8B764B-EF81-4DDA-9410-E3C64627A4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6" t="-2932" r="1025" b="185"/>
          <a:stretch/>
        </p:blipFill>
        <p:spPr bwMode="auto">
          <a:xfrm>
            <a:off x="10566993" y="5225349"/>
            <a:ext cx="1625007" cy="1355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C7C800A-F6FB-E793-0297-FACC11CAF778}"/>
              </a:ext>
            </a:extLst>
          </p:cNvPr>
          <p:cNvPicPr>
            <a:picLocks noChangeAspect="1"/>
          </p:cNvPicPr>
          <p:nvPr/>
        </p:nvPicPr>
        <p:blipFill>
          <a:blip r:embed="rId2"/>
          <a:stretch>
            <a:fillRect/>
          </a:stretch>
        </p:blipFill>
        <p:spPr>
          <a:xfrm>
            <a:off x="300038" y="1190625"/>
            <a:ext cx="6834186" cy="3958962"/>
          </a:xfrm>
          <a:prstGeom prst="rect">
            <a:avLst/>
          </a:prstGeom>
          <a:ln>
            <a:solidFill>
              <a:schemeClr val="accent1">
                <a:shade val="50000"/>
              </a:schemeClr>
            </a:solidFill>
          </a:ln>
          <a:effectLst/>
        </p:spPr>
      </p:pic>
      <p:sp>
        <p:nvSpPr>
          <p:cNvPr id="2" name="タイトル 1">
            <a:extLst>
              <a:ext uri="{FF2B5EF4-FFF2-40B4-BE49-F238E27FC236}">
                <a16:creationId xmlns:a16="http://schemas.microsoft.com/office/drawing/2014/main" id="{0B487AEE-4351-9DE8-E09C-44C8A003C1A7}"/>
              </a:ext>
            </a:extLst>
          </p:cNvPr>
          <p:cNvSpPr>
            <a:spLocks noGrp="1"/>
          </p:cNvSpPr>
          <p:nvPr>
            <p:ph type="title"/>
          </p:nvPr>
        </p:nvSpPr>
        <p:spPr/>
        <p:txBody>
          <a:bodyPr/>
          <a:lstStyle/>
          <a:p>
            <a:r>
              <a:rPr kumimoji="1" lang="ja-JP" altLang="en-US" dirty="0"/>
              <a:t>対応案</a:t>
            </a:r>
          </a:p>
        </p:txBody>
      </p:sp>
      <p:sp>
        <p:nvSpPr>
          <p:cNvPr id="6" name="吹き出し: 角を丸めた四角形 5">
            <a:extLst>
              <a:ext uri="{FF2B5EF4-FFF2-40B4-BE49-F238E27FC236}">
                <a16:creationId xmlns:a16="http://schemas.microsoft.com/office/drawing/2014/main" id="{E2FDF04C-D019-E127-516A-B6DDD60B33D7}"/>
              </a:ext>
            </a:extLst>
          </p:cNvPr>
          <p:cNvSpPr/>
          <p:nvPr/>
        </p:nvSpPr>
        <p:spPr>
          <a:xfrm>
            <a:off x="5315592" y="1935647"/>
            <a:ext cx="6576370" cy="1292815"/>
          </a:xfrm>
          <a:prstGeom prst="wedgeRoundRectCallout">
            <a:avLst>
              <a:gd name="adj1" fmla="val -12555"/>
              <a:gd name="adj2" fmla="val 7773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ダイナミックバリデーションに</a:t>
            </a:r>
            <a:r>
              <a:rPr lang="en-US" altLang="ja-JP" sz="1400" dirty="0">
                <a:solidFill>
                  <a:schemeClr val="tx2"/>
                </a:solidFill>
                <a:latin typeface="Meiryo UI" panose="020B0604030504040204" pitchFamily="50" charset="-128"/>
                <a:ea typeface="Meiryo UI" panose="020B0604030504040204" pitchFamily="50" charset="-128"/>
              </a:rPr>
              <a:t>1=1</a:t>
            </a:r>
            <a:r>
              <a:rPr lang="ja-JP" altLang="en-US" sz="1400" dirty="0">
                <a:solidFill>
                  <a:schemeClr val="tx2"/>
                </a:solidFill>
                <a:latin typeface="Meiryo UI" panose="020B0604030504040204" pitchFamily="50" charset="-128"/>
                <a:ea typeface="Meiryo UI" panose="020B0604030504040204" pitchFamily="50" charset="-128"/>
              </a:rPr>
              <a:t>などのロジックを作って、とりあえず設定しておけば、ほかに何も影響せずに、空欄行を排除してくれます。</a:t>
            </a:r>
            <a:endParaRPr lang="en-US" altLang="ja-JP" sz="14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これを上手に活用すれば、意図的に空欄行を入れたり、入れなかったりと制御することもできるかなと思います。</a:t>
            </a:r>
            <a:endParaRPr lang="en-US" altLang="ja-JP" sz="1400" dirty="0">
              <a:solidFill>
                <a:schemeClr val="tx2"/>
              </a:solidFill>
              <a:latin typeface="Meiryo UI" panose="020B0604030504040204" pitchFamily="50" charset="-128"/>
              <a:ea typeface="Meiryo UI" panose="020B0604030504040204" pitchFamily="50" charset="-128"/>
            </a:endParaRPr>
          </a:p>
        </p:txBody>
      </p:sp>
      <p:sp>
        <p:nvSpPr>
          <p:cNvPr id="7" name="コンテンツ プレースホルダー 2">
            <a:extLst>
              <a:ext uri="{FF2B5EF4-FFF2-40B4-BE49-F238E27FC236}">
                <a16:creationId xmlns:a16="http://schemas.microsoft.com/office/drawing/2014/main" id="{F64EC081-30C2-8BEE-F7C6-663652AB7C03}"/>
              </a:ext>
            </a:extLst>
          </p:cNvPr>
          <p:cNvSpPr txBox="1">
            <a:spLocks/>
          </p:cNvSpPr>
          <p:nvPr/>
        </p:nvSpPr>
        <p:spPr>
          <a:xfrm>
            <a:off x="300038" y="445603"/>
            <a:ext cx="11710987" cy="745022"/>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前頁のスライドに記載しているソースコードを修正し、ダイナミックバリデーションを設定することで、表示ロジックが設定されていても、空欄行を排除することができる。</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ダイナミックバリデーションを設定する必要がないカラム（フィールド）には、</a:t>
            </a:r>
            <a:r>
              <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”1=1”</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のダイナミックバリデーションを設定する。</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id="{4FADE407-6D36-8CE0-2566-16168540E6AF}"/>
              </a:ext>
            </a:extLst>
          </p:cNvPr>
          <p:cNvPicPr>
            <a:picLocks noChangeAspect="1"/>
          </p:cNvPicPr>
          <p:nvPr/>
        </p:nvPicPr>
        <p:blipFill>
          <a:blip r:embed="rId3"/>
          <a:stretch>
            <a:fillRect/>
          </a:stretch>
        </p:blipFill>
        <p:spPr>
          <a:xfrm>
            <a:off x="6329364" y="4432129"/>
            <a:ext cx="5424486" cy="2377936"/>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40E14B5C-2735-3BAC-0205-4E254F41BDAC}"/>
              </a:ext>
            </a:extLst>
          </p:cNvPr>
          <p:cNvSpPr/>
          <p:nvPr/>
        </p:nvSpPr>
        <p:spPr>
          <a:xfrm>
            <a:off x="3717131" y="3883213"/>
            <a:ext cx="3302794" cy="501135"/>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カーブ 12">
            <a:extLst>
              <a:ext uri="{FF2B5EF4-FFF2-40B4-BE49-F238E27FC236}">
                <a16:creationId xmlns:a16="http://schemas.microsoft.com/office/drawing/2014/main" id="{EA3EE6F9-6104-EA91-1B22-5E424DB7151E}"/>
              </a:ext>
            </a:extLst>
          </p:cNvPr>
          <p:cNvSpPr/>
          <p:nvPr/>
        </p:nvSpPr>
        <p:spPr>
          <a:xfrm rot="2769656">
            <a:off x="7019925" y="3863773"/>
            <a:ext cx="962025" cy="733425"/>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6" name="図 15">
            <a:extLst>
              <a:ext uri="{FF2B5EF4-FFF2-40B4-BE49-F238E27FC236}">
                <a16:creationId xmlns:a16="http://schemas.microsoft.com/office/drawing/2014/main" id="{9D665406-9263-B786-48AA-98AA6BBA8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442" y="3213914"/>
            <a:ext cx="1170434" cy="1170434"/>
          </a:xfrm>
          <a:prstGeom prst="rect">
            <a:avLst/>
          </a:prstGeom>
        </p:spPr>
      </p:pic>
    </p:spTree>
    <p:extLst>
      <p:ext uri="{BB962C8B-B14F-4D97-AF65-F5344CB8AC3E}">
        <p14:creationId xmlns:p14="http://schemas.microsoft.com/office/powerpoint/2010/main" val="255578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4A724-F104-BC23-E4D2-2386FDAA4C66}"/>
              </a:ext>
            </a:extLst>
          </p:cNvPr>
          <p:cNvSpPr>
            <a:spLocks noGrp="1"/>
          </p:cNvSpPr>
          <p:nvPr>
            <p:ph type="title"/>
          </p:nvPr>
        </p:nvSpPr>
        <p:spPr/>
        <p:txBody>
          <a:bodyPr/>
          <a:lstStyle/>
          <a:p>
            <a:r>
              <a:rPr kumimoji="1" lang="ja-JP" altLang="en-US" dirty="0"/>
              <a:t>対応案</a:t>
            </a:r>
          </a:p>
        </p:txBody>
      </p:sp>
      <p:sp>
        <p:nvSpPr>
          <p:cNvPr id="5" name="角丸四角形 4">
            <a:extLst>
              <a:ext uri="{FF2B5EF4-FFF2-40B4-BE49-F238E27FC236}">
                <a16:creationId xmlns:a16="http://schemas.microsoft.com/office/drawing/2014/main" id="{AD711C0F-7B99-DEFE-099D-631B07D17D81}"/>
              </a:ext>
            </a:extLst>
          </p:cNvPr>
          <p:cNvSpPr/>
          <p:nvPr/>
        </p:nvSpPr>
        <p:spPr bwMode="auto">
          <a:xfrm>
            <a:off x="319449" y="485818"/>
            <a:ext cx="11680464"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l"/>
            <a:r>
              <a:rPr lang="en-US" altLang="ja-JP" sz="18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対応案</a:t>
            </a:r>
            <a:r>
              <a:rPr lang="en-US" altLang="ja-JP" sz="1800" b="1" dirty="0">
                <a:solidFill>
                  <a:schemeClr val="tx2"/>
                </a:solidFill>
                <a:latin typeface="Meiryo UI" panose="020B0604030504040204" pitchFamily="50" charset="-128"/>
                <a:ea typeface="Meiryo UI" panose="020B0604030504040204" pitchFamily="50" charset="-128"/>
              </a:rPr>
              <a:t>3】 </a:t>
            </a:r>
            <a:r>
              <a:rPr lang="ja-JP" altLang="en-US" sz="1800" b="1" dirty="0">
                <a:solidFill>
                  <a:schemeClr val="tx2"/>
                </a:solidFill>
                <a:latin typeface="Meiryo UI" panose="020B0604030504040204" pitchFamily="50" charset="-128"/>
                <a:ea typeface="Meiryo UI" panose="020B0604030504040204" pitchFamily="50" charset="-128"/>
              </a:rPr>
              <a:t>全部の選択リストに空欄行を挿入する</a:t>
            </a:r>
          </a:p>
        </p:txBody>
      </p:sp>
      <p:sp>
        <p:nvSpPr>
          <p:cNvPr id="6" name="コンテンツ プレースホルダー 2">
            <a:extLst>
              <a:ext uri="{FF2B5EF4-FFF2-40B4-BE49-F238E27FC236}">
                <a16:creationId xmlns:a16="http://schemas.microsoft.com/office/drawing/2014/main" id="{1E9A6EA4-CB7B-2E8F-B6E2-7B256501FF58}"/>
              </a:ext>
            </a:extLst>
          </p:cNvPr>
          <p:cNvSpPr txBox="1">
            <a:spLocks/>
          </p:cNvSpPr>
          <p:nvPr/>
        </p:nvSpPr>
        <p:spPr>
          <a:xfrm>
            <a:off x="300038" y="855178"/>
            <a:ext cx="11710987" cy="745022"/>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必須入力フィールドにも関わらず、選択リストに空欄行がある場合と、空欄行が無い場合があるのが気持ち悪いのであれば、</a:t>
            </a: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すべて空欄行を挿入してしまうのも一つの対応策かと思います</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。この方法は、</a:t>
            </a:r>
            <a:r>
              <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対応案２</a:t>
            </a:r>
            <a:r>
              <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よりもシステムリソースへの影響は少ないのではないかと思われます。</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8" name="図 7">
            <a:extLst>
              <a:ext uri="{FF2B5EF4-FFF2-40B4-BE49-F238E27FC236}">
                <a16:creationId xmlns:a16="http://schemas.microsoft.com/office/drawing/2014/main" id="{4B55062A-303B-2D44-294B-171B86DE2E2D}"/>
              </a:ext>
            </a:extLst>
          </p:cNvPr>
          <p:cNvPicPr>
            <a:picLocks noChangeAspect="1"/>
          </p:cNvPicPr>
          <p:nvPr/>
        </p:nvPicPr>
        <p:blipFill>
          <a:blip r:embed="rId2"/>
          <a:stretch>
            <a:fillRect/>
          </a:stretch>
        </p:blipFill>
        <p:spPr>
          <a:xfrm>
            <a:off x="412750" y="1449388"/>
            <a:ext cx="8448675" cy="5172075"/>
          </a:xfrm>
          <a:prstGeom prst="rect">
            <a:avLst/>
          </a:prstGeom>
          <a:ln>
            <a:solidFill>
              <a:schemeClr val="tx2"/>
            </a:solidFill>
          </a:ln>
        </p:spPr>
      </p:pic>
      <p:sp>
        <p:nvSpPr>
          <p:cNvPr id="9" name="正方形/長方形 8">
            <a:extLst>
              <a:ext uri="{FF2B5EF4-FFF2-40B4-BE49-F238E27FC236}">
                <a16:creationId xmlns:a16="http://schemas.microsoft.com/office/drawing/2014/main" id="{B00D4E71-A93C-8B5D-AF00-A233EBDD2DB6}"/>
              </a:ext>
            </a:extLst>
          </p:cNvPr>
          <p:cNvSpPr/>
          <p:nvPr/>
        </p:nvSpPr>
        <p:spPr>
          <a:xfrm>
            <a:off x="733426" y="3933825"/>
            <a:ext cx="5381624" cy="23336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4DAADB6-6A48-E7F8-AECF-0BA8C3611617}"/>
              </a:ext>
            </a:extLst>
          </p:cNvPr>
          <p:cNvPicPr>
            <a:picLocks noChangeAspect="1"/>
          </p:cNvPicPr>
          <p:nvPr/>
        </p:nvPicPr>
        <p:blipFill>
          <a:blip r:embed="rId3"/>
          <a:stretch>
            <a:fillRect/>
          </a:stretch>
        </p:blipFill>
        <p:spPr>
          <a:xfrm>
            <a:off x="6654799" y="2031242"/>
            <a:ext cx="4638675" cy="2314575"/>
          </a:xfrm>
          <a:prstGeom prst="rect">
            <a:avLst/>
          </a:prstGeom>
          <a:ln>
            <a:solidFill>
              <a:schemeClr val="tx2"/>
            </a:solidFill>
          </a:ln>
          <a:effectLst>
            <a:outerShdw blurRad="50800" dist="38100" dir="2700000" algn="tl" rotWithShape="0">
              <a:prstClr val="black">
                <a:alpha val="40000"/>
              </a:prstClr>
            </a:outerShdw>
          </a:effectLst>
        </p:spPr>
      </p:pic>
      <p:sp>
        <p:nvSpPr>
          <p:cNvPr id="12" name="正方形/長方形 11">
            <a:extLst>
              <a:ext uri="{FF2B5EF4-FFF2-40B4-BE49-F238E27FC236}">
                <a16:creationId xmlns:a16="http://schemas.microsoft.com/office/drawing/2014/main" id="{5B48F017-3B01-CE83-4E56-C7D24A54B2A5}"/>
              </a:ext>
            </a:extLst>
          </p:cNvPr>
          <p:cNvSpPr/>
          <p:nvPr/>
        </p:nvSpPr>
        <p:spPr>
          <a:xfrm>
            <a:off x="7781925" y="2266950"/>
            <a:ext cx="3511549" cy="342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6090E191-7B14-4EC1-830D-3431D70812A7}"/>
              </a:ext>
            </a:extLst>
          </p:cNvPr>
          <p:cNvSpPr/>
          <p:nvPr/>
        </p:nvSpPr>
        <p:spPr>
          <a:xfrm>
            <a:off x="6435725" y="4468779"/>
            <a:ext cx="5022849" cy="1141445"/>
          </a:xfrm>
          <a:prstGeom prst="wedgeRoundRectCallout">
            <a:avLst>
              <a:gd name="adj1" fmla="val -17950"/>
              <a:gd name="adj2" fmla="val -82092"/>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必須入力</a:t>
            </a:r>
            <a:r>
              <a:rPr lang="en-US" altLang="ja-JP" sz="1400" dirty="0">
                <a:solidFill>
                  <a:schemeClr val="tx2"/>
                </a:solidFill>
                <a:latin typeface="Meiryo UI" panose="020B0604030504040204" pitchFamily="50" charset="-128"/>
                <a:ea typeface="Meiryo UI" panose="020B0604030504040204" pitchFamily="50" charset="-128"/>
              </a:rPr>
              <a:t>or</a:t>
            </a:r>
            <a:r>
              <a:rPr lang="ja-JP" altLang="en-US" sz="1400" dirty="0">
                <a:solidFill>
                  <a:schemeClr val="tx2"/>
                </a:solidFill>
                <a:latin typeface="Meiryo UI" panose="020B0604030504040204" pitchFamily="50" charset="-128"/>
                <a:ea typeface="Meiryo UI" panose="020B0604030504040204" pitchFamily="50" charset="-128"/>
              </a:rPr>
              <a:t>任意入力に関わらず、すべてのリスト選択フィールドで、空欄行があれば、操作的な違和感は無いのでははないかと思います。</a:t>
            </a:r>
            <a:endParaRPr lang="en-US" altLang="ja-JP" sz="1400" dirty="0">
              <a:solidFill>
                <a:schemeClr val="tx2"/>
              </a:solidFill>
              <a:latin typeface="Meiryo UI" panose="020B0604030504040204" pitchFamily="50" charset="-128"/>
              <a:ea typeface="Meiryo UI" panose="020B0604030504040204" pitchFamily="50" charset="-128"/>
            </a:endParaRPr>
          </a:p>
          <a:p>
            <a:pPr algn="just">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この変更は、パフォーマンスへの影響はほとんどないと言えるのではないかと思います。</a:t>
            </a:r>
            <a:endParaRPr lang="en-US" altLang="ja-JP" sz="1400" dirty="0">
              <a:solidFill>
                <a:schemeClr val="tx2"/>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C1AB2248-943B-5A63-B5E6-F0CA84433A57}"/>
              </a:ext>
            </a:extLst>
          </p:cNvPr>
          <p:cNvCxnSpPr>
            <a:cxnSpLocks/>
          </p:cNvCxnSpPr>
          <p:nvPr/>
        </p:nvCxnSpPr>
        <p:spPr>
          <a:xfrm>
            <a:off x="828676" y="1935992"/>
            <a:ext cx="794384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4AF7F490-0780-3F43-A845-CEDE2F23F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2544" y="5733186"/>
            <a:ext cx="1170434" cy="1170434"/>
          </a:xfrm>
          <a:prstGeom prst="rect">
            <a:avLst/>
          </a:prstGeom>
        </p:spPr>
      </p:pic>
      <p:sp>
        <p:nvSpPr>
          <p:cNvPr id="18" name="吹き出し: 角を丸めた四角形 17">
            <a:extLst>
              <a:ext uri="{FF2B5EF4-FFF2-40B4-BE49-F238E27FC236}">
                <a16:creationId xmlns:a16="http://schemas.microsoft.com/office/drawing/2014/main" id="{C441A0EA-4573-88D9-1DA3-1D3DADFB474E}"/>
              </a:ext>
            </a:extLst>
          </p:cNvPr>
          <p:cNvSpPr/>
          <p:nvPr/>
        </p:nvSpPr>
        <p:spPr>
          <a:xfrm>
            <a:off x="7943850" y="6204745"/>
            <a:ext cx="2924175" cy="546923"/>
          </a:xfrm>
          <a:prstGeom prst="wedgeRoundRectCallout">
            <a:avLst>
              <a:gd name="adj1" fmla="val 57946"/>
              <a:gd name="adj2" fmla="val -21137"/>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逆転の発想ですね</a:t>
            </a:r>
            <a:r>
              <a:rPr lang="en-US" altLang="ja-JP" sz="1400" dirty="0">
                <a:solidFill>
                  <a:schemeClr val="tx2"/>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96370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0981CF-F936-A63C-4369-4F8EB797A242}"/>
              </a:ext>
            </a:extLst>
          </p:cNvPr>
          <p:cNvSpPr>
            <a:spLocks noGrp="1"/>
          </p:cNvSpPr>
          <p:nvPr>
            <p:ph type="title"/>
          </p:nvPr>
        </p:nvSpPr>
        <p:spPr/>
        <p:txBody>
          <a:bodyPr/>
          <a:lstStyle/>
          <a:p>
            <a:r>
              <a:rPr kumimoji="1" lang="ja-JP" altLang="en-US" dirty="0"/>
              <a:t>メモ</a:t>
            </a:r>
          </a:p>
        </p:txBody>
      </p:sp>
      <p:sp>
        <p:nvSpPr>
          <p:cNvPr id="5" name="角丸四角形 4">
            <a:extLst>
              <a:ext uri="{FF2B5EF4-FFF2-40B4-BE49-F238E27FC236}">
                <a16:creationId xmlns:a16="http://schemas.microsoft.com/office/drawing/2014/main" id="{C916694F-C206-57E1-B711-2E28A376AA4B}"/>
              </a:ext>
            </a:extLst>
          </p:cNvPr>
          <p:cNvSpPr/>
          <p:nvPr/>
        </p:nvSpPr>
        <p:spPr bwMode="auto">
          <a:xfrm>
            <a:off x="238204" y="483402"/>
            <a:ext cx="11750596" cy="648000"/>
          </a:xfrm>
          <a:prstGeom prst="roundRect">
            <a:avLst/>
          </a:prstGeom>
          <a:gradFill>
            <a:gsLst>
              <a:gs pos="0">
                <a:schemeClr val="bg1">
                  <a:lumMod val="75000"/>
                </a:schemeClr>
              </a:gs>
              <a:gs pos="17999">
                <a:schemeClr val="bg1">
                  <a:lumMod val="85000"/>
                </a:schemeClr>
              </a:gs>
              <a:gs pos="36000">
                <a:schemeClr val="bg1"/>
              </a:gs>
              <a:gs pos="61000">
                <a:schemeClr val="bg1"/>
              </a:gs>
              <a:gs pos="82001">
                <a:schemeClr val="bg1">
                  <a:lumMod val="85000"/>
                </a:schemeClr>
              </a:gs>
              <a:gs pos="100000">
                <a:schemeClr val="bg1">
                  <a:lumMod val="75000"/>
                </a:schemeClr>
              </a:gs>
            </a:gsLst>
            <a:lin ang="5400000" scaled="0"/>
          </a:gradFill>
          <a:ln w="15875" cap="flat" cmpd="sng" algn="ctr">
            <a:solidFill>
              <a:srgbClr val="C0C0C0"/>
            </a:solidFill>
            <a:prstDash val="solid"/>
            <a:round/>
            <a:headEnd type="none" w="med" len="med"/>
            <a:tailEnd type="none" w="med" len="med"/>
          </a:ln>
          <a:effectLst/>
        </p:spPr>
        <p:txBody>
          <a:bodyPr anchor="ctr"/>
          <a:lstStyle/>
          <a:p>
            <a:pPr indent="536575" algn="l"/>
            <a:r>
              <a:rPr lang="ja-JP" altLang="en-US"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メモ</a:t>
            </a:r>
          </a:p>
        </p:txBody>
      </p:sp>
      <p:pic>
        <p:nvPicPr>
          <p:cNvPr id="6" name="図 5">
            <a:extLst>
              <a:ext uri="{FF2B5EF4-FFF2-40B4-BE49-F238E27FC236}">
                <a16:creationId xmlns:a16="http://schemas.microsoft.com/office/drawing/2014/main" id="{EE8AF440-F2F9-1D3F-A82D-23E45DE01312}"/>
              </a:ext>
            </a:extLst>
          </p:cNvPr>
          <p:cNvPicPr>
            <a:picLocks noChangeAspect="1"/>
          </p:cNvPicPr>
          <p:nvPr/>
        </p:nvPicPr>
        <p:blipFill rotWithShape="1">
          <a:blip r:embed="rId2">
            <a:extLst>
              <a:ext uri="{28A0092B-C50C-407E-A947-70E740481C1C}">
                <a14:useLocalDpi xmlns:a14="http://schemas.microsoft.com/office/drawing/2010/main" val="0"/>
              </a:ext>
            </a:extLst>
          </a:blip>
          <a:srcRect l="17662" r="22278" b="29046"/>
          <a:stretch/>
        </p:blipFill>
        <p:spPr>
          <a:xfrm>
            <a:off x="286254" y="567735"/>
            <a:ext cx="433195" cy="479334"/>
          </a:xfrm>
          <a:prstGeom prst="rect">
            <a:avLst/>
          </a:prstGeom>
        </p:spPr>
      </p:pic>
      <p:sp>
        <p:nvSpPr>
          <p:cNvPr id="8" name="吹き出し: 角を丸めた四角形 7">
            <a:extLst>
              <a:ext uri="{FF2B5EF4-FFF2-40B4-BE49-F238E27FC236}">
                <a16:creationId xmlns:a16="http://schemas.microsoft.com/office/drawing/2014/main" id="{14B6BA5F-CE97-AD2D-5311-D7FA000664B8}"/>
              </a:ext>
            </a:extLst>
          </p:cNvPr>
          <p:cNvSpPr/>
          <p:nvPr/>
        </p:nvSpPr>
        <p:spPr>
          <a:xfrm>
            <a:off x="286254" y="1174015"/>
            <a:ext cx="7806230" cy="1369528"/>
          </a:xfrm>
          <a:prstGeom prst="wedgeRoundRectCallout">
            <a:avLst>
              <a:gd name="adj1" fmla="val -11396"/>
              <a:gd name="adj2" fmla="val 6590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200" dirty="0">
                <a:solidFill>
                  <a:schemeClr val="tx2"/>
                </a:solidFill>
                <a:latin typeface="Meiryo UI" panose="020B0604030504040204" pitchFamily="50" charset="-128"/>
                <a:ea typeface="Meiryo UI" panose="020B0604030504040204" pitchFamily="50" charset="-128"/>
              </a:rPr>
              <a:t>選択リストに空欄行がある場合と、無い場合があるのは、気持ち悪いかもしれませんが、それで何かシステム制御的に悪影響があることはないと思いますので、できればソースコードは修正せずに、このまま使用して頂くのが良いのではないかと思います。</a:t>
            </a:r>
            <a:endParaRPr lang="en-US" altLang="ja-JP" sz="12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en-US" altLang="ja-JP" sz="1200" dirty="0">
                <a:solidFill>
                  <a:schemeClr val="tx2"/>
                </a:solidFill>
                <a:latin typeface="Meiryo UI" panose="020B0604030504040204" pitchFamily="50" charset="-128"/>
                <a:ea typeface="Meiryo UI" panose="020B0604030504040204" pitchFamily="50" charset="-128"/>
              </a:rPr>
              <a:t>※</a:t>
            </a:r>
            <a:r>
              <a:rPr lang="en-US" altLang="ja-JP" sz="1200" b="1" dirty="0">
                <a:solidFill>
                  <a:schemeClr val="tx2"/>
                </a:solidFill>
                <a:latin typeface="Meiryo UI" panose="020B0604030504040204" pitchFamily="50" charset="-128"/>
                <a:ea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rPr>
              <a:t>対応案１</a:t>
            </a:r>
            <a:r>
              <a:rPr lang="en-US" altLang="ja-JP" sz="1200" b="1" dirty="0">
                <a:solidFill>
                  <a:schemeClr val="tx2"/>
                </a:solidFill>
                <a:latin typeface="Meiryo UI" panose="020B0604030504040204" pitchFamily="50" charset="-128"/>
                <a:ea typeface="Meiryo UI" panose="020B0604030504040204" pitchFamily="50" charset="-128"/>
              </a:rPr>
              <a:t>】</a:t>
            </a:r>
            <a:r>
              <a:rPr lang="ja-JP" altLang="en-US" sz="1200" dirty="0">
                <a:solidFill>
                  <a:schemeClr val="tx2"/>
                </a:solidFill>
                <a:latin typeface="Meiryo UI" panose="020B0604030504040204" pitchFamily="50" charset="-128"/>
                <a:ea typeface="Meiryo UI" panose="020B0604030504040204" pitchFamily="50" charset="-128"/>
              </a:rPr>
              <a:t>の必須入力フィールドで、表示ロジックが設定されているのは表示ロジックを空欄にする対応だけ行う方針。</a:t>
            </a:r>
            <a:endParaRPr lang="en-US" altLang="ja-JP" sz="12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en-US" altLang="ja-JP" sz="1200" dirty="0">
                <a:solidFill>
                  <a:schemeClr val="tx2"/>
                </a:solidFill>
                <a:latin typeface="Meiryo UI" panose="020B0604030504040204" pitchFamily="50" charset="-128"/>
                <a:ea typeface="Meiryo UI" panose="020B0604030504040204" pitchFamily="50" charset="-128"/>
              </a:rPr>
              <a:t>【</a:t>
            </a:r>
            <a:r>
              <a:rPr lang="ja-JP" altLang="en-US" sz="1200" dirty="0">
                <a:solidFill>
                  <a:schemeClr val="tx2"/>
                </a:solidFill>
                <a:latin typeface="Meiryo UI" panose="020B0604030504040204" pitchFamily="50" charset="-128"/>
                <a:ea typeface="Meiryo UI" panose="020B0604030504040204" pitchFamily="50" charset="-128"/>
              </a:rPr>
              <a:t>対応案１</a:t>
            </a:r>
            <a:r>
              <a:rPr lang="en-US" altLang="ja-JP" sz="1200" dirty="0">
                <a:solidFill>
                  <a:schemeClr val="tx2"/>
                </a:solidFill>
                <a:latin typeface="Meiryo UI" panose="020B0604030504040204" pitchFamily="50" charset="-128"/>
                <a:ea typeface="Meiryo UI" panose="020B0604030504040204" pitchFamily="50" charset="-128"/>
              </a:rPr>
              <a:t>】</a:t>
            </a:r>
            <a:r>
              <a:rPr lang="ja-JP" altLang="en-US" sz="1200" dirty="0">
                <a:solidFill>
                  <a:schemeClr val="tx2"/>
                </a:solidFill>
                <a:latin typeface="Meiryo UI" panose="020B0604030504040204" pitchFamily="50" charset="-128"/>
                <a:ea typeface="Meiryo UI" panose="020B0604030504040204" pitchFamily="50" charset="-128"/>
              </a:rPr>
              <a:t>を実施するだけでも、かなりの部分で、対応できるのではないかと思います。</a:t>
            </a:r>
            <a:endParaRPr lang="en-US" altLang="ja-JP" sz="1200" dirty="0">
              <a:solidFill>
                <a:schemeClr val="tx2"/>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0808B627-7C62-8D5D-7D47-41F760E35E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788" y="5661300"/>
            <a:ext cx="1170434" cy="1170434"/>
          </a:xfrm>
          <a:prstGeom prst="rect">
            <a:avLst/>
          </a:prstGeom>
        </p:spPr>
      </p:pic>
      <p:sp>
        <p:nvSpPr>
          <p:cNvPr id="11" name="吹き出し: 角を丸めた四角形 10">
            <a:extLst>
              <a:ext uri="{FF2B5EF4-FFF2-40B4-BE49-F238E27FC236}">
                <a16:creationId xmlns:a16="http://schemas.microsoft.com/office/drawing/2014/main" id="{3EE360D5-3C67-6D0D-004F-8396561294DE}"/>
              </a:ext>
            </a:extLst>
          </p:cNvPr>
          <p:cNvSpPr/>
          <p:nvPr/>
        </p:nvSpPr>
        <p:spPr>
          <a:xfrm>
            <a:off x="5615630" y="2675134"/>
            <a:ext cx="6576370" cy="1164896"/>
          </a:xfrm>
          <a:prstGeom prst="wedgeRoundRectCallout">
            <a:avLst>
              <a:gd name="adj1" fmla="val -11396"/>
              <a:gd name="adj2" fmla="val 6590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選択リストの表示をそろえたいというのであれば、</a:t>
            </a:r>
            <a:r>
              <a:rPr lang="en-US" altLang="ja-JP" sz="1400" b="1" dirty="0">
                <a:solidFill>
                  <a:schemeClr val="tx2"/>
                </a:solidFill>
                <a:latin typeface="Meiryo UI" panose="020B0604030504040204" pitchFamily="50" charset="-128"/>
                <a:ea typeface="Meiryo UI" panose="020B0604030504040204" pitchFamily="50" charset="-128"/>
              </a:rPr>
              <a:t>【</a:t>
            </a:r>
            <a:r>
              <a:rPr lang="ja-JP" altLang="en-US" sz="1400" b="1" dirty="0">
                <a:solidFill>
                  <a:schemeClr val="tx2"/>
                </a:solidFill>
                <a:latin typeface="Meiryo UI" panose="020B0604030504040204" pitchFamily="50" charset="-128"/>
                <a:ea typeface="Meiryo UI" panose="020B0604030504040204" pitchFamily="50" charset="-128"/>
              </a:rPr>
              <a:t>対応案</a:t>
            </a:r>
            <a:r>
              <a:rPr lang="en-US" altLang="ja-JP" sz="1400" b="1" dirty="0">
                <a:solidFill>
                  <a:schemeClr val="tx2"/>
                </a:solidFill>
                <a:latin typeface="Meiryo UI" panose="020B0604030504040204" pitchFamily="50" charset="-128"/>
                <a:ea typeface="Meiryo UI" panose="020B0604030504040204" pitchFamily="50" charset="-128"/>
              </a:rPr>
              <a:t>3】</a:t>
            </a:r>
            <a:r>
              <a:rPr lang="ja-JP" altLang="en-US" sz="1400" dirty="0">
                <a:solidFill>
                  <a:schemeClr val="tx2"/>
                </a:solidFill>
                <a:latin typeface="Meiryo UI" panose="020B0604030504040204" pitchFamily="50" charset="-128"/>
                <a:ea typeface="Meiryo UI" panose="020B0604030504040204" pitchFamily="50" charset="-128"/>
              </a:rPr>
              <a:t>が全てにおいて統一されるので、逆転の発想として良いのではないかと思います。</a:t>
            </a:r>
            <a:endParaRPr lang="en-US" altLang="ja-JP" sz="14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en-US" altLang="ja-JP" sz="1400" dirty="0">
                <a:solidFill>
                  <a:schemeClr val="tx2"/>
                </a:solidFill>
                <a:latin typeface="Meiryo UI" panose="020B0604030504040204" pitchFamily="50" charset="-128"/>
                <a:ea typeface="Meiryo UI" panose="020B0604030504040204" pitchFamily="50" charset="-128"/>
              </a:rPr>
              <a:t>※</a:t>
            </a:r>
            <a:r>
              <a:rPr lang="en-US" altLang="ja-JP" sz="1400" b="1" dirty="0">
                <a:solidFill>
                  <a:schemeClr val="tx2"/>
                </a:solidFill>
                <a:latin typeface="Meiryo UI" panose="020B0604030504040204" pitchFamily="50" charset="-128"/>
                <a:ea typeface="Meiryo UI" panose="020B0604030504040204" pitchFamily="50" charset="-128"/>
              </a:rPr>
              <a:t> 【</a:t>
            </a:r>
            <a:r>
              <a:rPr lang="ja-JP" altLang="en-US" sz="1400" b="1" dirty="0">
                <a:solidFill>
                  <a:schemeClr val="tx2"/>
                </a:solidFill>
                <a:latin typeface="Meiryo UI" panose="020B0604030504040204" pitchFamily="50" charset="-128"/>
                <a:ea typeface="Meiryo UI" panose="020B0604030504040204" pitchFamily="50" charset="-128"/>
              </a:rPr>
              <a:t>対応案</a:t>
            </a:r>
            <a:r>
              <a:rPr lang="en-US" altLang="ja-JP" sz="1400" b="1" dirty="0">
                <a:solidFill>
                  <a:schemeClr val="tx2"/>
                </a:solidFill>
                <a:latin typeface="Meiryo UI" panose="020B0604030504040204" pitchFamily="50" charset="-128"/>
                <a:ea typeface="Meiryo UI" panose="020B0604030504040204" pitchFamily="50" charset="-128"/>
              </a:rPr>
              <a:t>3】</a:t>
            </a:r>
            <a:r>
              <a:rPr lang="ja-JP" altLang="en-US" sz="1400" b="1" dirty="0">
                <a:solidFill>
                  <a:schemeClr val="tx2"/>
                </a:solidFill>
                <a:latin typeface="Meiryo UI" panose="020B0604030504040204" pitchFamily="50" charset="-128"/>
                <a:ea typeface="Meiryo UI" panose="020B0604030504040204" pitchFamily="50" charset="-128"/>
              </a:rPr>
              <a:t>を行う場合は、フラグメントのプラグインでモディフィケーションする方法をオススメします。</a:t>
            </a:r>
            <a:endParaRPr lang="en-US" altLang="ja-JP" sz="1400" dirty="0">
              <a:solidFill>
                <a:schemeClr val="tx2"/>
              </a:solidFill>
              <a:latin typeface="Meiryo UI" panose="020B0604030504040204" pitchFamily="50" charset="-128"/>
              <a:ea typeface="Meiryo UI" panose="020B0604030504040204" pitchFamily="50" charset="-128"/>
            </a:endParaRPr>
          </a:p>
        </p:txBody>
      </p:sp>
      <p:pic>
        <p:nvPicPr>
          <p:cNvPr id="13" name="図 12">
            <a:extLst>
              <a:ext uri="{FF2B5EF4-FFF2-40B4-BE49-F238E27FC236}">
                <a16:creationId xmlns:a16="http://schemas.microsoft.com/office/drawing/2014/main" id="{6FE2604A-D12C-222B-B93F-2CF492605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2484" y="3840030"/>
            <a:ext cx="1170434" cy="1170434"/>
          </a:xfrm>
          <a:prstGeom prst="rect">
            <a:avLst/>
          </a:prstGeom>
        </p:spPr>
      </p:pic>
      <p:pic>
        <p:nvPicPr>
          <p:cNvPr id="15" name="図 14">
            <a:extLst>
              <a:ext uri="{FF2B5EF4-FFF2-40B4-BE49-F238E27FC236}">
                <a16:creationId xmlns:a16="http://schemas.microsoft.com/office/drawing/2014/main" id="{FCD32DF7-1811-E764-5155-49C908D92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897" y="2476159"/>
            <a:ext cx="1170434" cy="1170434"/>
          </a:xfrm>
          <a:prstGeom prst="rect">
            <a:avLst/>
          </a:prstGeom>
        </p:spPr>
      </p:pic>
      <p:sp>
        <p:nvSpPr>
          <p:cNvPr id="16" name="吹き出し: 角を丸めた四角形 15">
            <a:extLst>
              <a:ext uri="{FF2B5EF4-FFF2-40B4-BE49-F238E27FC236}">
                <a16:creationId xmlns:a16="http://schemas.microsoft.com/office/drawing/2014/main" id="{BEB328B1-2AEF-9A76-9F78-0554345FF111}"/>
              </a:ext>
            </a:extLst>
          </p:cNvPr>
          <p:cNvSpPr/>
          <p:nvPr/>
        </p:nvSpPr>
        <p:spPr>
          <a:xfrm>
            <a:off x="428704" y="3954791"/>
            <a:ext cx="6829346" cy="1603141"/>
          </a:xfrm>
          <a:prstGeom prst="wedgeRoundRectCallout">
            <a:avLst>
              <a:gd name="adj1" fmla="val -11396"/>
              <a:gd name="adj2" fmla="val 6590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en-US" altLang="ja-JP" sz="1200" b="1" dirty="0">
                <a:solidFill>
                  <a:schemeClr val="tx2"/>
                </a:solidFill>
                <a:latin typeface="Meiryo UI" panose="020B0604030504040204" pitchFamily="50" charset="-128"/>
                <a:ea typeface="Meiryo UI" panose="020B0604030504040204" pitchFamily="50" charset="-128"/>
              </a:rPr>
              <a:t>【</a:t>
            </a:r>
            <a:r>
              <a:rPr lang="ja-JP" altLang="en-US" sz="1200" b="1" dirty="0">
                <a:solidFill>
                  <a:schemeClr val="tx2"/>
                </a:solidFill>
                <a:latin typeface="Meiryo UI" panose="020B0604030504040204" pitchFamily="50" charset="-128"/>
                <a:ea typeface="Meiryo UI" panose="020B0604030504040204" pitchFamily="50" charset="-128"/>
              </a:rPr>
              <a:t>対応案</a:t>
            </a:r>
            <a:r>
              <a:rPr lang="en-US" altLang="ja-JP" sz="1200" b="1" dirty="0">
                <a:solidFill>
                  <a:schemeClr val="tx2"/>
                </a:solidFill>
                <a:latin typeface="Meiryo UI" panose="020B0604030504040204" pitchFamily="50" charset="-128"/>
                <a:ea typeface="Meiryo UI" panose="020B0604030504040204" pitchFamily="50" charset="-128"/>
              </a:rPr>
              <a:t>2】</a:t>
            </a:r>
            <a:r>
              <a:rPr lang="ja-JP" altLang="en-US" sz="1200" dirty="0">
                <a:solidFill>
                  <a:schemeClr val="tx2"/>
                </a:solidFill>
                <a:latin typeface="Meiryo UI" panose="020B0604030504040204" pitchFamily="50" charset="-128"/>
                <a:ea typeface="Meiryo UI" panose="020B0604030504040204" pitchFamily="50" charset="-128"/>
              </a:rPr>
              <a:t>は、対応すれば気持ち良いかもしれませんが、その分、システムリソースを使用するので、パフォーマンス的な影響が</a:t>
            </a:r>
            <a:r>
              <a:rPr lang="en-US" altLang="ja-JP" sz="1200" dirty="0">
                <a:solidFill>
                  <a:schemeClr val="tx2"/>
                </a:solidFill>
                <a:latin typeface="Meiryo UI" panose="020B0604030504040204" pitchFamily="50" charset="-128"/>
                <a:ea typeface="Meiryo UI" panose="020B0604030504040204" pitchFamily="50" charset="-128"/>
              </a:rPr>
              <a:t>(</a:t>
            </a:r>
            <a:r>
              <a:rPr lang="ja-JP" altLang="en-US" sz="1200" dirty="0">
                <a:solidFill>
                  <a:schemeClr val="tx2"/>
                </a:solidFill>
                <a:latin typeface="Meiryo UI" panose="020B0604030504040204" pitchFamily="50" charset="-128"/>
                <a:ea typeface="Meiryo UI" panose="020B0604030504040204" pitchFamily="50" charset="-128"/>
              </a:rPr>
              <a:t>少し</a:t>
            </a:r>
            <a:r>
              <a:rPr lang="en-US" altLang="ja-JP" sz="1200" dirty="0">
                <a:solidFill>
                  <a:schemeClr val="tx2"/>
                </a:solidFill>
                <a:latin typeface="Meiryo UI" panose="020B0604030504040204" pitchFamily="50" charset="-128"/>
                <a:ea typeface="Meiryo UI" panose="020B0604030504040204" pitchFamily="50" charset="-128"/>
              </a:rPr>
              <a:t>)</a:t>
            </a:r>
            <a:r>
              <a:rPr lang="ja-JP" altLang="en-US" sz="1200" dirty="0">
                <a:solidFill>
                  <a:schemeClr val="tx2"/>
                </a:solidFill>
                <a:latin typeface="Meiryo UI" panose="020B0604030504040204" pitchFamily="50" charset="-128"/>
                <a:ea typeface="Meiryo UI" panose="020B0604030504040204" pitchFamily="50" charset="-128"/>
              </a:rPr>
              <a:t>あるのが嫌な感じですね。</a:t>
            </a:r>
            <a:endParaRPr lang="en-US" altLang="ja-JP" sz="12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ja-JP" altLang="en-US" sz="1200" dirty="0">
                <a:solidFill>
                  <a:schemeClr val="tx2"/>
                </a:solidFill>
                <a:latin typeface="Meiryo UI" panose="020B0604030504040204" pitchFamily="50" charset="-128"/>
                <a:ea typeface="Meiryo UI" panose="020B0604030504040204" pitchFamily="50" charset="-128"/>
              </a:rPr>
              <a:t>それほど、大きなリソースを費やす処理では無いと思いますが、同時アクセス数が多いことを想定すると、積極的にはオススメできないかなとは思います。ただ、それほど大きな影響はないと思いますので、対応案２でも良いかなとも思います。</a:t>
            </a:r>
            <a:endParaRPr lang="en-US" altLang="ja-JP" sz="12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ja-JP" altLang="en-US" sz="1200" dirty="0">
                <a:solidFill>
                  <a:schemeClr val="tx2"/>
                </a:solidFill>
                <a:latin typeface="Meiryo UI" panose="020B0604030504040204" pitchFamily="50" charset="-128"/>
                <a:ea typeface="Meiryo UI" panose="020B0604030504040204" pitchFamily="50" charset="-128"/>
              </a:rPr>
              <a:t>もっと、時間をかけてより影響の少ない方法を検討することも可能ではありますが、実際に検討して、もっと良い修正案があるかどうかはわかりません。</a:t>
            </a:r>
            <a:endParaRPr lang="en-US" altLang="ja-JP" sz="1200" dirty="0">
              <a:solidFill>
                <a:schemeClr val="tx2"/>
              </a:solidFill>
              <a:latin typeface="Meiryo UI" panose="020B0604030504040204" pitchFamily="50" charset="-128"/>
              <a:ea typeface="Meiryo UI" panose="020B0604030504040204" pitchFamily="50" charset="-128"/>
            </a:endParaRPr>
          </a:p>
        </p:txBody>
      </p:sp>
      <p:sp>
        <p:nvSpPr>
          <p:cNvPr id="17" name="吹き出し: 角を丸めた四角形 16">
            <a:extLst>
              <a:ext uri="{FF2B5EF4-FFF2-40B4-BE49-F238E27FC236}">
                <a16:creationId xmlns:a16="http://schemas.microsoft.com/office/drawing/2014/main" id="{31D55AE0-A83C-3EAF-A8E7-8BD3AE702176}"/>
              </a:ext>
            </a:extLst>
          </p:cNvPr>
          <p:cNvSpPr/>
          <p:nvPr/>
        </p:nvSpPr>
        <p:spPr>
          <a:xfrm>
            <a:off x="4062222" y="5866130"/>
            <a:ext cx="3643503" cy="546923"/>
          </a:xfrm>
          <a:prstGeom prst="wedgeRoundRectCallout">
            <a:avLst>
              <a:gd name="adj1" fmla="val -53757"/>
              <a:gd name="adj2" fmla="val -19396"/>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継続調査をご希望の場合には、ご相談下さい。</a:t>
            </a:r>
            <a:endParaRPr lang="en-US" altLang="ja-JP" sz="1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3876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5DAD7-A730-8346-F298-3BE82B478A0C}"/>
              </a:ext>
            </a:extLst>
          </p:cNvPr>
          <p:cNvSpPr>
            <a:spLocks noGrp="1"/>
          </p:cNvSpPr>
          <p:nvPr>
            <p:ph type="title"/>
          </p:nvPr>
        </p:nvSpPr>
        <p:spPr/>
        <p:txBody>
          <a:bodyPr/>
          <a:lstStyle/>
          <a:p>
            <a:r>
              <a:rPr kumimoji="1" lang="ja-JP" altLang="en-US" dirty="0"/>
              <a:t>前提</a:t>
            </a:r>
          </a:p>
        </p:txBody>
      </p:sp>
      <p:sp>
        <p:nvSpPr>
          <p:cNvPr id="5" name="角丸四角形 4">
            <a:extLst>
              <a:ext uri="{FF2B5EF4-FFF2-40B4-BE49-F238E27FC236}">
                <a16:creationId xmlns:a16="http://schemas.microsoft.com/office/drawing/2014/main" id="{A3840FB7-C882-2C69-8DB4-01924C30164F}"/>
              </a:ext>
            </a:extLst>
          </p:cNvPr>
          <p:cNvSpPr/>
          <p:nvPr/>
        </p:nvSpPr>
        <p:spPr bwMode="auto">
          <a:xfrm>
            <a:off x="238204" y="483402"/>
            <a:ext cx="11750596" cy="648000"/>
          </a:xfrm>
          <a:prstGeom prst="roundRect">
            <a:avLst/>
          </a:prstGeom>
          <a:gradFill>
            <a:gsLst>
              <a:gs pos="0">
                <a:schemeClr val="bg1">
                  <a:lumMod val="75000"/>
                </a:schemeClr>
              </a:gs>
              <a:gs pos="17999">
                <a:schemeClr val="bg1">
                  <a:lumMod val="85000"/>
                </a:schemeClr>
              </a:gs>
              <a:gs pos="36000">
                <a:schemeClr val="bg1"/>
              </a:gs>
              <a:gs pos="61000">
                <a:schemeClr val="bg1"/>
              </a:gs>
              <a:gs pos="82001">
                <a:schemeClr val="bg1">
                  <a:lumMod val="85000"/>
                </a:schemeClr>
              </a:gs>
              <a:gs pos="100000">
                <a:schemeClr val="bg1">
                  <a:lumMod val="75000"/>
                </a:schemeClr>
              </a:gs>
            </a:gsLst>
            <a:lin ang="5400000" scaled="0"/>
          </a:gradFill>
          <a:ln w="15875" cap="flat" cmpd="sng" algn="ctr">
            <a:solidFill>
              <a:srgbClr val="C0C0C0"/>
            </a:solidFill>
            <a:prstDash val="solid"/>
            <a:round/>
            <a:headEnd type="none" w="med" len="med"/>
            <a:tailEnd type="none" w="med" len="med"/>
          </a:ln>
          <a:effectLst/>
        </p:spPr>
        <p:txBody>
          <a:bodyPr anchor="ctr"/>
          <a:lstStyle/>
          <a:p>
            <a:pPr indent="536575" algn="l"/>
            <a:r>
              <a:rPr lang="ja-JP" altLang="en-US"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前提</a:t>
            </a:r>
          </a:p>
        </p:txBody>
      </p:sp>
      <p:pic>
        <p:nvPicPr>
          <p:cNvPr id="6" name="図 5">
            <a:extLst>
              <a:ext uri="{FF2B5EF4-FFF2-40B4-BE49-F238E27FC236}">
                <a16:creationId xmlns:a16="http://schemas.microsoft.com/office/drawing/2014/main" id="{852CFEBF-AFCC-765E-7470-CCB1982D3284}"/>
              </a:ext>
            </a:extLst>
          </p:cNvPr>
          <p:cNvPicPr>
            <a:picLocks noChangeAspect="1"/>
          </p:cNvPicPr>
          <p:nvPr/>
        </p:nvPicPr>
        <p:blipFill rotWithShape="1">
          <a:blip r:embed="rId2">
            <a:extLst>
              <a:ext uri="{28A0092B-C50C-407E-A947-70E740481C1C}">
                <a14:useLocalDpi xmlns:a14="http://schemas.microsoft.com/office/drawing/2010/main" val="0"/>
              </a:ext>
            </a:extLst>
          </a:blip>
          <a:srcRect l="17662" r="22278" b="29046"/>
          <a:stretch/>
        </p:blipFill>
        <p:spPr>
          <a:xfrm>
            <a:off x="286254" y="567735"/>
            <a:ext cx="433195" cy="479334"/>
          </a:xfrm>
          <a:prstGeom prst="rect">
            <a:avLst/>
          </a:prstGeom>
        </p:spPr>
      </p:pic>
      <p:sp>
        <p:nvSpPr>
          <p:cNvPr id="7" name="コンテンツ プレースホルダー 2">
            <a:extLst>
              <a:ext uri="{FF2B5EF4-FFF2-40B4-BE49-F238E27FC236}">
                <a16:creationId xmlns:a16="http://schemas.microsoft.com/office/drawing/2014/main" id="{1876D4AF-5478-ADC5-82B5-B8C060EE8AC9}"/>
              </a:ext>
            </a:extLst>
          </p:cNvPr>
          <p:cNvSpPr txBox="1">
            <a:spLocks/>
          </p:cNvSpPr>
          <p:nvPr/>
        </p:nvSpPr>
        <p:spPr>
          <a:xfrm>
            <a:off x="300038" y="1131403"/>
            <a:ext cx="11710987" cy="648000"/>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12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リスト選択フィールド</a:t>
            </a:r>
            <a:r>
              <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リファレンスの設定が「</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Table Direct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Table</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List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」のフィールド</a:t>
            </a:r>
            <a:r>
              <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は、任意入力の場合は</a:t>
            </a: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空欄行</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があり、必須入力の場合は空欄行がない認識である。</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4" name="図 3">
            <a:extLst>
              <a:ext uri="{FF2B5EF4-FFF2-40B4-BE49-F238E27FC236}">
                <a16:creationId xmlns:a16="http://schemas.microsoft.com/office/drawing/2014/main" id="{92505E96-8973-3B8E-49AF-3BD02481C7D6}"/>
              </a:ext>
            </a:extLst>
          </p:cNvPr>
          <p:cNvPicPr>
            <a:picLocks noChangeAspect="1"/>
          </p:cNvPicPr>
          <p:nvPr/>
        </p:nvPicPr>
        <p:blipFill>
          <a:blip r:embed="rId3"/>
          <a:stretch>
            <a:fillRect/>
          </a:stretch>
        </p:blipFill>
        <p:spPr>
          <a:xfrm>
            <a:off x="6604000" y="2586037"/>
            <a:ext cx="4276725" cy="2028825"/>
          </a:xfrm>
          <a:prstGeom prst="rect">
            <a:avLst/>
          </a:prstGeom>
          <a:ln>
            <a:solidFill>
              <a:schemeClr val="accent1">
                <a:shade val="50000"/>
              </a:schemeClr>
            </a:solidFill>
          </a:ln>
          <a:effectLst>
            <a:outerShdw blurRad="50800" dist="38100" dir="2700000" algn="tl" rotWithShape="0">
              <a:prstClr val="black">
                <a:alpha val="40000"/>
              </a:prstClr>
            </a:outerShdw>
          </a:effectLst>
        </p:spPr>
      </p:pic>
      <p:pic>
        <p:nvPicPr>
          <p:cNvPr id="9" name="図 8">
            <a:extLst>
              <a:ext uri="{FF2B5EF4-FFF2-40B4-BE49-F238E27FC236}">
                <a16:creationId xmlns:a16="http://schemas.microsoft.com/office/drawing/2014/main" id="{FBA72736-08D1-D314-6244-F4456B182917}"/>
              </a:ext>
            </a:extLst>
          </p:cNvPr>
          <p:cNvPicPr>
            <a:picLocks noChangeAspect="1"/>
          </p:cNvPicPr>
          <p:nvPr/>
        </p:nvPicPr>
        <p:blipFill>
          <a:blip r:embed="rId4"/>
          <a:stretch>
            <a:fillRect/>
          </a:stretch>
        </p:blipFill>
        <p:spPr>
          <a:xfrm>
            <a:off x="831849" y="2586037"/>
            <a:ext cx="3990975" cy="1819275"/>
          </a:xfrm>
          <a:prstGeom prst="rect">
            <a:avLst/>
          </a:prstGeom>
          <a:ln>
            <a:solidFill>
              <a:schemeClr val="accent1">
                <a:shade val="50000"/>
              </a:schemeClr>
            </a:solidFill>
          </a:ln>
          <a:effectLst>
            <a:outerShdw blurRad="50800" dist="38100" dir="2700000" algn="tl" rotWithShape="0">
              <a:prstClr val="black">
                <a:alpha val="40000"/>
              </a:prstClr>
            </a:outerShdw>
          </a:effectLst>
        </p:spPr>
      </p:pic>
      <p:sp>
        <p:nvSpPr>
          <p:cNvPr id="10" name="正方形/長方形 9">
            <a:extLst>
              <a:ext uri="{FF2B5EF4-FFF2-40B4-BE49-F238E27FC236}">
                <a16:creationId xmlns:a16="http://schemas.microsoft.com/office/drawing/2014/main" id="{6C769132-C6CF-5253-3228-B29AE809D808}"/>
              </a:ext>
            </a:extLst>
          </p:cNvPr>
          <p:cNvSpPr/>
          <p:nvPr/>
        </p:nvSpPr>
        <p:spPr>
          <a:xfrm>
            <a:off x="1404939" y="2952750"/>
            <a:ext cx="3511549" cy="2095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吹き出し: 角を丸めた四角形 10">
            <a:extLst>
              <a:ext uri="{FF2B5EF4-FFF2-40B4-BE49-F238E27FC236}">
                <a16:creationId xmlns:a16="http://schemas.microsoft.com/office/drawing/2014/main" id="{F278057E-BAAB-27B6-D11E-9CC06C644039}"/>
              </a:ext>
            </a:extLst>
          </p:cNvPr>
          <p:cNvSpPr/>
          <p:nvPr/>
        </p:nvSpPr>
        <p:spPr>
          <a:xfrm>
            <a:off x="4991895" y="2924175"/>
            <a:ext cx="808037" cy="407549"/>
          </a:xfrm>
          <a:prstGeom prst="wedgeRoundRectCallout">
            <a:avLst>
              <a:gd name="adj1" fmla="val -65148"/>
              <a:gd name="adj2" fmla="val -1679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空欄行</a:t>
            </a:r>
            <a:endParaRPr lang="en-US" altLang="ja-JP" sz="1400" dirty="0">
              <a:solidFill>
                <a:schemeClr val="tx2"/>
              </a:solidFill>
              <a:latin typeface="Meiryo UI" panose="020B0604030504040204" pitchFamily="50" charset="-128"/>
              <a:ea typeface="Meiryo UI" panose="020B0604030504040204" pitchFamily="50" charset="-128"/>
            </a:endParaRPr>
          </a:p>
        </p:txBody>
      </p:sp>
      <p:sp>
        <p:nvSpPr>
          <p:cNvPr id="12" name="角丸四角形 4">
            <a:extLst>
              <a:ext uri="{FF2B5EF4-FFF2-40B4-BE49-F238E27FC236}">
                <a16:creationId xmlns:a16="http://schemas.microsoft.com/office/drawing/2014/main" id="{AC9748D9-DC68-2D0F-07BD-6DA27D6462E4}"/>
              </a:ext>
            </a:extLst>
          </p:cNvPr>
          <p:cNvSpPr/>
          <p:nvPr/>
        </p:nvSpPr>
        <p:spPr bwMode="auto">
          <a:xfrm>
            <a:off x="831849" y="2153039"/>
            <a:ext cx="3990975"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800" b="1" dirty="0">
                <a:solidFill>
                  <a:schemeClr val="tx2"/>
                </a:solidFill>
                <a:latin typeface="Meiryo UI" panose="020B0604030504040204" pitchFamily="50" charset="-128"/>
                <a:ea typeface="Meiryo UI" panose="020B0604030504040204" pitchFamily="50" charset="-128"/>
              </a:rPr>
              <a:t>任意入力フィールド</a:t>
            </a:r>
          </a:p>
        </p:txBody>
      </p:sp>
      <p:sp>
        <p:nvSpPr>
          <p:cNvPr id="13" name="角丸四角形 4">
            <a:extLst>
              <a:ext uri="{FF2B5EF4-FFF2-40B4-BE49-F238E27FC236}">
                <a16:creationId xmlns:a16="http://schemas.microsoft.com/office/drawing/2014/main" id="{82292F6A-4F26-23EF-75A5-15D781A1BAEF}"/>
              </a:ext>
            </a:extLst>
          </p:cNvPr>
          <p:cNvSpPr/>
          <p:nvPr/>
        </p:nvSpPr>
        <p:spPr bwMode="auto">
          <a:xfrm>
            <a:off x="6583363" y="2134078"/>
            <a:ext cx="4276725"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800" b="1" dirty="0">
                <a:solidFill>
                  <a:schemeClr val="tx2"/>
                </a:solidFill>
                <a:latin typeface="Meiryo UI" panose="020B0604030504040204" pitchFamily="50" charset="-128"/>
                <a:ea typeface="Meiryo UI" panose="020B0604030504040204" pitchFamily="50" charset="-128"/>
              </a:rPr>
              <a:t>必須入力フィールド</a:t>
            </a:r>
          </a:p>
        </p:txBody>
      </p:sp>
      <p:sp>
        <p:nvSpPr>
          <p:cNvPr id="14" name="吹き出し: 角を丸めた四角形 13">
            <a:extLst>
              <a:ext uri="{FF2B5EF4-FFF2-40B4-BE49-F238E27FC236}">
                <a16:creationId xmlns:a16="http://schemas.microsoft.com/office/drawing/2014/main" id="{5DD683CE-A95D-CF39-DB92-32E0E7C9F499}"/>
              </a:ext>
            </a:extLst>
          </p:cNvPr>
          <p:cNvSpPr/>
          <p:nvPr/>
        </p:nvSpPr>
        <p:spPr>
          <a:xfrm>
            <a:off x="10787061" y="2853750"/>
            <a:ext cx="1177927" cy="407549"/>
          </a:xfrm>
          <a:prstGeom prst="wedgeRoundRectCallout">
            <a:avLst>
              <a:gd name="adj1" fmla="val -65148"/>
              <a:gd name="adj2" fmla="val -1679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空欄行なし</a:t>
            </a:r>
            <a:endParaRPr lang="en-US" altLang="ja-JP" sz="1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8233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46D9E8-B42D-AF8D-A097-FDDBE757BE3C}"/>
              </a:ext>
            </a:extLst>
          </p:cNvPr>
          <p:cNvSpPr>
            <a:spLocks noGrp="1"/>
          </p:cNvSpPr>
          <p:nvPr>
            <p:ph type="title"/>
          </p:nvPr>
        </p:nvSpPr>
        <p:spPr/>
        <p:txBody>
          <a:bodyPr/>
          <a:lstStyle/>
          <a:p>
            <a:r>
              <a:rPr kumimoji="1" lang="ja-JP" altLang="en-US" dirty="0"/>
              <a:t>前提</a:t>
            </a:r>
          </a:p>
        </p:txBody>
      </p:sp>
      <p:pic>
        <p:nvPicPr>
          <p:cNvPr id="6" name="図 5">
            <a:extLst>
              <a:ext uri="{FF2B5EF4-FFF2-40B4-BE49-F238E27FC236}">
                <a16:creationId xmlns:a16="http://schemas.microsoft.com/office/drawing/2014/main" id="{EFB9F2D8-061D-70B5-3CA8-5839229F5D5E}"/>
              </a:ext>
            </a:extLst>
          </p:cNvPr>
          <p:cNvPicPr>
            <a:picLocks noChangeAspect="1"/>
          </p:cNvPicPr>
          <p:nvPr/>
        </p:nvPicPr>
        <p:blipFill>
          <a:blip r:embed="rId2"/>
          <a:stretch>
            <a:fillRect/>
          </a:stretch>
        </p:blipFill>
        <p:spPr>
          <a:xfrm>
            <a:off x="2276475" y="569748"/>
            <a:ext cx="7676759" cy="5931065"/>
          </a:xfrm>
          <a:prstGeom prst="rect">
            <a:avLst/>
          </a:prstGeom>
          <a:ln>
            <a:solidFill>
              <a:schemeClr val="accent1">
                <a:shade val="50000"/>
              </a:schemeClr>
            </a:solidFill>
          </a:ln>
        </p:spPr>
      </p:pic>
      <p:sp>
        <p:nvSpPr>
          <p:cNvPr id="7" name="正方形/長方形 6">
            <a:extLst>
              <a:ext uri="{FF2B5EF4-FFF2-40B4-BE49-F238E27FC236}">
                <a16:creationId xmlns:a16="http://schemas.microsoft.com/office/drawing/2014/main" id="{7591288E-F61B-813E-8FAD-82721E3BE6B5}"/>
              </a:ext>
            </a:extLst>
          </p:cNvPr>
          <p:cNvSpPr/>
          <p:nvPr/>
        </p:nvSpPr>
        <p:spPr>
          <a:xfrm>
            <a:off x="2753116" y="4933950"/>
            <a:ext cx="4540102" cy="9620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5638F3FC-E1A0-C063-BFF7-C7DAFAA3D19D}"/>
              </a:ext>
            </a:extLst>
          </p:cNvPr>
          <p:cNvSpPr/>
          <p:nvPr/>
        </p:nvSpPr>
        <p:spPr>
          <a:xfrm>
            <a:off x="4892820" y="5641263"/>
            <a:ext cx="4800796" cy="424136"/>
          </a:xfrm>
          <a:prstGeom prst="wedgeRoundRectCallout">
            <a:avLst>
              <a:gd name="adj1" fmla="val -53360"/>
              <a:gd name="adj2" fmla="val -37825"/>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必須ではないと判定したら、空欄行を入れる処理が行われます。</a:t>
            </a:r>
            <a:endParaRPr lang="en-US" altLang="ja-JP" sz="1400" dirty="0">
              <a:solidFill>
                <a:schemeClr val="tx2"/>
              </a:solidFill>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A90D6297-7C94-ED7A-86F4-BD10C93DA242}"/>
              </a:ext>
            </a:extLst>
          </p:cNvPr>
          <p:cNvCxnSpPr>
            <a:cxnSpLocks/>
          </p:cNvCxnSpPr>
          <p:nvPr/>
        </p:nvCxnSpPr>
        <p:spPr>
          <a:xfrm>
            <a:off x="2554230" y="935611"/>
            <a:ext cx="59896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B0729C1-1B54-0C5E-8475-66EE5D131362}"/>
              </a:ext>
            </a:extLst>
          </p:cNvPr>
          <p:cNvCxnSpPr>
            <a:cxnSpLocks/>
          </p:cNvCxnSpPr>
          <p:nvPr/>
        </p:nvCxnSpPr>
        <p:spPr>
          <a:xfrm>
            <a:off x="3144780" y="5202811"/>
            <a:ext cx="4651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31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E5DAD7-A730-8346-F298-3BE82B478A0C}"/>
              </a:ext>
            </a:extLst>
          </p:cNvPr>
          <p:cNvSpPr>
            <a:spLocks noGrp="1"/>
          </p:cNvSpPr>
          <p:nvPr>
            <p:ph type="title"/>
          </p:nvPr>
        </p:nvSpPr>
        <p:spPr/>
        <p:txBody>
          <a:bodyPr/>
          <a:lstStyle/>
          <a:p>
            <a:r>
              <a:rPr lang="ja-JP" altLang="en-US" dirty="0"/>
              <a:t>調査内容</a:t>
            </a:r>
            <a:endParaRPr kumimoji="1" lang="ja-JP" altLang="en-US" dirty="0"/>
          </a:p>
        </p:txBody>
      </p:sp>
      <p:sp>
        <p:nvSpPr>
          <p:cNvPr id="5" name="角丸四角形 4">
            <a:extLst>
              <a:ext uri="{FF2B5EF4-FFF2-40B4-BE49-F238E27FC236}">
                <a16:creationId xmlns:a16="http://schemas.microsoft.com/office/drawing/2014/main" id="{A3840FB7-C882-2C69-8DB4-01924C30164F}"/>
              </a:ext>
            </a:extLst>
          </p:cNvPr>
          <p:cNvSpPr/>
          <p:nvPr/>
        </p:nvSpPr>
        <p:spPr bwMode="auto">
          <a:xfrm>
            <a:off x="238204" y="483402"/>
            <a:ext cx="11750596" cy="648000"/>
          </a:xfrm>
          <a:prstGeom prst="roundRect">
            <a:avLst/>
          </a:prstGeom>
          <a:gradFill>
            <a:gsLst>
              <a:gs pos="0">
                <a:schemeClr val="bg1">
                  <a:lumMod val="75000"/>
                </a:schemeClr>
              </a:gs>
              <a:gs pos="17999">
                <a:schemeClr val="bg1">
                  <a:lumMod val="85000"/>
                </a:schemeClr>
              </a:gs>
              <a:gs pos="36000">
                <a:schemeClr val="bg1"/>
              </a:gs>
              <a:gs pos="61000">
                <a:schemeClr val="bg1"/>
              </a:gs>
              <a:gs pos="82001">
                <a:schemeClr val="bg1">
                  <a:lumMod val="85000"/>
                </a:schemeClr>
              </a:gs>
              <a:gs pos="100000">
                <a:schemeClr val="bg1">
                  <a:lumMod val="75000"/>
                </a:schemeClr>
              </a:gs>
            </a:gsLst>
            <a:lin ang="5400000" scaled="0"/>
          </a:gradFill>
          <a:ln w="15875" cap="flat" cmpd="sng" algn="ctr">
            <a:solidFill>
              <a:srgbClr val="C0C0C0"/>
            </a:solidFill>
            <a:prstDash val="solid"/>
            <a:round/>
            <a:headEnd type="none" w="med" len="med"/>
            <a:tailEnd type="none" w="med" len="med"/>
          </a:ln>
          <a:effectLst/>
        </p:spPr>
        <p:txBody>
          <a:bodyPr anchor="ctr"/>
          <a:lstStyle/>
          <a:p>
            <a:pPr indent="536575" algn="l"/>
            <a:r>
              <a:rPr lang="ja-JP" altLang="en-US"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調査内容</a:t>
            </a:r>
          </a:p>
        </p:txBody>
      </p:sp>
      <p:pic>
        <p:nvPicPr>
          <p:cNvPr id="6" name="図 5">
            <a:extLst>
              <a:ext uri="{FF2B5EF4-FFF2-40B4-BE49-F238E27FC236}">
                <a16:creationId xmlns:a16="http://schemas.microsoft.com/office/drawing/2014/main" id="{852CFEBF-AFCC-765E-7470-CCB1982D3284}"/>
              </a:ext>
            </a:extLst>
          </p:cNvPr>
          <p:cNvPicPr>
            <a:picLocks noChangeAspect="1"/>
          </p:cNvPicPr>
          <p:nvPr/>
        </p:nvPicPr>
        <p:blipFill rotWithShape="1">
          <a:blip r:embed="rId2">
            <a:extLst>
              <a:ext uri="{28A0092B-C50C-407E-A947-70E740481C1C}">
                <a14:useLocalDpi xmlns:a14="http://schemas.microsoft.com/office/drawing/2010/main" val="0"/>
              </a:ext>
            </a:extLst>
          </a:blip>
          <a:srcRect l="17662" r="22278" b="29046"/>
          <a:stretch/>
        </p:blipFill>
        <p:spPr>
          <a:xfrm>
            <a:off x="286254" y="567735"/>
            <a:ext cx="433195" cy="479334"/>
          </a:xfrm>
          <a:prstGeom prst="rect">
            <a:avLst/>
          </a:prstGeom>
        </p:spPr>
      </p:pic>
      <p:sp>
        <p:nvSpPr>
          <p:cNvPr id="7" name="コンテンツ プレースホルダー 2">
            <a:extLst>
              <a:ext uri="{FF2B5EF4-FFF2-40B4-BE49-F238E27FC236}">
                <a16:creationId xmlns:a16="http://schemas.microsoft.com/office/drawing/2014/main" id="{1876D4AF-5478-ADC5-82B5-B8C060EE8AC9}"/>
              </a:ext>
            </a:extLst>
          </p:cNvPr>
          <p:cNvSpPr txBox="1">
            <a:spLocks/>
          </p:cNvSpPr>
          <p:nvPr/>
        </p:nvSpPr>
        <p:spPr>
          <a:xfrm>
            <a:off x="300038" y="1131403"/>
            <a:ext cx="11710987" cy="648000"/>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12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必須入力フィールドの選択リストにも関わらず、空欄行が入っている場合がある。</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D9C9ED58-D1ED-F29A-3CA3-8F75E2B70FB8}"/>
              </a:ext>
            </a:extLst>
          </p:cNvPr>
          <p:cNvPicPr>
            <a:picLocks noChangeAspect="1"/>
          </p:cNvPicPr>
          <p:nvPr/>
        </p:nvPicPr>
        <p:blipFill>
          <a:blip r:embed="rId3"/>
          <a:stretch>
            <a:fillRect/>
          </a:stretch>
        </p:blipFill>
        <p:spPr>
          <a:xfrm>
            <a:off x="449263" y="2069342"/>
            <a:ext cx="4638675" cy="2314575"/>
          </a:xfrm>
          <a:prstGeom prst="rect">
            <a:avLst/>
          </a:prstGeom>
          <a:ln>
            <a:solidFill>
              <a:schemeClr val="tx2"/>
            </a:solidFill>
          </a:ln>
          <a:effectLst>
            <a:outerShdw blurRad="50800" dist="38100" dir="2700000" algn="tl" rotWithShape="0">
              <a:prstClr val="black">
                <a:alpha val="40000"/>
              </a:prstClr>
            </a:outerShdw>
          </a:effectLst>
        </p:spPr>
      </p:pic>
      <p:sp>
        <p:nvSpPr>
          <p:cNvPr id="4" name="正方形/長方形 3">
            <a:extLst>
              <a:ext uri="{FF2B5EF4-FFF2-40B4-BE49-F238E27FC236}">
                <a16:creationId xmlns:a16="http://schemas.microsoft.com/office/drawing/2014/main" id="{0EB16479-120A-FC87-4002-C78AB53D650C}"/>
              </a:ext>
            </a:extLst>
          </p:cNvPr>
          <p:cNvSpPr/>
          <p:nvPr/>
        </p:nvSpPr>
        <p:spPr>
          <a:xfrm>
            <a:off x="1576389" y="2305050"/>
            <a:ext cx="3511549" cy="3429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6A4206AB-28B3-2976-BE0B-1BADA1144AC4}"/>
              </a:ext>
            </a:extLst>
          </p:cNvPr>
          <p:cNvSpPr/>
          <p:nvPr/>
        </p:nvSpPr>
        <p:spPr>
          <a:xfrm>
            <a:off x="5237163" y="2284167"/>
            <a:ext cx="4489089" cy="554283"/>
          </a:xfrm>
          <a:prstGeom prst="wedgeRoundRectCallout">
            <a:avLst>
              <a:gd name="adj1" fmla="val -56622"/>
              <a:gd name="adj2" fmla="val -1967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空欄行が選択リストの中に含まれている。</a:t>
            </a:r>
            <a:endParaRPr lang="en-US" altLang="ja-JP" sz="1400" dirty="0">
              <a:solidFill>
                <a:schemeClr val="tx2"/>
              </a:solidFill>
              <a:latin typeface="Meiryo UI" panose="020B0604030504040204" pitchFamily="50" charset="-128"/>
              <a:ea typeface="Meiryo UI" panose="020B0604030504040204" pitchFamily="50" charset="-128"/>
            </a:endParaRPr>
          </a:p>
        </p:txBody>
      </p:sp>
      <p:sp>
        <p:nvSpPr>
          <p:cNvPr id="9" name="角丸四角形 4">
            <a:extLst>
              <a:ext uri="{FF2B5EF4-FFF2-40B4-BE49-F238E27FC236}">
                <a16:creationId xmlns:a16="http://schemas.microsoft.com/office/drawing/2014/main" id="{FF4E4645-7DDC-1FEE-6F38-C744BB91752E}"/>
              </a:ext>
            </a:extLst>
          </p:cNvPr>
          <p:cNvSpPr/>
          <p:nvPr/>
        </p:nvSpPr>
        <p:spPr bwMode="auto">
          <a:xfrm>
            <a:off x="449263" y="1616760"/>
            <a:ext cx="4638675"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ja-JP" altLang="en-US" sz="1800" b="1" dirty="0">
                <a:solidFill>
                  <a:schemeClr val="tx2"/>
                </a:solidFill>
                <a:latin typeface="Meiryo UI" panose="020B0604030504040204" pitchFamily="50" charset="-128"/>
                <a:ea typeface="Meiryo UI" panose="020B0604030504040204" pitchFamily="50" charset="-128"/>
              </a:rPr>
              <a:t>必須入力フィールド</a:t>
            </a:r>
          </a:p>
        </p:txBody>
      </p:sp>
    </p:spTree>
    <p:extLst>
      <p:ext uri="{BB962C8B-B14F-4D97-AF65-F5344CB8AC3E}">
        <p14:creationId xmlns:p14="http://schemas.microsoft.com/office/powerpoint/2010/main" val="351563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01A5C2-2742-D2C1-3DBC-937600EFB4B2}"/>
              </a:ext>
            </a:extLst>
          </p:cNvPr>
          <p:cNvSpPr>
            <a:spLocks noGrp="1"/>
          </p:cNvSpPr>
          <p:nvPr>
            <p:ph type="title"/>
          </p:nvPr>
        </p:nvSpPr>
        <p:spPr/>
        <p:txBody>
          <a:bodyPr/>
          <a:lstStyle/>
          <a:p>
            <a:r>
              <a:rPr lang="ja-JP" altLang="en-US" dirty="0"/>
              <a:t>調査結果</a:t>
            </a:r>
            <a:endParaRPr kumimoji="1" lang="ja-JP" altLang="en-US" dirty="0"/>
          </a:p>
        </p:txBody>
      </p:sp>
      <p:sp>
        <p:nvSpPr>
          <p:cNvPr id="5" name="角丸四角形 4">
            <a:extLst>
              <a:ext uri="{FF2B5EF4-FFF2-40B4-BE49-F238E27FC236}">
                <a16:creationId xmlns:a16="http://schemas.microsoft.com/office/drawing/2014/main" id="{66A6EAC4-52BA-BF29-2B4F-8839609114B0}"/>
              </a:ext>
            </a:extLst>
          </p:cNvPr>
          <p:cNvSpPr/>
          <p:nvPr/>
        </p:nvSpPr>
        <p:spPr bwMode="auto">
          <a:xfrm>
            <a:off x="238204" y="483402"/>
            <a:ext cx="11750596" cy="648000"/>
          </a:xfrm>
          <a:prstGeom prst="roundRect">
            <a:avLst/>
          </a:prstGeom>
          <a:gradFill>
            <a:gsLst>
              <a:gs pos="0">
                <a:schemeClr val="bg1">
                  <a:lumMod val="75000"/>
                </a:schemeClr>
              </a:gs>
              <a:gs pos="17999">
                <a:schemeClr val="bg1">
                  <a:lumMod val="85000"/>
                </a:schemeClr>
              </a:gs>
              <a:gs pos="36000">
                <a:schemeClr val="bg1"/>
              </a:gs>
              <a:gs pos="61000">
                <a:schemeClr val="bg1"/>
              </a:gs>
              <a:gs pos="82001">
                <a:schemeClr val="bg1">
                  <a:lumMod val="85000"/>
                </a:schemeClr>
              </a:gs>
              <a:gs pos="100000">
                <a:schemeClr val="bg1">
                  <a:lumMod val="75000"/>
                </a:schemeClr>
              </a:gs>
            </a:gsLst>
            <a:lin ang="5400000" scaled="0"/>
          </a:gradFill>
          <a:ln w="15875" cap="flat" cmpd="sng" algn="ctr">
            <a:solidFill>
              <a:srgbClr val="C0C0C0"/>
            </a:solidFill>
            <a:prstDash val="solid"/>
            <a:round/>
            <a:headEnd type="none" w="med" len="med"/>
            <a:tailEnd type="none" w="med" len="med"/>
          </a:ln>
          <a:effectLst/>
        </p:spPr>
        <p:txBody>
          <a:bodyPr anchor="ctr"/>
          <a:lstStyle/>
          <a:p>
            <a:pPr indent="536575" algn="l"/>
            <a:r>
              <a:rPr lang="ja-JP" altLang="en-US"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調査結果</a:t>
            </a:r>
          </a:p>
        </p:txBody>
      </p:sp>
      <p:pic>
        <p:nvPicPr>
          <p:cNvPr id="6" name="図 5">
            <a:extLst>
              <a:ext uri="{FF2B5EF4-FFF2-40B4-BE49-F238E27FC236}">
                <a16:creationId xmlns:a16="http://schemas.microsoft.com/office/drawing/2014/main" id="{78551261-7F8C-7751-0725-FE31BB166E0A}"/>
              </a:ext>
            </a:extLst>
          </p:cNvPr>
          <p:cNvPicPr>
            <a:picLocks noChangeAspect="1"/>
          </p:cNvPicPr>
          <p:nvPr/>
        </p:nvPicPr>
        <p:blipFill rotWithShape="1">
          <a:blip r:embed="rId2">
            <a:extLst>
              <a:ext uri="{28A0092B-C50C-407E-A947-70E740481C1C}">
                <a14:useLocalDpi xmlns:a14="http://schemas.microsoft.com/office/drawing/2010/main" val="0"/>
              </a:ext>
            </a:extLst>
          </a:blip>
          <a:srcRect l="17662" r="22278" b="29046"/>
          <a:stretch/>
        </p:blipFill>
        <p:spPr>
          <a:xfrm>
            <a:off x="286254" y="567735"/>
            <a:ext cx="433195" cy="479334"/>
          </a:xfrm>
          <a:prstGeom prst="rect">
            <a:avLst/>
          </a:prstGeom>
        </p:spPr>
      </p:pic>
      <p:sp>
        <p:nvSpPr>
          <p:cNvPr id="7" name="角丸四角形 4">
            <a:extLst>
              <a:ext uri="{FF2B5EF4-FFF2-40B4-BE49-F238E27FC236}">
                <a16:creationId xmlns:a16="http://schemas.microsoft.com/office/drawing/2014/main" id="{8D070B60-BF04-D31B-6867-0635EE34E4C9}"/>
              </a:ext>
            </a:extLst>
          </p:cNvPr>
          <p:cNvSpPr/>
          <p:nvPr/>
        </p:nvSpPr>
        <p:spPr bwMode="auto">
          <a:xfrm>
            <a:off x="319449" y="1190668"/>
            <a:ext cx="11680464"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l"/>
            <a:r>
              <a:rPr lang="en-US" altLang="ja-JP" sz="18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原因１</a:t>
            </a:r>
            <a:r>
              <a:rPr lang="en-US" altLang="ja-JP" sz="1800" b="1" dirty="0">
                <a:solidFill>
                  <a:schemeClr val="tx2"/>
                </a:solidFill>
                <a:latin typeface="Meiryo UI" panose="020B0604030504040204" pitchFamily="50" charset="-128"/>
                <a:ea typeface="Meiryo UI" panose="020B0604030504040204" pitchFamily="50" charset="-128"/>
              </a:rPr>
              <a:t>】 </a:t>
            </a:r>
            <a:r>
              <a:rPr lang="ja-JP" altLang="en-US" sz="1800" b="1" dirty="0">
                <a:solidFill>
                  <a:schemeClr val="tx2"/>
                </a:solidFill>
                <a:latin typeface="Meiryo UI" panose="020B0604030504040204" pitchFamily="50" charset="-128"/>
                <a:ea typeface="Meiryo UI" panose="020B0604030504040204" pitchFamily="50" charset="-128"/>
              </a:rPr>
              <a:t>選択リストは、レコードの情報がコンテキストにセットされる前に作成されている</a:t>
            </a:r>
            <a:r>
              <a:rPr lang="en-US" altLang="ja-JP" sz="1800" b="1" dirty="0">
                <a:solidFill>
                  <a:schemeClr val="tx2"/>
                </a:solidFill>
                <a:latin typeface="Meiryo UI" panose="020B0604030504040204" pitchFamily="50" charset="-128"/>
                <a:ea typeface="Meiryo UI" panose="020B0604030504040204" pitchFamily="50" charset="-128"/>
              </a:rPr>
              <a:t>!!</a:t>
            </a:r>
            <a:endParaRPr lang="ja-JP" altLang="en-US" sz="1800" b="1" dirty="0">
              <a:solidFill>
                <a:schemeClr val="tx2"/>
              </a:solidFill>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A76334A7-B651-91B9-9C9E-DFD06AAED8CF}"/>
              </a:ext>
            </a:extLst>
          </p:cNvPr>
          <p:cNvSpPr txBox="1">
            <a:spLocks/>
          </p:cNvSpPr>
          <p:nvPr/>
        </p:nvSpPr>
        <p:spPr>
          <a:xfrm>
            <a:off x="300039" y="1569552"/>
            <a:ext cx="4881562" cy="1170433"/>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選択リストは、レコードの情報がコンテキストにセットされる前に作成されている。</a:t>
            </a:r>
            <a:endParaRPr lang="en-US" altLang="ja-JP"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そのため、</a:t>
            </a: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必須ロジック</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が設定してあっても、「</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カラム</a:t>
            </a:r>
            <a:r>
              <a:rPr lang="en-US" altLang="ja-JP"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」の変数を使用したロジックの場合には、正しく評価できない。</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4" name="図 13">
            <a:extLst>
              <a:ext uri="{FF2B5EF4-FFF2-40B4-BE49-F238E27FC236}">
                <a16:creationId xmlns:a16="http://schemas.microsoft.com/office/drawing/2014/main" id="{BB40F368-339D-F33D-811F-5956AE9E7E9F}"/>
              </a:ext>
            </a:extLst>
          </p:cNvPr>
          <p:cNvPicPr>
            <a:picLocks noChangeAspect="1"/>
          </p:cNvPicPr>
          <p:nvPr/>
        </p:nvPicPr>
        <p:blipFill rotWithShape="1">
          <a:blip r:embed="rId3"/>
          <a:srcRect b="8586"/>
          <a:stretch/>
        </p:blipFill>
        <p:spPr>
          <a:xfrm>
            <a:off x="5305425" y="1624642"/>
            <a:ext cx="6813189" cy="5184847"/>
          </a:xfrm>
          <a:prstGeom prst="rect">
            <a:avLst/>
          </a:prstGeom>
          <a:ln>
            <a:solidFill>
              <a:srgbClr val="C0C0C0"/>
            </a:solidFill>
          </a:ln>
          <a:effectLst/>
        </p:spPr>
      </p:pic>
      <p:sp>
        <p:nvSpPr>
          <p:cNvPr id="15" name="正方形/長方形 14">
            <a:extLst>
              <a:ext uri="{FF2B5EF4-FFF2-40B4-BE49-F238E27FC236}">
                <a16:creationId xmlns:a16="http://schemas.microsoft.com/office/drawing/2014/main" id="{BCAADDB0-278D-0541-063B-FF85DDBF4AEF}"/>
              </a:ext>
            </a:extLst>
          </p:cNvPr>
          <p:cNvSpPr/>
          <p:nvPr/>
        </p:nvSpPr>
        <p:spPr>
          <a:xfrm>
            <a:off x="6096000" y="6203148"/>
            <a:ext cx="1089024" cy="342900"/>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550570A2-6EF8-2207-1133-3DD9B4FCA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7938" y="5654593"/>
            <a:ext cx="1170434" cy="1170434"/>
          </a:xfrm>
          <a:prstGeom prst="rect">
            <a:avLst/>
          </a:prstGeom>
        </p:spPr>
      </p:pic>
      <p:sp>
        <p:nvSpPr>
          <p:cNvPr id="11" name="吹き出し: 角を丸めた四角形 10">
            <a:extLst>
              <a:ext uri="{FF2B5EF4-FFF2-40B4-BE49-F238E27FC236}">
                <a16:creationId xmlns:a16="http://schemas.microsoft.com/office/drawing/2014/main" id="{1B279504-DDDB-E270-8BAF-40C8EBE13428}"/>
              </a:ext>
            </a:extLst>
          </p:cNvPr>
          <p:cNvSpPr/>
          <p:nvPr/>
        </p:nvSpPr>
        <p:spPr>
          <a:xfrm>
            <a:off x="414699" y="4674795"/>
            <a:ext cx="4489089" cy="1335480"/>
          </a:xfrm>
          <a:prstGeom prst="wedgeRoundRectCallout">
            <a:avLst>
              <a:gd name="adj1" fmla="val 57744"/>
              <a:gd name="adj2" fmla="val 45564"/>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カラムの設定で、</a:t>
            </a:r>
            <a:r>
              <a:rPr lang="ja-JP" altLang="en-US" sz="1400" b="1" u="sng" dirty="0">
                <a:solidFill>
                  <a:schemeClr val="tx2"/>
                </a:solidFill>
                <a:latin typeface="Meiryo UI" panose="020B0604030504040204" pitchFamily="50" charset="-128"/>
                <a:ea typeface="Meiryo UI" panose="020B0604030504040204" pitchFamily="50" charset="-128"/>
              </a:rPr>
              <a:t>必須</a:t>
            </a:r>
            <a:r>
              <a:rPr lang="ja-JP" altLang="en-US" sz="1400" dirty="0">
                <a:solidFill>
                  <a:schemeClr val="tx2"/>
                </a:solidFill>
                <a:latin typeface="Meiryo UI" panose="020B0604030504040204" pitchFamily="50" charset="-128"/>
                <a:ea typeface="Meiryo UI" panose="020B0604030504040204" pitchFamily="50" charset="-128"/>
              </a:rPr>
              <a:t>にした場合には、必須ロジックとは関係ないので</a:t>
            </a:r>
            <a:r>
              <a:rPr lang="ja-JP" altLang="en-US" sz="1400" b="1" dirty="0">
                <a:solidFill>
                  <a:schemeClr val="tx2"/>
                </a:solidFill>
                <a:latin typeface="Meiryo UI" panose="020B0604030504040204" pitchFamily="50" charset="-128"/>
                <a:ea typeface="Meiryo UI" panose="020B0604030504040204" pitchFamily="50" charset="-128"/>
              </a:rPr>
              <a:t>基本的</a:t>
            </a:r>
            <a:r>
              <a:rPr lang="ja-JP" altLang="en-US" sz="1400" dirty="0">
                <a:solidFill>
                  <a:schemeClr val="tx2"/>
                </a:solidFill>
                <a:latin typeface="Meiryo UI" panose="020B0604030504040204" pitchFamily="50" charset="-128"/>
                <a:ea typeface="Meiryo UI" panose="020B0604030504040204" pitchFamily="50" charset="-128"/>
              </a:rPr>
              <a:t>には、選択リストに空欄行は追加されません。</a:t>
            </a:r>
            <a:endParaRPr lang="en-US" altLang="ja-JP" sz="14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しかしながら、それはあくまでも基本であり次の</a:t>
            </a:r>
            <a:r>
              <a:rPr lang="en-US" altLang="ja-JP" sz="1400" b="1" dirty="0">
                <a:solidFill>
                  <a:schemeClr val="tx2"/>
                </a:solidFill>
                <a:latin typeface="Meiryo UI" panose="020B0604030504040204" pitchFamily="50" charset="-128"/>
                <a:ea typeface="Meiryo UI" panose="020B0604030504040204" pitchFamily="50" charset="-128"/>
              </a:rPr>
              <a:t>【</a:t>
            </a:r>
            <a:r>
              <a:rPr lang="ja-JP" altLang="en-US" sz="1400" b="1" dirty="0">
                <a:solidFill>
                  <a:schemeClr val="tx2"/>
                </a:solidFill>
                <a:latin typeface="Meiryo UI" panose="020B0604030504040204" pitchFamily="50" charset="-128"/>
                <a:ea typeface="Meiryo UI" panose="020B0604030504040204" pitchFamily="50" charset="-128"/>
              </a:rPr>
              <a:t>原因</a:t>
            </a:r>
            <a:r>
              <a:rPr lang="en-US" altLang="ja-JP" sz="1400" b="1" dirty="0">
                <a:solidFill>
                  <a:schemeClr val="tx2"/>
                </a:solidFill>
                <a:latin typeface="Meiryo UI" panose="020B0604030504040204" pitchFamily="50" charset="-128"/>
                <a:ea typeface="Meiryo UI" panose="020B0604030504040204" pitchFamily="50" charset="-128"/>
              </a:rPr>
              <a:t>2】</a:t>
            </a:r>
            <a:r>
              <a:rPr lang="ja-JP" altLang="en-US" sz="1400" dirty="0">
                <a:solidFill>
                  <a:schemeClr val="tx2"/>
                </a:solidFill>
                <a:latin typeface="Meiryo UI" panose="020B0604030504040204" pitchFamily="50" charset="-128"/>
                <a:ea typeface="Meiryo UI" panose="020B0604030504040204" pitchFamily="50" charset="-128"/>
              </a:rPr>
              <a:t>に該当する場合は例外として、空欄行が追加されてしまいます。</a:t>
            </a:r>
            <a:endParaRPr lang="en-US" altLang="ja-JP" sz="1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343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1E2F6-4BFB-39C4-A777-E0ED68F9BC2D}"/>
              </a:ext>
            </a:extLst>
          </p:cNvPr>
          <p:cNvSpPr>
            <a:spLocks noGrp="1"/>
          </p:cNvSpPr>
          <p:nvPr>
            <p:ph type="title"/>
          </p:nvPr>
        </p:nvSpPr>
        <p:spPr/>
        <p:txBody>
          <a:bodyPr/>
          <a:lstStyle/>
          <a:p>
            <a:r>
              <a:rPr kumimoji="1" lang="ja-JP" altLang="en-US" dirty="0"/>
              <a:t>調査結果</a:t>
            </a:r>
          </a:p>
        </p:txBody>
      </p:sp>
      <p:sp>
        <p:nvSpPr>
          <p:cNvPr id="5" name="角丸四角形 4">
            <a:extLst>
              <a:ext uri="{FF2B5EF4-FFF2-40B4-BE49-F238E27FC236}">
                <a16:creationId xmlns:a16="http://schemas.microsoft.com/office/drawing/2014/main" id="{B0A323F8-A748-2199-667C-DB750376E73E}"/>
              </a:ext>
            </a:extLst>
          </p:cNvPr>
          <p:cNvSpPr/>
          <p:nvPr/>
        </p:nvSpPr>
        <p:spPr bwMode="auto">
          <a:xfrm>
            <a:off x="330561" y="484003"/>
            <a:ext cx="11680464"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l"/>
            <a:r>
              <a:rPr lang="en-US" altLang="ja-JP" sz="18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原因２</a:t>
            </a:r>
            <a:r>
              <a:rPr lang="en-US" altLang="ja-JP" sz="18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必須入力フィールドにしても、最終的に表示されるかどうかで評価される。</a:t>
            </a:r>
          </a:p>
        </p:txBody>
      </p:sp>
      <p:sp>
        <p:nvSpPr>
          <p:cNvPr id="6" name="コンテンツ プレースホルダー 2">
            <a:extLst>
              <a:ext uri="{FF2B5EF4-FFF2-40B4-BE49-F238E27FC236}">
                <a16:creationId xmlns:a16="http://schemas.microsoft.com/office/drawing/2014/main" id="{24D505A0-35B2-FB01-F086-F9649EC2CFF3}"/>
              </a:ext>
            </a:extLst>
          </p:cNvPr>
          <p:cNvSpPr txBox="1">
            <a:spLocks/>
          </p:cNvSpPr>
          <p:nvPr/>
        </p:nvSpPr>
        <p:spPr>
          <a:xfrm>
            <a:off x="309563" y="874227"/>
            <a:ext cx="5310187" cy="1741128"/>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必須フラグを</a:t>
            </a:r>
            <a:r>
              <a:rPr lang="en-US" altLang="ja-JP"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ON</a:t>
            </a: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にして、必須入力フィールドにした場合でも、最終的に必須かどうかの判定は、ウィンドウに表示されるかどうかに依存する</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そのため、</a:t>
            </a:r>
            <a:r>
              <a:rPr lang="ja-JP" altLang="en-US" sz="1400" b="1" u="sng"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表示ロジック</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が設定されている場合、選択リストを作成するタイミングでは、レコードの情報がコンテキストにセットされていないため、正しく評価できず、任意入力フィールド扱いになり、選択リストに空欄行が追加されてしまうケースがある。</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9" name="図 8">
            <a:extLst>
              <a:ext uri="{FF2B5EF4-FFF2-40B4-BE49-F238E27FC236}">
                <a16:creationId xmlns:a16="http://schemas.microsoft.com/office/drawing/2014/main" id="{E9D21452-4762-8902-4CA3-2198929ED956}"/>
              </a:ext>
            </a:extLst>
          </p:cNvPr>
          <p:cNvPicPr>
            <a:picLocks noChangeAspect="1"/>
          </p:cNvPicPr>
          <p:nvPr/>
        </p:nvPicPr>
        <p:blipFill>
          <a:blip r:embed="rId2"/>
          <a:stretch>
            <a:fillRect/>
          </a:stretch>
        </p:blipFill>
        <p:spPr>
          <a:xfrm>
            <a:off x="5682142" y="903870"/>
            <a:ext cx="6200295" cy="5853909"/>
          </a:xfrm>
          <a:prstGeom prst="rect">
            <a:avLst/>
          </a:prstGeom>
          <a:ln>
            <a:solidFill>
              <a:schemeClr val="accent1">
                <a:shade val="50000"/>
              </a:schemeClr>
            </a:solidFill>
          </a:ln>
        </p:spPr>
      </p:pic>
      <p:sp>
        <p:nvSpPr>
          <p:cNvPr id="10" name="正方形/長方形 9">
            <a:extLst>
              <a:ext uri="{FF2B5EF4-FFF2-40B4-BE49-F238E27FC236}">
                <a16:creationId xmlns:a16="http://schemas.microsoft.com/office/drawing/2014/main" id="{6F5284A3-AC6D-5139-F44A-47E14BACAECA}"/>
              </a:ext>
            </a:extLst>
          </p:cNvPr>
          <p:cNvSpPr/>
          <p:nvPr/>
        </p:nvSpPr>
        <p:spPr>
          <a:xfrm>
            <a:off x="6000750" y="4571999"/>
            <a:ext cx="5695950" cy="42862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4B1C7E82-09F1-5319-B4B8-18AA05A59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359" y="4111543"/>
            <a:ext cx="1170434" cy="1170434"/>
          </a:xfrm>
          <a:prstGeom prst="rect">
            <a:avLst/>
          </a:prstGeom>
        </p:spPr>
      </p:pic>
      <p:sp>
        <p:nvSpPr>
          <p:cNvPr id="12" name="吹き出し: 角を丸めた四角形 11">
            <a:extLst>
              <a:ext uri="{FF2B5EF4-FFF2-40B4-BE49-F238E27FC236}">
                <a16:creationId xmlns:a16="http://schemas.microsoft.com/office/drawing/2014/main" id="{76D4980A-8A01-9570-5F94-2A5AA8878123}"/>
              </a:ext>
            </a:extLst>
          </p:cNvPr>
          <p:cNvSpPr/>
          <p:nvPr/>
        </p:nvSpPr>
        <p:spPr>
          <a:xfrm>
            <a:off x="286772" y="4804408"/>
            <a:ext cx="4757377" cy="1215469"/>
          </a:xfrm>
          <a:prstGeom prst="wedgeRoundRectCallout">
            <a:avLst>
              <a:gd name="adj1" fmla="val 53554"/>
              <a:gd name="adj2" fmla="val -3871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とりあえず、必須フラグを</a:t>
            </a:r>
            <a:r>
              <a:rPr lang="en-US" altLang="ja-JP" sz="1400" dirty="0">
                <a:solidFill>
                  <a:schemeClr val="tx2"/>
                </a:solidFill>
                <a:latin typeface="Meiryo UI" panose="020B0604030504040204" pitchFamily="50" charset="-128"/>
                <a:ea typeface="Meiryo UI" panose="020B0604030504040204" pitchFamily="50" charset="-128"/>
              </a:rPr>
              <a:t>ON</a:t>
            </a:r>
            <a:r>
              <a:rPr lang="ja-JP" altLang="en-US" sz="1400" dirty="0">
                <a:solidFill>
                  <a:schemeClr val="tx2"/>
                </a:solidFill>
                <a:latin typeface="Meiryo UI" panose="020B0604030504040204" pitchFamily="50" charset="-128"/>
                <a:ea typeface="Meiryo UI" panose="020B0604030504040204" pitchFamily="50" charset="-128"/>
              </a:rPr>
              <a:t>にして、必須入力フィールドにするのであれば、必ず入力する必要があるフィールドだと思いますので、表示ロジックは設定しないようにするのが良いかなと思います。</a:t>
            </a:r>
            <a:endParaRPr lang="en-US" altLang="ja-JP" sz="1400" dirty="0">
              <a:solidFill>
                <a:schemeClr val="tx2"/>
              </a:solidFill>
              <a:latin typeface="Meiryo UI" panose="020B0604030504040204" pitchFamily="50" charset="-128"/>
              <a:ea typeface="Meiryo UI" panose="020B0604030504040204" pitchFamily="50" charset="-128"/>
            </a:endParaRPr>
          </a:p>
        </p:txBody>
      </p:sp>
      <p:sp>
        <p:nvSpPr>
          <p:cNvPr id="7" name="吹き出し: 角を丸めた四角形 6">
            <a:extLst>
              <a:ext uri="{FF2B5EF4-FFF2-40B4-BE49-F238E27FC236}">
                <a16:creationId xmlns:a16="http://schemas.microsoft.com/office/drawing/2014/main" id="{2DE313E5-6794-97EF-6627-C0C2210618A7}"/>
              </a:ext>
            </a:extLst>
          </p:cNvPr>
          <p:cNvSpPr/>
          <p:nvPr/>
        </p:nvSpPr>
        <p:spPr>
          <a:xfrm>
            <a:off x="330561" y="2615355"/>
            <a:ext cx="4898664" cy="1794722"/>
          </a:xfrm>
          <a:prstGeom prst="wedgeRoundRectCallout">
            <a:avLst>
              <a:gd name="adj1" fmla="val 56896"/>
              <a:gd name="adj2" fmla="val 37846"/>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ウィンドウを開いて、選択リストが作られるタイミングでは、レコードの情報はコンテキストに追加されていません。そのため、</a:t>
            </a:r>
            <a:r>
              <a:rPr lang="en-US" altLang="ja-JP" sz="1400" b="1" u="sng" dirty="0">
                <a:solidFill>
                  <a:schemeClr val="tx2"/>
                </a:solidFill>
                <a:latin typeface="Meiryo UI" panose="020B0604030504040204" pitchFamily="50" charset="-128"/>
                <a:ea typeface="Meiryo UI" panose="020B0604030504040204" pitchFamily="50" charset="-128"/>
              </a:rPr>
              <a:t>@</a:t>
            </a:r>
            <a:r>
              <a:rPr lang="ja-JP" altLang="en-US" sz="1400" b="1" u="sng" dirty="0">
                <a:solidFill>
                  <a:schemeClr val="tx2"/>
                </a:solidFill>
                <a:latin typeface="Meiryo UI" panose="020B0604030504040204" pitchFamily="50" charset="-128"/>
                <a:ea typeface="Meiryo UI" panose="020B0604030504040204" pitchFamily="50" charset="-128"/>
              </a:rPr>
              <a:t>カラム</a:t>
            </a:r>
            <a:r>
              <a:rPr lang="en-US" altLang="ja-JP" sz="1400" b="1" u="sng" dirty="0">
                <a:solidFill>
                  <a:schemeClr val="tx2"/>
                </a:solidFill>
                <a:latin typeface="Meiryo UI" panose="020B0604030504040204" pitchFamily="50" charset="-128"/>
                <a:ea typeface="Meiryo UI" panose="020B0604030504040204" pitchFamily="50" charset="-128"/>
              </a:rPr>
              <a:t>@</a:t>
            </a:r>
            <a:r>
              <a:rPr lang="ja-JP" altLang="en-US" sz="1400" dirty="0">
                <a:solidFill>
                  <a:schemeClr val="tx2"/>
                </a:solidFill>
                <a:latin typeface="Meiryo UI" panose="020B0604030504040204" pitchFamily="50" charset="-128"/>
                <a:ea typeface="Meiryo UI" panose="020B0604030504040204" pitchFamily="50" charset="-128"/>
              </a:rPr>
              <a:t>の変数で表示ロジックが設定されている場合、正しく評価できずに、必須入力フィールドであっても、任意入力フィールドとして判定されて選択リストが作成されてしまう（空欄行が追加される）ケースがあります。</a:t>
            </a:r>
            <a:endParaRPr lang="en-US" altLang="ja-JP" sz="14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590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9404E-2174-0861-FAE2-A4B995554B21}"/>
              </a:ext>
            </a:extLst>
          </p:cNvPr>
          <p:cNvSpPr>
            <a:spLocks noGrp="1"/>
          </p:cNvSpPr>
          <p:nvPr>
            <p:ph type="title"/>
          </p:nvPr>
        </p:nvSpPr>
        <p:spPr/>
        <p:txBody>
          <a:bodyPr/>
          <a:lstStyle/>
          <a:p>
            <a:r>
              <a:rPr lang="ja-JP" altLang="en-US" dirty="0"/>
              <a:t>調査結果</a:t>
            </a:r>
            <a:endParaRPr kumimoji="1" lang="ja-JP" altLang="en-US" dirty="0"/>
          </a:p>
        </p:txBody>
      </p:sp>
      <p:pic>
        <p:nvPicPr>
          <p:cNvPr id="5" name="図 4">
            <a:extLst>
              <a:ext uri="{FF2B5EF4-FFF2-40B4-BE49-F238E27FC236}">
                <a16:creationId xmlns:a16="http://schemas.microsoft.com/office/drawing/2014/main" id="{94F0D806-16C4-FEC3-7CD1-3CCDCCA44027}"/>
              </a:ext>
            </a:extLst>
          </p:cNvPr>
          <p:cNvPicPr>
            <a:picLocks noChangeAspect="1"/>
          </p:cNvPicPr>
          <p:nvPr/>
        </p:nvPicPr>
        <p:blipFill>
          <a:blip r:embed="rId2"/>
          <a:stretch>
            <a:fillRect/>
          </a:stretch>
        </p:blipFill>
        <p:spPr>
          <a:xfrm>
            <a:off x="1671637" y="509588"/>
            <a:ext cx="9020175" cy="5610225"/>
          </a:xfrm>
          <a:prstGeom prst="rect">
            <a:avLst/>
          </a:prstGeom>
          <a:ln>
            <a:solidFill>
              <a:schemeClr val="accent1"/>
            </a:solidFill>
          </a:ln>
        </p:spPr>
      </p:pic>
      <p:cxnSp>
        <p:nvCxnSpPr>
          <p:cNvPr id="6" name="直線コネクタ 5">
            <a:extLst>
              <a:ext uri="{FF2B5EF4-FFF2-40B4-BE49-F238E27FC236}">
                <a16:creationId xmlns:a16="http://schemas.microsoft.com/office/drawing/2014/main" id="{2F8ECF90-FA8C-3A58-3AEB-44CCD19E6767}"/>
              </a:ext>
            </a:extLst>
          </p:cNvPr>
          <p:cNvCxnSpPr>
            <a:cxnSpLocks/>
          </p:cNvCxnSpPr>
          <p:nvPr/>
        </p:nvCxnSpPr>
        <p:spPr>
          <a:xfrm>
            <a:off x="3049530" y="5983861"/>
            <a:ext cx="158072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吹き出し: 角を丸めた四角形 6">
            <a:extLst>
              <a:ext uri="{FF2B5EF4-FFF2-40B4-BE49-F238E27FC236}">
                <a16:creationId xmlns:a16="http://schemas.microsoft.com/office/drawing/2014/main" id="{966C03C7-1B97-6CB5-92AA-ECA44DAA4D6A}"/>
              </a:ext>
            </a:extLst>
          </p:cNvPr>
          <p:cNvSpPr/>
          <p:nvPr/>
        </p:nvSpPr>
        <p:spPr>
          <a:xfrm>
            <a:off x="6824837" y="1059115"/>
            <a:ext cx="5197523" cy="1226962"/>
          </a:xfrm>
          <a:prstGeom prst="wedgeRoundRectCallout">
            <a:avLst>
              <a:gd name="adj1" fmla="val -6335"/>
              <a:gd name="adj2" fmla="val 64845"/>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b="1" u="sng" dirty="0">
                <a:solidFill>
                  <a:schemeClr val="tx2"/>
                </a:solidFill>
                <a:latin typeface="Meiryo UI" panose="020B0604030504040204" pitchFamily="50" charset="-128"/>
                <a:ea typeface="Meiryo UI" panose="020B0604030504040204" pitchFamily="50" charset="-128"/>
              </a:rPr>
              <a:t>ウィンドウを開いた時に、選択リストを作成するタイミングは、レコードの情報がコンテキストにセットされる前であり、必須ロジックや表示ロジックが正しく評価されません。</a:t>
            </a:r>
            <a:endParaRPr lang="en-US" altLang="ja-JP" sz="1400" b="1" u="sng" dirty="0">
              <a:solidFill>
                <a:schemeClr val="tx2"/>
              </a:solidFill>
              <a:latin typeface="Meiryo UI" panose="020B0604030504040204" pitchFamily="50" charset="-128"/>
              <a:ea typeface="Meiryo UI" panose="020B0604030504040204" pitchFamily="50" charset="-128"/>
            </a:endParaRPr>
          </a:p>
        </p:txBody>
      </p:sp>
      <p:cxnSp>
        <p:nvCxnSpPr>
          <p:cNvPr id="8" name="直線コネクタ 7">
            <a:extLst>
              <a:ext uri="{FF2B5EF4-FFF2-40B4-BE49-F238E27FC236}">
                <a16:creationId xmlns:a16="http://schemas.microsoft.com/office/drawing/2014/main" id="{58BA4E5E-E526-2E95-A796-C5E0E72447F6}"/>
              </a:ext>
            </a:extLst>
          </p:cNvPr>
          <p:cNvCxnSpPr>
            <a:cxnSpLocks/>
          </p:cNvCxnSpPr>
          <p:nvPr/>
        </p:nvCxnSpPr>
        <p:spPr>
          <a:xfrm>
            <a:off x="2058930" y="964186"/>
            <a:ext cx="57610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5775415A-CA41-35E4-B35B-65C0C2CEB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834" y="2144266"/>
            <a:ext cx="1170434" cy="1170434"/>
          </a:xfrm>
          <a:prstGeom prst="rect">
            <a:avLst/>
          </a:prstGeom>
        </p:spPr>
      </p:pic>
      <p:sp>
        <p:nvSpPr>
          <p:cNvPr id="10" name="吹き出し: 角を丸めた四角形 9">
            <a:extLst>
              <a:ext uri="{FF2B5EF4-FFF2-40B4-BE49-F238E27FC236}">
                <a16:creationId xmlns:a16="http://schemas.microsoft.com/office/drawing/2014/main" id="{2689DDCC-1386-2B8A-3F28-CCEF5CB350A3}"/>
              </a:ext>
            </a:extLst>
          </p:cNvPr>
          <p:cNvSpPr/>
          <p:nvPr/>
        </p:nvSpPr>
        <p:spPr>
          <a:xfrm>
            <a:off x="4939477" y="5324475"/>
            <a:ext cx="7014398" cy="1344864"/>
          </a:xfrm>
          <a:prstGeom prst="wedgeRoundRectCallout">
            <a:avLst>
              <a:gd name="adj1" fmla="val -53747"/>
              <a:gd name="adj2" fmla="val 5924"/>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最終的にフィールドが表示されるかどうかチェックして、表示されるなら必須という判定をしています。</a:t>
            </a:r>
            <a:endParaRPr lang="en-US" altLang="ja-JP" sz="14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そのため必須フラグを</a:t>
            </a:r>
            <a:r>
              <a:rPr lang="en-US" altLang="ja-JP" sz="1400" dirty="0">
                <a:solidFill>
                  <a:schemeClr val="tx2"/>
                </a:solidFill>
                <a:latin typeface="Meiryo UI" panose="020B0604030504040204" pitchFamily="50" charset="-128"/>
                <a:ea typeface="Meiryo UI" panose="020B0604030504040204" pitchFamily="50" charset="-128"/>
              </a:rPr>
              <a:t>ON</a:t>
            </a:r>
            <a:r>
              <a:rPr lang="ja-JP" altLang="en-US" sz="1400" dirty="0">
                <a:solidFill>
                  <a:schemeClr val="tx2"/>
                </a:solidFill>
                <a:latin typeface="Meiryo UI" panose="020B0604030504040204" pitchFamily="50" charset="-128"/>
                <a:ea typeface="Meiryo UI" panose="020B0604030504040204" pitchFamily="50" charset="-128"/>
              </a:rPr>
              <a:t>にしても、表示されない</a:t>
            </a:r>
            <a:r>
              <a:rPr lang="en-US" altLang="ja-JP" sz="1400" dirty="0">
                <a:solidFill>
                  <a:schemeClr val="tx2"/>
                </a:solidFill>
                <a:latin typeface="Meiryo UI" panose="020B0604030504040204" pitchFamily="50" charset="-128"/>
                <a:ea typeface="Meiryo UI" panose="020B0604030504040204" pitchFamily="50" charset="-128"/>
              </a:rPr>
              <a:t>(</a:t>
            </a:r>
            <a:r>
              <a:rPr lang="ja-JP" altLang="en-US" sz="1400" dirty="0">
                <a:solidFill>
                  <a:schemeClr val="tx2"/>
                </a:solidFill>
                <a:latin typeface="Meiryo UI" panose="020B0604030504040204" pitchFamily="50" charset="-128"/>
                <a:ea typeface="Meiryo UI" panose="020B0604030504040204" pitchFamily="50" charset="-128"/>
              </a:rPr>
              <a:t>と判定された</a:t>
            </a:r>
            <a:r>
              <a:rPr lang="en-US" altLang="ja-JP" sz="1400" dirty="0">
                <a:solidFill>
                  <a:schemeClr val="tx2"/>
                </a:solidFill>
                <a:latin typeface="Meiryo UI" panose="020B0604030504040204" pitchFamily="50" charset="-128"/>
                <a:ea typeface="Meiryo UI" panose="020B0604030504040204" pitchFamily="50" charset="-128"/>
              </a:rPr>
              <a:t>)</a:t>
            </a:r>
            <a:r>
              <a:rPr lang="ja-JP" altLang="en-US" sz="1400" dirty="0">
                <a:solidFill>
                  <a:schemeClr val="tx2"/>
                </a:solidFill>
                <a:latin typeface="Meiryo UI" panose="020B0604030504040204" pitchFamily="50" charset="-128"/>
                <a:ea typeface="Meiryo UI" panose="020B0604030504040204" pitchFamily="50" charset="-128"/>
              </a:rPr>
              <a:t>場合は、任意入力フィールド扱いなり、空欄行が追加されてしまいます。ウィンドウを開いて、選択リストを作成するタイミングでは、レコードの情報がコンテキストにセットされていないので、表示されないと判定されてしまう場合があります。</a:t>
            </a:r>
            <a:endParaRPr lang="en-US" altLang="ja-JP" sz="1400" dirty="0">
              <a:solidFill>
                <a:schemeClr val="tx2"/>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BCB0D121-E892-E80D-4048-157EC4227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4186" y="4680797"/>
            <a:ext cx="1060706" cy="749810"/>
          </a:xfrm>
          <a:prstGeom prst="rect">
            <a:avLst/>
          </a:prstGeom>
        </p:spPr>
      </p:pic>
      <p:sp>
        <p:nvSpPr>
          <p:cNvPr id="12" name="左中かっこ 11">
            <a:extLst>
              <a:ext uri="{FF2B5EF4-FFF2-40B4-BE49-F238E27FC236}">
                <a16:creationId xmlns:a16="http://schemas.microsoft.com/office/drawing/2014/main" id="{78602675-480B-93E0-E0F0-46BCC90857F9}"/>
              </a:ext>
            </a:extLst>
          </p:cNvPr>
          <p:cNvSpPr/>
          <p:nvPr/>
        </p:nvSpPr>
        <p:spPr>
          <a:xfrm>
            <a:off x="2058930" y="2095500"/>
            <a:ext cx="348989" cy="1657347"/>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2485FBAA-F33C-BF05-58F5-BF3767AA831C}"/>
              </a:ext>
            </a:extLst>
          </p:cNvPr>
          <p:cNvSpPr/>
          <p:nvPr/>
        </p:nvSpPr>
        <p:spPr>
          <a:xfrm>
            <a:off x="104854" y="2409825"/>
            <a:ext cx="1890602" cy="98107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必須ロジックが合致したら、必須と判断。</a:t>
            </a:r>
          </a:p>
        </p:txBody>
      </p:sp>
      <p:sp>
        <p:nvSpPr>
          <p:cNvPr id="14" name="左中かっこ 13">
            <a:extLst>
              <a:ext uri="{FF2B5EF4-FFF2-40B4-BE49-F238E27FC236}">
                <a16:creationId xmlns:a16="http://schemas.microsoft.com/office/drawing/2014/main" id="{50EBFB2F-FD3D-31F7-E8E1-8465E6F019AD}"/>
              </a:ext>
            </a:extLst>
          </p:cNvPr>
          <p:cNvSpPr/>
          <p:nvPr/>
        </p:nvSpPr>
        <p:spPr>
          <a:xfrm>
            <a:off x="2034929" y="3974306"/>
            <a:ext cx="348989" cy="198119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5C52FCC-5ECD-96B4-1F2C-B52365EE139F}"/>
              </a:ext>
            </a:extLst>
          </p:cNvPr>
          <p:cNvSpPr/>
          <p:nvPr/>
        </p:nvSpPr>
        <p:spPr>
          <a:xfrm>
            <a:off x="80853" y="4440811"/>
            <a:ext cx="1890602" cy="98107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600"/>
              </a:spcBef>
            </a:pPr>
            <a:r>
              <a:rPr lang="ja-JP" altLang="en-US" sz="1400" dirty="0">
                <a:solidFill>
                  <a:schemeClr val="tx2"/>
                </a:solidFill>
                <a:latin typeface="Meiryo UI" panose="020B0604030504040204" pitchFamily="50" charset="-128"/>
                <a:ea typeface="Meiryo UI" panose="020B0604030504040204" pitchFamily="50" charset="-128"/>
              </a:rPr>
              <a:t>必須入力フィールドで、</a:t>
            </a:r>
            <a:r>
              <a:rPr lang="ja-JP" altLang="en-US" sz="1400" b="1" u="sng" dirty="0">
                <a:solidFill>
                  <a:schemeClr val="tx2"/>
                </a:solidFill>
                <a:latin typeface="Meiryo UI" panose="020B0604030504040204" pitchFamily="50" charset="-128"/>
                <a:ea typeface="Meiryo UI" panose="020B0604030504040204" pitchFamily="50" charset="-128"/>
              </a:rPr>
              <a:t>表示される場合</a:t>
            </a:r>
            <a:r>
              <a:rPr lang="ja-JP" altLang="en-US" sz="1400" dirty="0">
                <a:solidFill>
                  <a:schemeClr val="tx2"/>
                </a:solidFill>
                <a:latin typeface="Meiryo UI" panose="020B0604030504040204" pitchFamily="50" charset="-128"/>
                <a:ea typeface="Meiryo UI" panose="020B0604030504040204" pitchFamily="50" charset="-128"/>
              </a:rPr>
              <a:t>は、必須と判断。</a:t>
            </a:r>
          </a:p>
        </p:txBody>
      </p:sp>
      <p:sp>
        <p:nvSpPr>
          <p:cNvPr id="16" name="吹き出し: 角を丸めた四角形 15">
            <a:extLst>
              <a:ext uri="{FF2B5EF4-FFF2-40B4-BE49-F238E27FC236}">
                <a16:creationId xmlns:a16="http://schemas.microsoft.com/office/drawing/2014/main" id="{75069173-4DE2-C66D-F7A6-0C281A921F5C}"/>
              </a:ext>
            </a:extLst>
          </p:cNvPr>
          <p:cNvSpPr/>
          <p:nvPr/>
        </p:nvSpPr>
        <p:spPr>
          <a:xfrm>
            <a:off x="7048500" y="3633323"/>
            <a:ext cx="4905375" cy="1021060"/>
          </a:xfrm>
          <a:prstGeom prst="wedgeRoundRectCallout">
            <a:avLst>
              <a:gd name="adj1" fmla="val -3141"/>
              <a:gd name="adj2" fmla="val 66711"/>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そのため、必須入力フィールドにしていても、表示ロジックが設定されている場合は、任意入力フィールド扱いに判定される可能性があり、任意入力フィールドと判定されると、空欄行が挿入されてしまいます。</a:t>
            </a:r>
            <a:endParaRPr lang="en-US" altLang="ja-JP" sz="1400" dirty="0">
              <a:solidFill>
                <a:schemeClr val="tx2"/>
              </a:solidFill>
              <a:latin typeface="Meiryo UI" panose="020B0604030504040204" pitchFamily="50" charset="-128"/>
              <a:ea typeface="Meiryo UI" panose="020B0604030504040204" pitchFamily="50" charset="-128"/>
            </a:endParaRPr>
          </a:p>
        </p:txBody>
      </p:sp>
      <p:sp>
        <p:nvSpPr>
          <p:cNvPr id="17" name="矢印: 五方向 16">
            <a:extLst>
              <a:ext uri="{FF2B5EF4-FFF2-40B4-BE49-F238E27FC236}">
                <a16:creationId xmlns:a16="http://schemas.microsoft.com/office/drawing/2014/main" id="{A0B5DF4F-FE1C-A146-AEF1-3CC562AF5810}"/>
              </a:ext>
            </a:extLst>
          </p:cNvPr>
          <p:cNvSpPr/>
          <p:nvPr/>
        </p:nvSpPr>
        <p:spPr>
          <a:xfrm>
            <a:off x="104854" y="1485900"/>
            <a:ext cx="2190671" cy="609600"/>
          </a:xfrm>
          <a:prstGeom prst="homePlate">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必須入力フィールドの判定処理</a:t>
            </a:r>
          </a:p>
        </p:txBody>
      </p:sp>
    </p:spTree>
    <p:extLst>
      <p:ext uri="{BB962C8B-B14F-4D97-AF65-F5344CB8AC3E}">
        <p14:creationId xmlns:p14="http://schemas.microsoft.com/office/powerpoint/2010/main" val="239151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C5695D-0FF9-D6E8-E2AA-E1009FD504C0}"/>
              </a:ext>
            </a:extLst>
          </p:cNvPr>
          <p:cNvSpPr>
            <a:spLocks noGrp="1"/>
          </p:cNvSpPr>
          <p:nvPr>
            <p:ph type="title"/>
          </p:nvPr>
        </p:nvSpPr>
        <p:spPr/>
        <p:txBody>
          <a:bodyPr/>
          <a:lstStyle/>
          <a:p>
            <a:r>
              <a:rPr kumimoji="1" lang="ja-JP" altLang="en-US" dirty="0"/>
              <a:t>対応案</a:t>
            </a:r>
          </a:p>
        </p:txBody>
      </p:sp>
      <p:sp>
        <p:nvSpPr>
          <p:cNvPr id="6" name="角丸四角形 4">
            <a:extLst>
              <a:ext uri="{FF2B5EF4-FFF2-40B4-BE49-F238E27FC236}">
                <a16:creationId xmlns:a16="http://schemas.microsoft.com/office/drawing/2014/main" id="{B5BA5DA6-2EB2-76C8-5D3C-7415E62A7B26}"/>
              </a:ext>
            </a:extLst>
          </p:cNvPr>
          <p:cNvSpPr/>
          <p:nvPr/>
        </p:nvSpPr>
        <p:spPr bwMode="auto">
          <a:xfrm>
            <a:off x="238204" y="483402"/>
            <a:ext cx="11750596" cy="648000"/>
          </a:xfrm>
          <a:prstGeom prst="roundRect">
            <a:avLst/>
          </a:prstGeom>
          <a:gradFill>
            <a:gsLst>
              <a:gs pos="0">
                <a:schemeClr val="bg1">
                  <a:lumMod val="75000"/>
                </a:schemeClr>
              </a:gs>
              <a:gs pos="17999">
                <a:schemeClr val="bg1">
                  <a:lumMod val="85000"/>
                </a:schemeClr>
              </a:gs>
              <a:gs pos="36000">
                <a:schemeClr val="bg1"/>
              </a:gs>
              <a:gs pos="61000">
                <a:schemeClr val="bg1"/>
              </a:gs>
              <a:gs pos="82001">
                <a:schemeClr val="bg1">
                  <a:lumMod val="85000"/>
                </a:schemeClr>
              </a:gs>
              <a:gs pos="100000">
                <a:schemeClr val="bg1">
                  <a:lumMod val="75000"/>
                </a:schemeClr>
              </a:gs>
            </a:gsLst>
            <a:lin ang="5400000" scaled="0"/>
          </a:gradFill>
          <a:ln w="15875" cap="flat" cmpd="sng" algn="ctr">
            <a:solidFill>
              <a:srgbClr val="C0C0C0"/>
            </a:solidFill>
            <a:prstDash val="solid"/>
            <a:round/>
            <a:headEnd type="none" w="med" len="med"/>
            <a:tailEnd type="none" w="med" len="med"/>
          </a:ln>
          <a:effectLst/>
        </p:spPr>
        <p:txBody>
          <a:bodyPr anchor="ctr"/>
          <a:lstStyle/>
          <a:p>
            <a:pPr indent="536575" algn="l"/>
            <a:r>
              <a:rPr lang="ja-JP" altLang="en-US" b="1" dirty="0">
                <a:solidFill>
                  <a:schemeClr val="tx2"/>
                </a:solidFill>
                <a:latin typeface="Meiryo UI" panose="020B0604030504040204" pitchFamily="50" charset="-128"/>
                <a:ea typeface="Meiryo UI" panose="020B0604030504040204" pitchFamily="50" charset="-128"/>
                <a:cs typeface="メイリオ" panose="020B0604030504040204" pitchFamily="50" charset="-128"/>
              </a:rPr>
              <a:t>対応案</a:t>
            </a:r>
          </a:p>
        </p:txBody>
      </p:sp>
      <p:pic>
        <p:nvPicPr>
          <p:cNvPr id="7" name="図 6">
            <a:extLst>
              <a:ext uri="{FF2B5EF4-FFF2-40B4-BE49-F238E27FC236}">
                <a16:creationId xmlns:a16="http://schemas.microsoft.com/office/drawing/2014/main" id="{951486A8-9994-1AD1-66D0-560E9B1FE4F7}"/>
              </a:ext>
            </a:extLst>
          </p:cNvPr>
          <p:cNvPicPr>
            <a:picLocks noChangeAspect="1"/>
          </p:cNvPicPr>
          <p:nvPr/>
        </p:nvPicPr>
        <p:blipFill rotWithShape="1">
          <a:blip r:embed="rId2">
            <a:extLst>
              <a:ext uri="{28A0092B-C50C-407E-A947-70E740481C1C}">
                <a14:useLocalDpi xmlns:a14="http://schemas.microsoft.com/office/drawing/2010/main" val="0"/>
              </a:ext>
            </a:extLst>
          </a:blip>
          <a:srcRect l="17662" r="22278" b="29046"/>
          <a:stretch/>
        </p:blipFill>
        <p:spPr>
          <a:xfrm>
            <a:off x="286254" y="567735"/>
            <a:ext cx="433195" cy="479334"/>
          </a:xfrm>
          <a:prstGeom prst="rect">
            <a:avLst/>
          </a:prstGeom>
        </p:spPr>
      </p:pic>
      <p:sp>
        <p:nvSpPr>
          <p:cNvPr id="3" name="角丸四角形 4">
            <a:extLst>
              <a:ext uri="{FF2B5EF4-FFF2-40B4-BE49-F238E27FC236}">
                <a16:creationId xmlns:a16="http://schemas.microsoft.com/office/drawing/2014/main" id="{B074D4E2-2E4E-0E67-C570-028E9C725B58}"/>
              </a:ext>
            </a:extLst>
          </p:cNvPr>
          <p:cNvSpPr/>
          <p:nvPr/>
        </p:nvSpPr>
        <p:spPr bwMode="auto">
          <a:xfrm>
            <a:off x="319449" y="1190668"/>
            <a:ext cx="11680464"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l"/>
            <a:r>
              <a:rPr lang="en-US" altLang="ja-JP" sz="18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対応案１</a:t>
            </a:r>
            <a:r>
              <a:rPr lang="en-US" altLang="ja-JP" sz="1800" b="1" dirty="0">
                <a:solidFill>
                  <a:schemeClr val="tx2"/>
                </a:solidFill>
                <a:latin typeface="Meiryo UI" panose="020B0604030504040204" pitchFamily="50" charset="-128"/>
                <a:ea typeface="Meiryo UI" panose="020B0604030504040204" pitchFamily="50" charset="-128"/>
              </a:rPr>
              <a:t>】 </a:t>
            </a:r>
            <a:r>
              <a:rPr lang="ja-JP" altLang="en-US" sz="1800" b="1" dirty="0">
                <a:solidFill>
                  <a:schemeClr val="tx2"/>
                </a:solidFill>
                <a:latin typeface="Meiryo UI" panose="020B0604030504040204" pitchFamily="50" charset="-128"/>
                <a:ea typeface="Meiryo UI" panose="020B0604030504040204" pitchFamily="50" charset="-128"/>
              </a:rPr>
              <a:t>必須を</a:t>
            </a:r>
            <a:r>
              <a:rPr lang="en-US" altLang="ja-JP" sz="1800" b="1" dirty="0">
                <a:solidFill>
                  <a:schemeClr val="tx2"/>
                </a:solidFill>
                <a:latin typeface="Meiryo UI" panose="020B0604030504040204" pitchFamily="50" charset="-128"/>
                <a:ea typeface="Meiryo UI" panose="020B0604030504040204" pitchFamily="50" charset="-128"/>
              </a:rPr>
              <a:t>ON</a:t>
            </a:r>
            <a:r>
              <a:rPr lang="ja-JP" altLang="en-US" sz="1800" b="1" dirty="0">
                <a:solidFill>
                  <a:schemeClr val="tx2"/>
                </a:solidFill>
                <a:latin typeface="Meiryo UI" panose="020B0604030504040204" pitchFamily="50" charset="-128"/>
                <a:ea typeface="Meiryo UI" panose="020B0604030504040204" pitchFamily="50" charset="-128"/>
              </a:rPr>
              <a:t>にして、表示ロジックを設定しない。</a:t>
            </a:r>
          </a:p>
        </p:txBody>
      </p:sp>
      <p:sp>
        <p:nvSpPr>
          <p:cNvPr id="8" name="コンテンツ プレースホルダー 2">
            <a:extLst>
              <a:ext uri="{FF2B5EF4-FFF2-40B4-BE49-F238E27FC236}">
                <a16:creationId xmlns:a16="http://schemas.microsoft.com/office/drawing/2014/main" id="{3D5CE7EB-2DF1-3F1B-1920-CB4FC84F6408}"/>
              </a:ext>
            </a:extLst>
          </p:cNvPr>
          <p:cNvSpPr txBox="1">
            <a:spLocks/>
          </p:cNvSpPr>
          <p:nvPr/>
        </p:nvSpPr>
        <p:spPr>
          <a:xfrm>
            <a:off x="300039" y="1569553"/>
            <a:ext cx="5195886" cy="745022"/>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カラムもしくはフィールドの「必須」を</a:t>
            </a:r>
            <a:r>
              <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ON</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にして、必須入力フィールドにして、表示ロジックを設定しなければ、空欄行は挿入されない。</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この対応案は、ソースコードの修正は必要ない。</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id="{8ACBDB31-30F2-5697-B87B-746E52CC2774}"/>
              </a:ext>
            </a:extLst>
          </p:cNvPr>
          <p:cNvPicPr>
            <a:picLocks noChangeAspect="1"/>
          </p:cNvPicPr>
          <p:nvPr/>
        </p:nvPicPr>
        <p:blipFill>
          <a:blip r:embed="rId3"/>
          <a:stretch>
            <a:fillRect/>
          </a:stretch>
        </p:blipFill>
        <p:spPr>
          <a:xfrm>
            <a:off x="5878646" y="237340"/>
            <a:ext cx="6274560" cy="6330148"/>
          </a:xfrm>
          <a:prstGeom prst="rect">
            <a:avLst/>
          </a:prstGeom>
          <a:ln>
            <a:solidFill>
              <a:schemeClr val="accent1">
                <a:shade val="50000"/>
              </a:schemeClr>
            </a:solidFill>
          </a:ln>
        </p:spPr>
      </p:pic>
      <p:sp>
        <p:nvSpPr>
          <p:cNvPr id="11" name="正方形/長方形 10">
            <a:extLst>
              <a:ext uri="{FF2B5EF4-FFF2-40B4-BE49-F238E27FC236}">
                <a16:creationId xmlns:a16="http://schemas.microsoft.com/office/drawing/2014/main" id="{E792F4C2-8847-C85E-FF42-FECF3376869A}"/>
              </a:ext>
            </a:extLst>
          </p:cNvPr>
          <p:cNvSpPr/>
          <p:nvPr/>
        </p:nvSpPr>
        <p:spPr>
          <a:xfrm>
            <a:off x="6269037" y="3533774"/>
            <a:ext cx="5799137" cy="42862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4EEE0DA-E3C7-A9EC-F9FF-32A3EAF369A5}"/>
              </a:ext>
            </a:extLst>
          </p:cNvPr>
          <p:cNvSpPr/>
          <p:nvPr/>
        </p:nvSpPr>
        <p:spPr>
          <a:xfrm>
            <a:off x="6269037" y="6138862"/>
            <a:ext cx="2970213" cy="428626"/>
          </a:xfrm>
          <a:prstGeom prst="rect">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id="{38E110CE-CDBC-38AB-3EEB-38F54ED82F50}"/>
              </a:ext>
            </a:extLst>
          </p:cNvPr>
          <p:cNvSpPr/>
          <p:nvPr/>
        </p:nvSpPr>
        <p:spPr>
          <a:xfrm>
            <a:off x="313332" y="2752726"/>
            <a:ext cx="5687418" cy="1095374"/>
          </a:xfrm>
          <a:prstGeom prst="wedgeRoundRectCallout">
            <a:avLst>
              <a:gd name="adj1" fmla="val -6156"/>
              <a:gd name="adj2" fmla="val 71928"/>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必須フラグを</a:t>
            </a:r>
            <a:r>
              <a:rPr lang="en-US" altLang="ja-JP" sz="1400" dirty="0">
                <a:solidFill>
                  <a:schemeClr val="tx2"/>
                </a:solidFill>
                <a:latin typeface="Meiryo UI" panose="020B0604030504040204" pitchFamily="50" charset="-128"/>
                <a:ea typeface="Meiryo UI" panose="020B0604030504040204" pitchFamily="50" charset="-128"/>
              </a:rPr>
              <a:t>ON</a:t>
            </a:r>
            <a:r>
              <a:rPr lang="ja-JP" altLang="en-US" sz="1400" dirty="0">
                <a:solidFill>
                  <a:schemeClr val="tx2"/>
                </a:solidFill>
                <a:latin typeface="Meiryo UI" panose="020B0604030504040204" pitchFamily="50" charset="-128"/>
                <a:ea typeface="Meiryo UI" panose="020B0604030504040204" pitchFamily="50" charset="-128"/>
              </a:rPr>
              <a:t>にする場合、必ず入力が必要になるフィールドということで、多くの場合は、ずっと表示させておくことで問題ないはずです。</a:t>
            </a:r>
            <a:endParaRPr lang="en-US" altLang="ja-JP" sz="14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表示ロジックを設定しなければ、これで選択リストに空欄行は挿入されません。</a:t>
            </a:r>
            <a:endParaRPr lang="en-US" altLang="ja-JP" sz="1400" dirty="0">
              <a:solidFill>
                <a:schemeClr val="tx2"/>
              </a:solidFill>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3EEC70A7-B443-D7FB-6988-7AA0F23B2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208" y="4118013"/>
            <a:ext cx="1170434" cy="1170434"/>
          </a:xfrm>
          <a:prstGeom prst="rect">
            <a:avLst/>
          </a:prstGeom>
        </p:spPr>
      </p:pic>
    </p:spTree>
    <p:extLst>
      <p:ext uri="{BB962C8B-B14F-4D97-AF65-F5344CB8AC3E}">
        <p14:creationId xmlns:p14="http://schemas.microsoft.com/office/powerpoint/2010/main" val="162664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3AA1D094-2166-2992-007E-A3A5F82F3308}"/>
              </a:ext>
            </a:extLst>
          </p:cNvPr>
          <p:cNvPicPr>
            <a:picLocks noChangeAspect="1"/>
          </p:cNvPicPr>
          <p:nvPr/>
        </p:nvPicPr>
        <p:blipFill>
          <a:blip r:embed="rId2"/>
          <a:stretch>
            <a:fillRect/>
          </a:stretch>
        </p:blipFill>
        <p:spPr>
          <a:xfrm>
            <a:off x="668280" y="1227689"/>
            <a:ext cx="7215187" cy="5096508"/>
          </a:xfrm>
          <a:prstGeom prst="rect">
            <a:avLst/>
          </a:prstGeom>
          <a:ln>
            <a:solidFill>
              <a:schemeClr val="accent1">
                <a:shade val="15000"/>
              </a:schemeClr>
            </a:solidFill>
          </a:ln>
        </p:spPr>
      </p:pic>
      <p:sp>
        <p:nvSpPr>
          <p:cNvPr id="2" name="タイトル 1">
            <a:extLst>
              <a:ext uri="{FF2B5EF4-FFF2-40B4-BE49-F238E27FC236}">
                <a16:creationId xmlns:a16="http://schemas.microsoft.com/office/drawing/2014/main" id="{12F31570-565B-20CF-FF8F-BF775555FBCD}"/>
              </a:ext>
            </a:extLst>
          </p:cNvPr>
          <p:cNvSpPr>
            <a:spLocks noGrp="1"/>
          </p:cNvSpPr>
          <p:nvPr>
            <p:ph type="title"/>
          </p:nvPr>
        </p:nvSpPr>
        <p:spPr/>
        <p:txBody>
          <a:bodyPr/>
          <a:lstStyle/>
          <a:p>
            <a:r>
              <a:rPr kumimoji="1" lang="ja-JP" altLang="en-US" dirty="0"/>
              <a:t>対応案</a:t>
            </a:r>
          </a:p>
        </p:txBody>
      </p:sp>
      <p:sp>
        <p:nvSpPr>
          <p:cNvPr id="5" name="角丸四角形 4">
            <a:extLst>
              <a:ext uri="{FF2B5EF4-FFF2-40B4-BE49-F238E27FC236}">
                <a16:creationId xmlns:a16="http://schemas.microsoft.com/office/drawing/2014/main" id="{A682A845-4A79-FE05-0276-01AC52E5DE99}"/>
              </a:ext>
            </a:extLst>
          </p:cNvPr>
          <p:cNvSpPr/>
          <p:nvPr/>
        </p:nvSpPr>
        <p:spPr bwMode="auto">
          <a:xfrm>
            <a:off x="319449" y="476293"/>
            <a:ext cx="11680464" cy="360000"/>
          </a:xfrm>
          <a:prstGeom prst="roundRect">
            <a:avLst>
              <a:gd name="adj" fmla="val 0"/>
            </a:avLst>
          </a:prstGeom>
          <a:solidFill>
            <a:schemeClr val="accent1">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l"/>
            <a:r>
              <a:rPr lang="en-US" altLang="ja-JP" sz="18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対応案</a:t>
            </a:r>
            <a:r>
              <a:rPr lang="en-US" altLang="ja-JP" sz="1800" b="1" dirty="0">
                <a:solidFill>
                  <a:schemeClr val="tx2"/>
                </a:solidFill>
                <a:latin typeface="Meiryo UI" panose="020B0604030504040204" pitchFamily="50" charset="-128"/>
                <a:ea typeface="Meiryo UI" panose="020B0604030504040204" pitchFamily="50" charset="-128"/>
              </a:rPr>
              <a:t>2】 </a:t>
            </a:r>
            <a:r>
              <a:rPr lang="ja-JP" altLang="en-US" sz="1800" b="1" dirty="0">
                <a:solidFill>
                  <a:schemeClr val="tx2"/>
                </a:solidFill>
                <a:latin typeface="Meiryo UI" panose="020B0604030504040204" pitchFamily="50" charset="-128"/>
                <a:ea typeface="Meiryo UI" panose="020B0604030504040204" pitchFamily="50" charset="-128"/>
              </a:rPr>
              <a:t>ソースコードの修正とダイナミックバリデーションの活用</a:t>
            </a:r>
          </a:p>
        </p:txBody>
      </p:sp>
      <p:sp>
        <p:nvSpPr>
          <p:cNvPr id="6" name="コンテンツ プレースホルダー 2">
            <a:extLst>
              <a:ext uri="{FF2B5EF4-FFF2-40B4-BE49-F238E27FC236}">
                <a16:creationId xmlns:a16="http://schemas.microsoft.com/office/drawing/2014/main" id="{AC6A05CC-C0D5-6405-56D0-EB185303A560}"/>
              </a:ext>
            </a:extLst>
          </p:cNvPr>
          <p:cNvSpPr txBox="1">
            <a:spLocks/>
          </p:cNvSpPr>
          <p:nvPr/>
        </p:nvSpPr>
        <p:spPr>
          <a:xfrm>
            <a:off x="300038" y="855178"/>
            <a:ext cx="11710987" cy="745022"/>
          </a:xfrm>
          <a:prstGeom prst="rect">
            <a:avLst/>
          </a:prstGeom>
        </p:spPr>
        <p:txBody>
          <a:bodyPr vert="horz" lIns="36000" tIns="45720" rIns="3600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just" fontAlgn="auto">
              <a:lnSpc>
                <a:spcPct val="120000"/>
              </a:lnSpc>
              <a:spcBef>
                <a:spcPts val="600"/>
              </a:spcBef>
              <a:spcAft>
                <a:spcPts val="0"/>
              </a:spcAft>
              <a:buNone/>
            </a:pP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表示ロジックや必須ロジックを設定したい場合、下記のソースコードを修正して「</a:t>
            </a:r>
            <a:r>
              <a:rPr lang="ja-JP" altLang="en-US" sz="1400" b="1"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ダイナミックバリデーション</a:t>
            </a:r>
            <a:r>
              <a:rPr lang="ja-JP" altLang="en-US"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」を割り当てることで、選択リストから空欄行を排除することができる。</a:t>
            </a:r>
            <a:endParaRPr lang="en-US" altLang="ja-JP" sz="1400" dirty="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CA62C645-ACA1-4A18-E22D-0CFE0633918E}"/>
              </a:ext>
            </a:extLst>
          </p:cNvPr>
          <p:cNvSpPr/>
          <p:nvPr/>
        </p:nvSpPr>
        <p:spPr>
          <a:xfrm>
            <a:off x="2149866" y="4265843"/>
            <a:ext cx="3650859" cy="9429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88D83677-5B2C-FADE-E7A7-A764010424CE}"/>
              </a:ext>
            </a:extLst>
          </p:cNvPr>
          <p:cNvCxnSpPr>
            <a:cxnSpLocks/>
          </p:cNvCxnSpPr>
          <p:nvPr/>
        </p:nvCxnSpPr>
        <p:spPr>
          <a:xfrm>
            <a:off x="1033396" y="1669036"/>
            <a:ext cx="638022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矢印: 五方向 11">
            <a:extLst>
              <a:ext uri="{FF2B5EF4-FFF2-40B4-BE49-F238E27FC236}">
                <a16:creationId xmlns:a16="http://schemas.microsoft.com/office/drawing/2014/main" id="{01C86829-DD2D-D0D1-7CC4-C2371AA8FF1A}"/>
              </a:ext>
            </a:extLst>
          </p:cNvPr>
          <p:cNvSpPr/>
          <p:nvPr/>
        </p:nvSpPr>
        <p:spPr>
          <a:xfrm>
            <a:off x="436593" y="4432530"/>
            <a:ext cx="1800146" cy="609600"/>
          </a:xfrm>
          <a:prstGeom prst="homePlate">
            <a:avLst/>
          </a:prstGeom>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追記</a:t>
            </a:r>
          </a:p>
        </p:txBody>
      </p:sp>
      <p:sp>
        <p:nvSpPr>
          <p:cNvPr id="13" name="吹き出し: 角を丸めた四角形 12">
            <a:extLst>
              <a:ext uri="{FF2B5EF4-FFF2-40B4-BE49-F238E27FC236}">
                <a16:creationId xmlns:a16="http://schemas.microsoft.com/office/drawing/2014/main" id="{C60E7C31-8B23-F6B6-797D-60F58F12FBAE}"/>
              </a:ext>
            </a:extLst>
          </p:cNvPr>
          <p:cNvSpPr/>
          <p:nvPr/>
        </p:nvSpPr>
        <p:spPr>
          <a:xfrm>
            <a:off x="5076825" y="2657474"/>
            <a:ext cx="6576370" cy="1038689"/>
          </a:xfrm>
          <a:prstGeom prst="wedgeRoundRectCallout">
            <a:avLst>
              <a:gd name="adj1" fmla="val -11686"/>
              <a:gd name="adj2" fmla="val 80774"/>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このソースコードの修正に加えて、ダイナミックバリデーションを設定することで、選択リストから空欄行を排除することができます</a:t>
            </a:r>
            <a:r>
              <a:rPr lang="en-US" altLang="ja-JP" sz="1400" dirty="0">
                <a:solidFill>
                  <a:schemeClr val="tx2"/>
                </a:solidFill>
                <a:latin typeface="Meiryo UI" panose="020B0604030504040204" pitchFamily="50" charset="-128"/>
                <a:ea typeface="Meiryo UI" panose="020B0604030504040204" pitchFamily="50" charset="-128"/>
              </a:rPr>
              <a:t>(※</a:t>
            </a:r>
            <a:r>
              <a:rPr lang="ja-JP" altLang="en-US" sz="1400" dirty="0">
                <a:solidFill>
                  <a:schemeClr val="tx2"/>
                </a:solidFill>
                <a:latin typeface="Meiryo UI" panose="020B0604030504040204" pitchFamily="50" charset="-128"/>
                <a:ea typeface="Meiryo UI" panose="020B0604030504040204" pitchFamily="50" charset="-128"/>
              </a:rPr>
              <a:t>次のスライド参照</a:t>
            </a:r>
            <a:r>
              <a:rPr lang="en-US" altLang="ja-JP" sz="1400" dirty="0">
                <a:solidFill>
                  <a:schemeClr val="tx2"/>
                </a:solidFill>
                <a:latin typeface="Meiryo UI" panose="020B0604030504040204" pitchFamily="50" charset="-128"/>
                <a:ea typeface="Meiryo UI" panose="020B0604030504040204" pitchFamily="50" charset="-128"/>
              </a:rPr>
              <a:t>)</a:t>
            </a:r>
            <a:r>
              <a:rPr lang="ja-JP" altLang="en-US" sz="1400" dirty="0">
                <a:solidFill>
                  <a:schemeClr val="tx2"/>
                </a:solidFill>
                <a:latin typeface="Meiryo UI" panose="020B0604030504040204" pitchFamily="50" charset="-128"/>
                <a:ea typeface="Meiryo UI" panose="020B0604030504040204" pitchFamily="50" charset="-128"/>
              </a:rPr>
              <a:t>。</a:t>
            </a:r>
            <a:endParaRPr lang="en-US" altLang="ja-JP" sz="1400" dirty="0">
              <a:solidFill>
                <a:schemeClr val="tx2"/>
              </a:solidFill>
              <a:latin typeface="Meiryo UI" panose="020B0604030504040204" pitchFamily="50" charset="-128"/>
              <a:ea typeface="Meiryo UI" panose="020B0604030504040204" pitchFamily="50" charset="-128"/>
            </a:endParaRPr>
          </a:p>
        </p:txBody>
      </p:sp>
      <p:sp>
        <p:nvSpPr>
          <p:cNvPr id="14" name="吹き出し: 角を丸めた四角形 13">
            <a:extLst>
              <a:ext uri="{FF2B5EF4-FFF2-40B4-BE49-F238E27FC236}">
                <a16:creationId xmlns:a16="http://schemas.microsoft.com/office/drawing/2014/main" id="{85989541-1CBF-12D4-CD4D-EA3FFF1FFA32}"/>
              </a:ext>
            </a:extLst>
          </p:cNvPr>
          <p:cNvSpPr/>
          <p:nvPr/>
        </p:nvSpPr>
        <p:spPr>
          <a:xfrm>
            <a:off x="8649507" y="3894369"/>
            <a:ext cx="3315481" cy="1314450"/>
          </a:xfrm>
          <a:prstGeom prst="wedgeRoundRectCallout">
            <a:avLst>
              <a:gd name="adj1" fmla="val -53343"/>
              <a:gd name="adj2" fmla="val -25717"/>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ただし、選択リストを作り直す事になるので、その分システムリソースを費やす事になるかなと思います。</a:t>
            </a:r>
            <a:endParaRPr lang="en-US" altLang="ja-JP" sz="1400" dirty="0">
              <a:solidFill>
                <a:schemeClr val="tx2"/>
              </a:solidFill>
              <a:latin typeface="Meiryo UI" panose="020B0604030504040204" pitchFamily="50" charset="-128"/>
              <a:ea typeface="Meiryo UI" panose="020B0604030504040204" pitchFamily="50" charset="-128"/>
            </a:endParaRPr>
          </a:p>
          <a:p>
            <a:pPr algn="l">
              <a:lnSpc>
                <a:spcPct val="120000"/>
              </a:lnSpc>
              <a:spcBef>
                <a:spcPts val="0"/>
              </a:spcBef>
            </a:pPr>
            <a:r>
              <a:rPr lang="en-US" altLang="ja-JP" sz="1400" dirty="0">
                <a:solidFill>
                  <a:schemeClr val="tx2"/>
                </a:solidFill>
                <a:latin typeface="Meiryo UI" panose="020B0604030504040204" pitchFamily="50" charset="-128"/>
                <a:ea typeface="Meiryo UI" panose="020B0604030504040204" pitchFamily="50" charset="-128"/>
              </a:rPr>
              <a:t>※</a:t>
            </a:r>
            <a:r>
              <a:rPr lang="ja-JP" altLang="en-US" sz="1400" dirty="0">
                <a:solidFill>
                  <a:schemeClr val="tx2"/>
                </a:solidFill>
                <a:latin typeface="Meiryo UI" panose="020B0604030504040204" pitchFamily="50" charset="-128"/>
                <a:ea typeface="Meiryo UI" panose="020B0604030504040204" pitchFamily="50" charset="-128"/>
              </a:rPr>
              <a:t>パフォーマンス的に好ましくない。</a:t>
            </a:r>
            <a:endParaRPr lang="en-US" altLang="ja-JP" sz="1400" dirty="0">
              <a:solidFill>
                <a:schemeClr val="tx2"/>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19D8C408-850C-A408-3017-1EE22CA04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998" y="3968852"/>
            <a:ext cx="1170434" cy="1170434"/>
          </a:xfrm>
          <a:prstGeom prst="rect">
            <a:avLst/>
          </a:prstGeom>
        </p:spPr>
      </p:pic>
      <p:sp>
        <p:nvSpPr>
          <p:cNvPr id="17" name="吹き出し: 角を丸めた四角形 16">
            <a:extLst>
              <a:ext uri="{FF2B5EF4-FFF2-40B4-BE49-F238E27FC236}">
                <a16:creationId xmlns:a16="http://schemas.microsoft.com/office/drawing/2014/main" id="{B635C75C-CAC0-9419-503A-DA5824EA453A}"/>
              </a:ext>
            </a:extLst>
          </p:cNvPr>
          <p:cNvSpPr/>
          <p:nvPr/>
        </p:nvSpPr>
        <p:spPr>
          <a:xfrm>
            <a:off x="5800725" y="5538032"/>
            <a:ext cx="6284970" cy="919080"/>
          </a:xfrm>
          <a:prstGeom prst="wedgeRoundRectCallout">
            <a:avLst>
              <a:gd name="adj1" fmla="val -13354"/>
              <a:gd name="adj2" fmla="val -87943"/>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400" dirty="0">
                <a:solidFill>
                  <a:schemeClr val="tx2"/>
                </a:solidFill>
                <a:latin typeface="Meiryo UI" panose="020B0604030504040204" pitchFamily="50" charset="-128"/>
                <a:ea typeface="Meiryo UI" panose="020B0604030504040204" pitchFamily="50" charset="-128"/>
              </a:rPr>
              <a:t>もっと効率の良い修正案があるかもしれませんが、現状の調査時間の中で、修正箇所が少なくて済む案として提案しています。でも、この方法でも実際に費やされるシステムリソースはほとんど影響のない程度なのではないかと思います。</a:t>
            </a:r>
            <a:endParaRPr lang="en-US" altLang="ja-JP" sz="1400" dirty="0">
              <a:solidFill>
                <a:schemeClr val="tx2"/>
              </a:solidFill>
              <a:latin typeface="Meiryo UI" panose="020B0604030504040204" pitchFamily="50" charset="-128"/>
              <a:ea typeface="Meiryo UI" panose="020B0604030504040204" pitchFamily="50" charset="-128"/>
            </a:endParaRPr>
          </a:p>
        </p:txBody>
      </p:sp>
      <p:cxnSp>
        <p:nvCxnSpPr>
          <p:cNvPr id="20" name="直線コネクタ 19">
            <a:extLst>
              <a:ext uri="{FF2B5EF4-FFF2-40B4-BE49-F238E27FC236}">
                <a16:creationId xmlns:a16="http://schemas.microsoft.com/office/drawing/2014/main" id="{F1D13F32-1108-B6B5-ADFD-D53376BCFE4C}"/>
              </a:ext>
            </a:extLst>
          </p:cNvPr>
          <p:cNvCxnSpPr>
            <a:cxnSpLocks/>
          </p:cNvCxnSpPr>
          <p:nvPr/>
        </p:nvCxnSpPr>
        <p:spPr>
          <a:xfrm>
            <a:off x="2757421" y="4977616"/>
            <a:ext cx="96685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吹き出し: 角を丸めた四角形 21">
            <a:extLst>
              <a:ext uri="{FF2B5EF4-FFF2-40B4-BE49-F238E27FC236}">
                <a16:creationId xmlns:a16="http://schemas.microsoft.com/office/drawing/2014/main" id="{EB8A6DF8-4BA4-569F-6909-B5E91CF4DF55}"/>
              </a:ext>
            </a:extLst>
          </p:cNvPr>
          <p:cNvSpPr/>
          <p:nvPr/>
        </p:nvSpPr>
        <p:spPr>
          <a:xfrm>
            <a:off x="2414521" y="5266121"/>
            <a:ext cx="2919479" cy="690174"/>
          </a:xfrm>
          <a:prstGeom prst="wedgeRoundRectCallout">
            <a:avLst>
              <a:gd name="adj1" fmla="val -29728"/>
              <a:gd name="adj2" fmla="val -82746"/>
              <a:gd name="adj3" fmla="val 16667"/>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spcBef>
                <a:spcPts val="0"/>
              </a:spcBef>
            </a:pPr>
            <a:r>
              <a:rPr lang="ja-JP" altLang="en-US" sz="1000" dirty="0">
                <a:solidFill>
                  <a:schemeClr val="tx2"/>
                </a:solidFill>
                <a:latin typeface="Meiryo UI" panose="020B0604030504040204" pitchFamily="50" charset="-128"/>
                <a:ea typeface="Meiryo UI" panose="020B0604030504040204" pitchFamily="50" charset="-128"/>
              </a:rPr>
              <a:t>ここでリフレッシュしておかないと、ウィンドウを開いた直後の選択リストで、空欄行が挿入されてしまう。</a:t>
            </a:r>
            <a:endParaRPr lang="en-US" altLang="ja-JP" sz="10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387885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4425</TotalTime>
  <Words>1605</Words>
  <Application>Microsoft Office PowerPoint</Application>
  <PresentationFormat>ワイド画面</PresentationFormat>
  <Paragraphs>77</Paragraphs>
  <Slides>12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Meiryo UI</vt:lpstr>
      <vt:lpstr>Arial</vt:lpstr>
      <vt:lpstr>Calibri</vt:lpstr>
      <vt:lpstr>Office ​​テーマ</vt:lpstr>
      <vt:lpstr>PowerPoint プレゼンテーション</vt:lpstr>
      <vt:lpstr>前提</vt:lpstr>
      <vt:lpstr>前提</vt:lpstr>
      <vt:lpstr>調査内容</vt:lpstr>
      <vt:lpstr>調査結果</vt:lpstr>
      <vt:lpstr>調査結果</vt:lpstr>
      <vt:lpstr>調査結果</vt:lpstr>
      <vt:lpstr>対応案</vt:lpstr>
      <vt:lpstr>対応案</vt:lpstr>
      <vt:lpstr>対応案</vt:lpstr>
      <vt:lpstr>対応案</vt:lpstr>
      <vt:lpstr>メモ</vt:lpstr>
    </vt:vector>
  </TitlesOfParts>
  <Company>Murakami Takanori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Murakami Takanori</dc:creator>
  <cp:lastModifiedBy>秀明 萩原</cp:lastModifiedBy>
  <cp:revision>44</cp:revision>
  <cp:lastPrinted>2017-11-24T00:07:05Z</cp:lastPrinted>
  <dcterms:created xsi:type="dcterms:W3CDTF">2008-04-08T09:41:37Z</dcterms:created>
  <dcterms:modified xsi:type="dcterms:W3CDTF">2023-06-23T09:31:02Z</dcterms:modified>
</cp:coreProperties>
</file>