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769040"/>
            <a:ext cx="29206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200" y="1769040"/>
            <a:ext cx="29206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8040" y="1769040"/>
            <a:ext cx="29206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4059360"/>
            <a:ext cx="29206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200" y="4059360"/>
            <a:ext cx="29206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8040" y="4059360"/>
            <a:ext cx="29206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769040"/>
            <a:ext cx="9071640" cy="438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769040"/>
            <a:ext cx="4426920" cy="438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769040"/>
            <a:ext cx="4426920" cy="438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769040"/>
            <a:ext cx="4426920" cy="438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769040"/>
            <a:ext cx="4426920" cy="438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zxx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endParaRPr b="0" lang="zxx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r>
              <a:rPr b="0" lang="zxx" sz="4400" spc="-1" strike="noStrike">
                <a:latin typeface="Arial"/>
              </a:rPr>
              <a:t>クリックしてタイトルテキストを編集</a:t>
            </a:r>
            <a:endParaRPr b="0" lang="zxx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marL="432000" indent="-324000">
              <a:spcAft>
                <a:spcPts val="1417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3200" spc="-1" strike="noStrike">
                <a:latin typeface="Arial"/>
              </a:rPr>
              <a:t>クリックしてアウトラインのテキストを編集</a:t>
            </a:r>
            <a:endParaRPr b="0" lang="zxx" sz="3200" spc="-1" strike="noStrike">
              <a:latin typeface="Arial"/>
            </a:endParaRPr>
          </a:p>
          <a:p>
            <a:pPr lvl="1" marL="864000" indent="-324000">
              <a:spcAft>
                <a:spcPts val="1134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2800" spc="-1" strike="noStrike">
                <a:latin typeface="Arial"/>
              </a:rPr>
              <a:t>2</a:t>
            </a:r>
            <a:r>
              <a:rPr b="0" lang="zxx" sz="2800" spc="-1" strike="noStrike">
                <a:latin typeface="Arial"/>
              </a:rPr>
              <a:t>レベル目のアウトライン</a:t>
            </a:r>
            <a:endParaRPr b="0" lang="zxx" sz="2800" spc="-1" strike="noStrike">
              <a:latin typeface="Arial"/>
            </a:endParaRPr>
          </a:p>
          <a:p>
            <a:pPr lvl="2" marL="1296000" indent="-288000">
              <a:spcAft>
                <a:spcPts val="850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zxx" sz="2400" spc="-1" strike="noStrike">
                <a:latin typeface="Arial"/>
              </a:rPr>
              <a:t>3</a:t>
            </a:r>
            <a:r>
              <a:rPr b="0" lang="zxx" sz="2400" spc="-1" strike="noStrike">
                <a:latin typeface="Arial"/>
              </a:rPr>
              <a:t>レベル目のアウトライン</a:t>
            </a:r>
            <a:endParaRPr b="0" lang="zxx" sz="2400" spc="-1" strike="noStrike">
              <a:latin typeface="Arial"/>
            </a:endParaRPr>
          </a:p>
          <a:p>
            <a:pPr lvl="3" marL="1728000" indent="-216000">
              <a:spcAft>
                <a:spcPts val="567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2000" spc="-1" strike="noStrike">
                <a:latin typeface="Arial"/>
              </a:rPr>
              <a:t>4</a:t>
            </a:r>
            <a:r>
              <a:rPr b="0" lang="zxx" sz="2000" spc="-1" strike="noStrike">
                <a:latin typeface="Arial"/>
              </a:rPr>
              <a:t>レベル目のアウトライン</a:t>
            </a:r>
            <a:endParaRPr b="0" lang="zxx" sz="2000" spc="-1" strike="noStrike">
              <a:latin typeface="Arial"/>
            </a:endParaRPr>
          </a:p>
          <a:p>
            <a:pPr lvl="4" marL="2160000" indent="-216000">
              <a:spcAft>
                <a:spcPts val="283"/>
              </a:spcAft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zxx" sz="2000" spc="-1" strike="noStrike">
                <a:latin typeface="Arial"/>
              </a:rPr>
              <a:t>5</a:t>
            </a:r>
            <a:r>
              <a:rPr b="0" lang="zxx" sz="2000" spc="-1" strike="noStrike">
                <a:latin typeface="Arial"/>
              </a:rPr>
              <a:t>レベル目のアウトライン</a:t>
            </a:r>
            <a:endParaRPr b="0" lang="zxx" sz="2000" spc="-1" strike="noStrike">
              <a:latin typeface="Arial"/>
            </a:endParaRPr>
          </a:p>
          <a:p>
            <a:pPr lvl="5" marL="2592000" indent="-216000">
              <a:spcAft>
                <a:spcPts val="283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2000" spc="-1" strike="noStrike">
                <a:latin typeface="Arial"/>
              </a:rPr>
              <a:t>6</a:t>
            </a:r>
            <a:r>
              <a:rPr b="0" lang="zxx" sz="2000" spc="-1" strike="noStrike">
                <a:latin typeface="Arial"/>
              </a:rPr>
              <a:t>レベル目のアウトライン</a:t>
            </a:r>
            <a:endParaRPr b="0" lang="zxx" sz="2000" spc="-1" strike="noStrike">
              <a:latin typeface="Arial"/>
            </a:endParaRPr>
          </a:p>
          <a:p>
            <a:pPr lvl="6" marL="3024000" indent="-216000">
              <a:spcAft>
                <a:spcPts val="283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zxx" sz="2000" spc="-1" strike="noStrike">
                <a:latin typeface="Arial"/>
              </a:rPr>
              <a:t>7</a:t>
            </a:r>
            <a:r>
              <a:rPr b="0" lang="zxx" sz="2000" spc="-1" strike="noStrike">
                <a:latin typeface="Arial"/>
              </a:rPr>
              <a:t>レベル目のアウトライン</a:t>
            </a:r>
            <a:endParaRPr b="0" lang="zxx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r>
              <a:rPr b="0" lang="zxx" sz="1400" spc="-1" strike="noStrike">
                <a:latin typeface="Times New Roman"/>
              </a:rPr>
              <a:t>&lt;日付/時刻&gt;</a:t>
            </a:r>
            <a:endParaRPr b="0" lang="zxx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algn="ctr"/>
            <a:r>
              <a:rPr b="0" lang="zxx" sz="1400" spc="-1" strike="noStrike">
                <a:latin typeface="Times New Roman"/>
              </a:rPr>
              <a:t>&lt;フッター&gt;</a:t>
            </a:r>
            <a:endParaRPr b="0" lang="zxx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algn="r"/>
            <a:fld id="{DCBE7A3F-4E86-4942-9223-46DE85022F3F}" type="slidenum">
              <a:rPr b="0" lang="zxx" sz="1400" spc="-1" strike="noStrike">
                <a:latin typeface="Times New Roman"/>
              </a:rPr>
              <a:t>&lt;番号&gt;</a:t>
            </a:fld>
            <a:endParaRPr b="0" lang="zxx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"/>
          <p:cNvSpPr/>
          <p:nvPr/>
        </p:nvSpPr>
        <p:spPr>
          <a:xfrm>
            <a:off x="1440000" y="1620000"/>
            <a:ext cx="4500000" cy="1980000"/>
          </a:xfrm>
          <a:prstGeom prst="rect">
            <a:avLst/>
          </a:prstGeom>
          <a:solidFill>
            <a:srgbClr val="99ccff"/>
          </a:solidFill>
          <a:ln w="0">
            <a:solidFill>
              <a:srgbClr val="000000"/>
            </a:solidFill>
          </a:ln>
        </p:spPr>
        <p:txBody>
          <a:bodyPr lIns="90000" rIns="90000" tIns="45000" bIns="45000" anchor="ctr" anchorCtr="1">
            <a:noAutofit/>
          </a:bodyPr>
          <a:p>
            <a:pPr algn="ctr"/>
            <a:r>
              <a:rPr b="0" lang="de-DE" sz="1800" spc="-1" strike="noStrike">
                <a:latin typeface="Arial"/>
              </a:rPr>
              <a:t>Impress</a:t>
            </a:r>
            <a:r>
              <a:rPr b="0" lang="ja-JP" sz="1800" spc="-1" strike="noStrike">
                <a:latin typeface="Arial"/>
              </a:rPr>
              <a:t>テスト</a:t>
            </a:r>
            <a:endParaRPr b="0" lang="de-DE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</TotalTime>
  <Application>LibreOffice/7.2.2.2$Windows_X86_64 LibreOffice_project/02b2acce88a210515b4a5bb2e46cbfb63fe97d56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2009-04-16T11:32:32Z</dcterms:created>
  <dc:creator/>
  <dc:description/>
  <dc:language>ja-JP</dc:language>
  <cp:lastModifiedBy/>
  <dcterms:modified xsi:type="dcterms:W3CDTF">2010-05-07T14:15:31Z</dcterms:modified>
  <cp:revision>3</cp:revision>
  <dc:subject/>
  <dc:title/>
</cp:coreProperties>
</file>