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>
        <p:scale>
          <a:sx n="84" d="100"/>
          <a:sy n="84" d="100"/>
        </p:scale>
        <p:origin x="-78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FAB57-14F9-4277-A4AC-D94ACFD9CB14}" type="datetimeFigureOut">
              <a:rPr kumimoji="1" lang="ja-JP" altLang="en-US" smtClean="0"/>
              <a:pPr/>
              <a:t>2011/2/14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445C2-494A-4BC6-A31E-B55E0DD8C8E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755576" y="2420888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76271" y="3573016"/>
            <a:ext cx="1247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 smtClean="0"/>
              <a:t>プリアンブル</a:t>
            </a:r>
            <a:r>
              <a:rPr lang="en-US" altLang="ja-JP" sz="1000" b="1" dirty="0" smtClean="0"/>
              <a:t>8bit x 4</a:t>
            </a:r>
            <a:endParaRPr kumimoji="1" lang="ja-JP" altLang="en-US" sz="1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267744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33810" y="3573016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/>
              <a:t>SYNC_WORD 16bit x 2</a:t>
            </a:r>
            <a:endParaRPr kumimoji="1" lang="ja-JP" altLang="en-US" sz="1000" b="1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3707904" y="2420888"/>
            <a:ext cx="720080" cy="1080120"/>
            <a:chOff x="3347864" y="2420888"/>
            <a:chExt cx="576064" cy="1080120"/>
          </a:xfrm>
        </p:grpSpPr>
        <p:sp>
          <p:nvSpPr>
            <p:cNvPr id="11" name="正方形/長方形 10"/>
            <p:cNvSpPr/>
            <p:nvPr/>
          </p:nvSpPr>
          <p:spPr>
            <a:xfrm>
              <a:off x="3347864" y="2420888"/>
              <a:ext cx="576064" cy="108012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3171348" y="2825713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Length field</a:t>
              </a:r>
              <a:endParaRPr kumimoji="1" lang="ja-JP" altLang="en-US" sz="1200" b="1" dirty="0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427984" y="2420888"/>
            <a:ext cx="2592288" cy="1080120"/>
            <a:chOff x="4427984" y="2420888"/>
            <a:chExt cx="2592288" cy="1080120"/>
          </a:xfrm>
        </p:grpSpPr>
        <p:sp>
          <p:nvSpPr>
            <p:cNvPr id="13" name="正方形/長方形 12"/>
            <p:cNvSpPr/>
            <p:nvPr/>
          </p:nvSpPr>
          <p:spPr>
            <a:xfrm>
              <a:off x="4427984" y="2420888"/>
              <a:ext cx="2592288" cy="108012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220072" y="2780928"/>
              <a:ext cx="9058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/>
                <a:t>Data field</a:t>
              </a:r>
              <a:endParaRPr kumimoji="1" lang="ja-JP" altLang="en-US" sz="1400" b="1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7020272" y="2420888"/>
            <a:ext cx="864096" cy="1080120"/>
            <a:chOff x="7020272" y="2420888"/>
            <a:chExt cx="864096" cy="1080120"/>
          </a:xfrm>
        </p:grpSpPr>
        <p:sp>
          <p:nvSpPr>
            <p:cNvPr id="15" name="正方形/長方形 14"/>
            <p:cNvSpPr/>
            <p:nvPr/>
          </p:nvSpPr>
          <p:spPr>
            <a:xfrm>
              <a:off x="7020272" y="2420888"/>
              <a:ext cx="864096" cy="10801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 rot="16200000">
              <a:off x="7128223" y="2825712"/>
              <a:ext cx="637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 smtClean="0"/>
                <a:t>CRC-16</a:t>
              </a:r>
              <a:endParaRPr kumimoji="1" lang="ja-JP" altLang="en-US" sz="1200" b="1" dirty="0"/>
            </a:p>
          </p:txBody>
        </p:sp>
      </p:grpSp>
      <p:cxnSp>
        <p:nvCxnSpPr>
          <p:cNvPr id="23" name="直線矢印コネクタ 22"/>
          <p:cNvCxnSpPr/>
          <p:nvPr/>
        </p:nvCxnSpPr>
        <p:spPr>
          <a:xfrm>
            <a:off x="7020272" y="3717032"/>
            <a:ext cx="8640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164288" y="3573016"/>
            <a:ext cx="5760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16 bits</a:t>
            </a:r>
            <a:endParaRPr kumimoji="1" lang="ja-JP" altLang="en-US" sz="1000" b="1" dirty="0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427984" y="3717032"/>
            <a:ext cx="25922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508104" y="3573016"/>
            <a:ext cx="7200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8 x n </a:t>
            </a:r>
            <a:r>
              <a:rPr kumimoji="1" lang="en-US" altLang="ja-JP" sz="1000" b="1" dirty="0" smtClean="0"/>
              <a:t>bits</a:t>
            </a:r>
            <a:endParaRPr kumimoji="1" lang="ja-JP" altLang="en-US" sz="1000" b="1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3707904" y="3717032"/>
            <a:ext cx="72008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851920" y="3573016"/>
            <a:ext cx="3818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 smtClean="0"/>
              <a:t>8</a:t>
            </a:r>
          </a:p>
          <a:p>
            <a:pPr algn="ctr"/>
            <a:r>
              <a:rPr kumimoji="1" lang="en-US" altLang="ja-JP" sz="1000" b="1" dirty="0" smtClean="0"/>
              <a:t>bits</a:t>
            </a:r>
            <a:endParaRPr kumimoji="1" lang="ja-JP" altLang="en-US" sz="10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7584" y="1556792"/>
            <a:ext cx="20954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TX</a:t>
            </a:r>
            <a:r>
              <a:rPr lang="ja-JP" altLang="en-US" sz="1600" dirty="0" smtClean="0"/>
              <a:t>側送信パケット構成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2276872"/>
            <a:ext cx="1625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 smtClean="0"/>
              <a:t>（プリアンブル</a:t>
            </a:r>
            <a:r>
              <a:rPr lang="en-US" altLang="ja-JP" sz="1200" b="1" dirty="0" smtClean="0"/>
              <a:t>8bit x 4</a:t>
            </a:r>
            <a:r>
              <a:rPr lang="ja-JP" altLang="en-US" sz="1200" b="1" dirty="0" smtClean="0"/>
              <a:t>）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827584" y="2636912"/>
            <a:ext cx="136815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2924944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10101010</a:t>
            </a:r>
            <a:endParaRPr kumimoji="1"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2195736" y="2636912"/>
            <a:ext cx="136815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3728" y="2924944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10101010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99592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91680" y="3645024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/>
              <a:t>SYNC_WORD 16bit x 2</a:t>
            </a:r>
            <a:endParaRPr kumimoji="1" lang="ja-JP" altLang="en-US" sz="10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2339752" y="2420888"/>
            <a:ext cx="144016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270892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11010011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39752" y="2708920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10010001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9592" y="2060848"/>
            <a:ext cx="1335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SYNC1(addr:0x04)</a:t>
            </a:r>
            <a:endParaRPr kumimoji="1" lang="ja-JP" altLang="en-US" sz="12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11760" y="2060848"/>
            <a:ext cx="1335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SYNC0(addr:0x05)</a:t>
            </a:r>
            <a:endParaRPr lang="ja-JP" altLang="en-US" sz="1200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87624" y="2420888"/>
            <a:ext cx="988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(0xd3)</a:t>
            </a:r>
            <a:endParaRPr kumimoji="1" lang="ja-JP" altLang="en-US" sz="24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55776" y="2420888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(0x91)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971600" y="2132856"/>
            <a:ext cx="720080" cy="1080120"/>
            <a:chOff x="3347864" y="2420888"/>
            <a:chExt cx="576064" cy="1080120"/>
          </a:xfrm>
        </p:grpSpPr>
        <p:sp>
          <p:nvSpPr>
            <p:cNvPr id="5" name="正方形/長方形 4"/>
            <p:cNvSpPr/>
            <p:nvPr/>
          </p:nvSpPr>
          <p:spPr>
            <a:xfrm>
              <a:off x="3347864" y="2420888"/>
              <a:ext cx="576064" cy="108012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 rot="16200000">
              <a:off x="3171348" y="2825713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/>
                <a:t>Length field</a:t>
              </a:r>
              <a:endParaRPr kumimoji="1" lang="ja-JP" altLang="en-US" sz="1200" b="1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683568" y="1772816"/>
            <a:ext cx="5006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Length field </a:t>
            </a:r>
            <a:r>
              <a:rPr lang="ja-JP" altLang="en-US" sz="1200" b="1" dirty="0" smtClean="0"/>
              <a:t>値 </a:t>
            </a:r>
            <a:r>
              <a:rPr lang="en-US" altLang="ja-JP" sz="1200" b="1" dirty="0" smtClean="0"/>
              <a:t>= </a:t>
            </a:r>
            <a:r>
              <a:rPr lang="ja-JP" altLang="en-US" sz="1200" b="1" dirty="0" smtClean="0"/>
              <a:t> </a:t>
            </a:r>
            <a:r>
              <a:rPr lang="en-US" altLang="ja-JP" sz="1200" b="1" dirty="0" smtClean="0"/>
              <a:t>0x09</a:t>
            </a:r>
            <a:r>
              <a:rPr lang="ja-JP" altLang="en-US" sz="1200" b="1" dirty="0" smtClean="0"/>
              <a:t>バイト固定（可変の場合値を変更。可変方法は後述）</a:t>
            </a:r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83568" y="2492896"/>
            <a:ext cx="432048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59832" y="1916832"/>
            <a:ext cx="905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Data field</a:t>
            </a:r>
            <a:endParaRPr kumimoji="1" lang="ja-JP" altLang="en-US" sz="1400" b="1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472427" y="2861844"/>
            <a:ext cx="94012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/>
              <a:t>Length field</a:t>
            </a:r>
            <a:endParaRPr kumimoji="1" lang="ja-JP" altLang="en-US" sz="12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1115616" y="2492896"/>
            <a:ext cx="2520280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47664" y="2852936"/>
            <a:ext cx="1748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address field (6 byte)</a:t>
            </a:r>
            <a:endParaRPr kumimoji="1" lang="ja-JP" altLang="en-US" sz="14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635896" y="2492896"/>
            <a:ext cx="432048" cy="1080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81</Words>
  <Application>Microsoft Office PowerPoint</Application>
  <PresentationFormat>画面に合わせる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kmaehara</dc:creator>
  <cp:lastModifiedBy>kmaehara</cp:lastModifiedBy>
  <cp:revision>14</cp:revision>
  <dcterms:created xsi:type="dcterms:W3CDTF">2011-02-14T02:37:28Z</dcterms:created>
  <dcterms:modified xsi:type="dcterms:W3CDTF">2011-02-14T06:46:20Z</dcterms:modified>
</cp:coreProperties>
</file>